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4"/>
  </p:sldMasterIdLst>
  <p:notesMasterIdLst>
    <p:notesMasterId r:id="rId56"/>
  </p:notesMasterIdLst>
  <p:handoutMasterIdLst>
    <p:handoutMasterId r:id="rId57"/>
  </p:handoutMasterIdLst>
  <p:sldIdLst>
    <p:sldId id="373" r:id="rId5"/>
    <p:sldId id="372" r:id="rId6"/>
    <p:sldId id="374" r:id="rId7"/>
    <p:sldId id="375" r:id="rId8"/>
    <p:sldId id="376" r:id="rId9"/>
    <p:sldId id="377" r:id="rId10"/>
    <p:sldId id="378" r:id="rId11"/>
    <p:sldId id="379" r:id="rId12"/>
    <p:sldId id="380" r:id="rId13"/>
    <p:sldId id="381" r:id="rId14"/>
    <p:sldId id="382" r:id="rId15"/>
    <p:sldId id="383" r:id="rId16"/>
    <p:sldId id="385" r:id="rId17"/>
    <p:sldId id="422" r:id="rId18"/>
    <p:sldId id="386" r:id="rId19"/>
    <p:sldId id="387" r:id="rId20"/>
    <p:sldId id="388" r:id="rId21"/>
    <p:sldId id="389" r:id="rId22"/>
    <p:sldId id="390" r:id="rId23"/>
    <p:sldId id="391" r:id="rId24"/>
    <p:sldId id="392" r:id="rId25"/>
    <p:sldId id="393" r:id="rId26"/>
    <p:sldId id="394" r:id="rId27"/>
    <p:sldId id="395" r:id="rId28"/>
    <p:sldId id="396" r:id="rId29"/>
    <p:sldId id="397" r:id="rId30"/>
    <p:sldId id="398" r:id="rId31"/>
    <p:sldId id="399" r:id="rId32"/>
    <p:sldId id="400" r:id="rId33"/>
    <p:sldId id="401" r:id="rId34"/>
    <p:sldId id="402" r:id="rId35"/>
    <p:sldId id="403" r:id="rId36"/>
    <p:sldId id="404" r:id="rId37"/>
    <p:sldId id="405" r:id="rId38"/>
    <p:sldId id="406" r:id="rId39"/>
    <p:sldId id="407" r:id="rId40"/>
    <p:sldId id="408" r:id="rId41"/>
    <p:sldId id="409" r:id="rId42"/>
    <p:sldId id="410" r:id="rId43"/>
    <p:sldId id="411" r:id="rId44"/>
    <p:sldId id="412" r:id="rId45"/>
    <p:sldId id="413" r:id="rId46"/>
    <p:sldId id="414" r:id="rId47"/>
    <p:sldId id="415" r:id="rId48"/>
    <p:sldId id="416" r:id="rId49"/>
    <p:sldId id="417" r:id="rId50"/>
    <p:sldId id="418" r:id="rId51"/>
    <p:sldId id="419" r:id="rId52"/>
    <p:sldId id="420" r:id="rId53"/>
    <p:sldId id="421" r:id="rId54"/>
    <p:sldId id="371" r:id="rId5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4">
          <p15:clr>
            <a:srgbClr val="A4A3A4"/>
          </p15:clr>
        </p15:guide>
        <p15:guide id="2" orient="horz" pos="477">
          <p15:clr>
            <a:srgbClr val="A4A3A4"/>
          </p15:clr>
        </p15:guide>
        <p15:guide id="3" orient="horz" pos="4179">
          <p15:clr>
            <a:srgbClr val="A4A3A4"/>
          </p15:clr>
        </p15:guide>
        <p15:guide id="4" orient="horz" pos="3888">
          <p15:clr>
            <a:srgbClr val="A4A3A4"/>
          </p15:clr>
        </p15:guide>
        <p15:guide id="5" orient="horz" pos="3984">
          <p15:clr>
            <a:srgbClr val="A4A3A4"/>
          </p15:clr>
        </p15:guide>
        <p15:guide id="6" orient="horz" pos="2447">
          <p15:clr>
            <a:srgbClr val="A4A3A4"/>
          </p15:clr>
        </p15:guide>
        <p15:guide id="7" orient="horz" pos="2544">
          <p15:clr>
            <a:srgbClr val="A4A3A4"/>
          </p15:clr>
        </p15:guide>
        <p15:guide id="8" orient="horz" pos="1140">
          <p15:clr>
            <a:srgbClr val="A4A3A4"/>
          </p15:clr>
        </p15:guide>
        <p15:guide id="9" orient="horz" pos="1009">
          <p15:clr>
            <a:srgbClr val="A4A3A4"/>
          </p15:clr>
        </p15:guide>
        <p15:guide id="10" pos="2832">
          <p15:clr>
            <a:srgbClr val="A4A3A4"/>
          </p15:clr>
        </p15:guide>
        <p15:guide id="11" pos="336">
          <p15:clr>
            <a:srgbClr val="A4A3A4"/>
          </p15:clr>
        </p15:guide>
        <p15:guide id="12" pos="5472" userDrawn="1">
          <p15:clr>
            <a:srgbClr val="A4A3A4"/>
          </p15:clr>
        </p15:guide>
        <p15:guide id="13" pos="2928">
          <p15:clr>
            <a:srgbClr val="A4A3A4"/>
          </p15:clr>
        </p15:guide>
        <p15:guide id="14" pos="1200">
          <p15:clr>
            <a:srgbClr val="A4A3A4"/>
          </p15:clr>
        </p15:guide>
        <p15:guide id="15" pos="2070">
          <p15:clr>
            <a:srgbClr val="A4A3A4"/>
          </p15:clr>
        </p15:guide>
        <p15:guide id="16" pos="3792">
          <p15:clr>
            <a:srgbClr val="A4A3A4"/>
          </p15:clr>
        </p15:guide>
        <p15:guide id="17" pos="1104">
          <p15:clr>
            <a:srgbClr val="A4A3A4"/>
          </p15:clr>
        </p15:guide>
        <p15:guide id="18" pos="1968">
          <p15:clr>
            <a:srgbClr val="A4A3A4"/>
          </p15:clr>
        </p15:guide>
        <p15:guide id="19" pos="3696">
          <p15:clr>
            <a:srgbClr val="A4A3A4"/>
          </p15:clr>
        </p15:guide>
        <p15:guide id="20" pos="4656">
          <p15:clr>
            <a:srgbClr val="A4A3A4"/>
          </p15:clr>
        </p15:guide>
        <p15:guide id="21" pos="4560">
          <p15:clr>
            <a:srgbClr val="A4A3A4"/>
          </p15:clr>
        </p15:guide>
        <p15:guide id="22" orient="horz" pos="1104"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ia Vida Villanueva" initials="MVV"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68C6D"/>
    <a:srgbClr val="006A51"/>
    <a:srgbClr val="D5D1C5"/>
    <a:srgbClr val="EAE8E2"/>
    <a:srgbClr val="AD16C6"/>
    <a:srgbClr val="DC6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485" autoAdjust="0"/>
    <p:restoredTop sz="81743" autoAdjust="0"/>
  </p:normalViewPr>
  <p:slideViewPr>
    <p:cSldViewPr snapToGrid="0">
      <p:cViewPr varScale="1">
        <p:scale>
          <a:sx n="71" d="100"/>
          <a:sy n="71" d="100"/>
        </p:scale>
        <p:origin x="1504" y="48"/>
      </p:cViewPr>
      <p:guideLst>
        <p:guide orient="horz" pos="144"/>
        <p:guide orient="horz" pos="477"/>
        <p:guide orient="horz" pos="4179"/>
        <p:guide orient="horz" pos="3888"/>
        <p:guide orient="horz" pos="3984"/>
        <p:guide orient="horz" pos="2447"/>
        <p:guide orient="horz" pos="2544"/>
        <p:guide orient="horz" pos="1140"/>
        <p:guide orient="horz" pos="1009"/>
        <p:guide pos="2832"/>
        <p:guide pos="336"/>
        <p:guide pos="5472"/>
        <p:guide pos="2928"/>
        <p:guide pos="1200"/>
        <p:guide pos="2070"/>
        <p:guide pos="3792"/>
        <p:guide pos="1104"/>
        <p:guide pos="1968"/>
        <p:guide pos="3696"/>
        <p:guide pos="4656"/>
        <p:guide pos="4560"/>
        <p:guide orient="horz" pos="1104"/>
      </p:guideLst>
    </p:cSldViewPr>
  </p:slideViewPr>
  <p:notesTextViewPr>
    <p:cViewPr>
      <p:scale>
        <a:sx n="125" d="100"/>
        <a:sy n="125" d="100"/>
      </p:scale>
      <p:origin x="0" y="0"/>
    </p:cViewPr>
  </p:notesTextViewPr>
  <p:sorterViewPr>
    <p:cViewPr>
      <p:scale>
        <a:sx n="66" d="100"/>
        <a:sy n="66" d="100"/>
      </p:scale>
      <p:origin x="0" y="0"/>
    </p:cViewPr>
  </p:sorterViewPr>
  <p:notesViewPr>
    <p:cSldViewPr snapToGrid="0" showGuides="1">
      <p:cViewPr varScale="1">
        <p:scale>
          <a:sx n="54" d="100"/>
          <a:sy n="54" d="100"/>
        </p:scale>
        <p:origin x="-2538"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handoutMaster" Target="handoutMasters/handoutMaster1.xml"/><Relationship Id="rId61"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A3129AE-1F4C-4B3D-BBC4-D771FBCE1814}" type="datetimeFigureOut">
              <a:rPr lang="en-US" smtClean="0"/>
              <a:pPr/>
              <a:t>10/25/2018</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B2B67FE-116A-4B2E-A5F3-E2EA8A7912EF}" type="slidenum">
              <a:rPr lang="en-US" smtClean="0"/>
              <a:pPr/>
              <a:t>‹#›</a:t>
            </a:fld>
            <a:endParaRPr lang="en-US" dirty="0"/>
          </a:p>
        </p:txBody>
      </p:sp>
    </p:spTree>
    <p:extLst>
      <p:ext uri="{BB962C8B-B14F-4D97-AF65-F5344CB8AC3E}">
        <p14:creationId xmlns:p14="http://schemas.microsoft.com/office/powerpoint/2010/main" val="21496015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EFB8DA3-BCA9-4B7D-B50D-14F47506B614}" type="datetimeFigureOut">
              <a:rPr lang="en-US" smtClean="0"/>
              <a:pPr/>
              <a:t>10/25/2018</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07B8F03-BC93-4120-96CA-A36DF640BE24}" type="slidenum">
              <a:rPr lang="en-US" smtClean="0"/>
              <a:pPr/>
              <a:t>‹#›</a:t>
            </a:fld>
            <a:endParaRPr lang="en-US" dirty="0"/>
          </a:p>
        </p:txBody>
      </p:sp>
    </p:spTree>
    <p:extLst>
      <p:ext uri="{BB962C8B-B14F-4D97-AF65-F5344CB8AC3E}">
        <p14:creationId xmlns:p14="http://schemas.microsoft.com/office/powerpoint/2010/main" val="775132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fontAlgn="base">
              <a:spcBef>
                <a:spcPct val="0"/>
              </a:spcBef>
              <a:spcAft>
                <a:spcPts val="513"/>
              </a:spcAft>
            </a:pPr>
            <a:r>
              <a:rPr lang="en-US" sz="1200" dirty="0" smtClean="0">
                <a:solidFill>
                  <a:srgbClr val="000000">
                    <a:lumMod val="95000"/>
                    <a:lumOff val="5000"/>
                  </a:srgbClr>
                </a:solidFill>
                <a:latin typeface="Verdana" panose="020B0604030504040204" pitchFamily="34" charset="0"/>
                <a:ea typeface="Verdana" panose="020B0604030504040204" pitchFamily="34" charset="0"/>
                <a:cs typeface="Verdana" panose="020B0604030504040204" pitchFamily="34" charset="0"/>
              </a:rPr>
              <a:t>Engage stakeholders to understand levels of escalation and investigative procedures; define model populations and level of escalation/productivity to be modeled</a:t>
            </a:r>
          </a:p>
          <a:p>
            <a:pPr fontAlgn="base">
              <a:spcBef>
                <a:spcPct val="0"/>
              </a:spcBef>
              <a:spcAft>
                <a:spcPts val="513"/>
              </a:spcAft>
            </a:pPr>
            <a:r>
              <a:rPr lang="en-US" sz="1200" dirty="0" smtClean="0">
                <a:solidFill>
                  <a:srgbClr val="000000">
                    <a:lumMod val="95000"/>
                    <a:lumOff val="5000"/>
                  </a:srgbClr>
                </a:solidFill>
                <a:latin typeface="Verdana" panose="020B0604030504040204" pitchFamily="34" charset="0"/>
                <a:ea typeface="Verdana" panose="020B0604030504040204" pitchFamily="34" charset="0"/>
                <a:cs typeface="Verdana" panose="020B0604030504040204" pitchFamily="34" charset="0"/>
              </a:rPr>
              <a:t>Identify and obtain data sources for historical outcomes and predictive attributes; perform data quality assessment and initial data profiling; address data quality issues</a:t>
            </a:r>
          </a:p>
          <a:p>
            <a:pPr fontAlgn="base">
              <a:spcBef>
                <a:spcPct val="0"/>
              </a:spcBef>
              <a:spcAft>
                <a:spcPts val="513"/>
              </a:spcAft>
            </a:pPr>
            <a:r>
              <a:rPr lang="en-US" sz="1200" dirty="0" smtClean="0">
                <a:solidFill>
                  <a:srgbClr val="000000">
                    <a:lumMod val="95000"/>
                    <a:lumOff val="5000"/>
                  </a:srgbClr>
                </a:solidFill>
                <a:latin typeface="Verdana" panose="020B0604030504040204" pitchFamily="34" charset="0"/>
                <a:ea typeface="Verdana" panose="020B0604030504040204" pitchFamily="34" charset="0"/>
                <a:cs typeface="Verdana" panose="020B0604030504040204" pitchFamily="34" charset="0"/>
              </a:rPr>
              <a:t>Derive attributes based on fraud indicators, test taker/admin/center traits, and activity patterns that may be correlated with productivity</a:t>
            </a:r>
          </a:p>
          <a:p>
            <a:pPr fontAlgn="base">
              <a:spcBef>
                <a:spcPct val="0"/>
              </a:spcBef>
              <a:spcAft>
                <a:spcPts val="513"/>
              </a:spcAft>
            </a:pPr>
            <a:r>
              <a:rPr lang="en-US" sz="1200" dirty="0" smtClean="0">
                <a:solidFill>
                  <a:srgbClr val="000000">
                    <a:lumMod val="95000"/>
                    <a:lumOff val="5000"/>
                  </a:srgbClr>
                </a:solidFill>
                <a:latin typeface="Verdana" panose="020B0604030504040204" pitchFamily="34" charset="0"/>
                <a:ea typeface="Verdana" panose="020B0604030504040204" pitchFamily="34" charset="0"/>
                <a:cs typeface="Verdana" panose="020B0604030504040204" pitchFamily="34" charset="0"/>
              </a:rPr>
              <a:t>Split historical data into training and validation sets; </a:t>
            </a:r>
            <a:br>
              <a:rPr lang="en-US" sz="1200" dirty="0" smtClean="0">
                <a:solidFill>
                  <a:srgbClr val="000000">
                    <a:lumMod val="95000"/>
                    <a:lumOff val="5000"/>
                  </a:srgbClr>
                </a:solidFill>
                <a:latin typeface="Verdana" panose="020B0604030504040204" pitchFamily="34" charset="0"/>
                <a:ea typeface="Verdana" panose="020B0604030504040204" pitchFamily="34" charset="0"/>
                <a:cs typeface="Verdana" panose="020B0604030504040204" pitchFamily="34" charset="0"/>
              </a:rPr>
            </a:br>
            <a:r>
              <a:rPr lang="en-US" sz="1200" dirty="0" smtClean="0">
                <a:solidFill>
                  <a:srgbClr val="000000">
                    <a:lumMod val="95000"/>
                    <a:lumOff val="5000"/>
                  </a:srgbClr>
                </a:solidFill>
                <a:latin typeface="Verdana" panose="020B0604030504040204" pitchFamily="34" charset="0"/>
                <a:ea typeface="Verdana" panose="020B0604030504040204" pitchFamily="34" charset="0"/>
                <a:cs typeface="Verdana" panose="020B0604030504040204" pitchFamily="34" charset="0"/>
              </a:rPr>
              <a:t>select machine learning algorithms to determine a combination of attributes with a high correlation to productivity and assign weights to the attributes</a:t>
            </a:r>
          </a:p>
          <a:p>
            <a:pPr fontAlgn="base">
              <a:spcBef>
                <a:spcPct val="0"/>
              </a:spcBef>
              <a:spcAft>
                <a:spcPts val="513"/>
              </a:spcAft>
            </a:pPr>
            <a:r>
              <a:rPr lang="en-US" sz="1200" dirty="0" smtClean="0">
                <a:solidFill>
                  <a:srgbClr val="000000">
                    <a:lumMod val="95000"/>
                    <a:lumOff val="5000"/>
                  </a:srgbClr>
                </a:solidFill>
                <a:latin typeface="Verdana" panose="020B0604030504040204" pitchFamily="34" charset="0"/>
                <a:ea typeface="Verdana" panose="020B0604030504040204" pitchFamily="34" charset="0"/>
                <a:cs typeface="Verdana" panose="020B0604030504040204" pitchFamily="34" charset="0"/>
              </a:rPr>
              <a:t>Evaluate predictive power of model with statistical measures; evaluate consistency of model performance on validation sets; refine model by removing or adding attributes as appropriate</a:t>
            </a:r>
          </a:p>
          <a:p>
            <a:pPr fontAlgn="base">
              <a:spcBef>
                <a:spcPct val="0"/>
              </a:spcBef>
              <a:spcAft>
                <a:spcPts val="513"/>
              </a:spcAft>
            </a:pPr>
            <a:r>
              <a:rPr lang="en-US" sz="1200" dirty="0" smtClean="0">
                <a:solidFill>
                  <a:srgbClr val="000000">
                    <a:lumMod val="95000"/>
                    <a:lumOff val="5000"/>
                  </a:srgbClr>
                </a:solidFill>
                <a:latin typeface="Verdana" panose="020B0604030504040204" pitchFamily="34" charset="0"/>
                <a:ea typeface="Verdana" panose="020B0604030504040204" pitchFamily="34" charset="0"/>
                <a:cs typeface="Verdana" panose="020B0604030504040204" pitchFamily="34" charset="0"/>
              </a:rPr>
              <a:t>Put machine learning model into operation by scoring alerts in production; determine procedures for utilizing alert scores</a:t>
            </a:r>
          </a:p>
          <a:p>
            <a:pPr fontAlgn="base">
              <a:spcBef>
                <a:spcPct val="0"/>
              </a:spcBef>
              <a:spcAft>
                <a:spcPts val="513"/>
              </a:spcAft>
            </a:pPr>
            <a:r>
              <a:rPr lang="en-US" sz="1200" dirty="0" smtClean="0">
                <a:solidFill>
                  <a:srgbClr val="000000">
                    <a:lumMod val="95000"/>
                    <a:lumOff val="5000"/>
                  </a:srgbClr>
                </a:solidFill>
                <a:latin typeface="Verdana" panose="020B0604030504040204" pitchFamily="34" charset="0"/>
                <a:ea typeface="Verdana" panose="020B0604030504040204" pitchFamily="34" charset="0"/>
                <a:cs typeface="Verdana" panose="020B0604030504040204" pitchFamily="34" charset="0"/>
              </a:rPr>
              <a:t>Perform model evaluation on an ongoing basis using productivity data from production alerts; identify new potential model attributes through random sampling and pattern analysis</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8</a:t>
            </a:fld>
            <a:endParaRPr lang="en-US" dirty="0"/>
          </a:p>
        </p:txBody>
      </p:sp>
    </p:spTree>
    <p:extLst>
      <p:ext uri="{BB962C8B-B14F-4D97-AF65-F5344CB8AC3E}">
        <p14:creationId xmlns:p14="http://schemas.microsoft.com/office/powerpoint/2010/main" val="11020729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24</a:t>
            </a:fld>
            <a:endParaRPr lang="en-US" dirty="0"/>
          </a:p>
        </p:txBody>
      </p:sp>
    </p:spTree>
    <p:extLst>
      <p:ext uri="{BB962C8B-B14F-4D97-AF65-F5344CB8AC3E}">
        <p14:creationId xmlns:p14="http://schemas.microsoft.com/office/powerpoint/2010/main" val="3672868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a:t>
            </a:r>
            <a:r>
              <a:rPr lang="en-US" baseline="0" dirty="0" smtClean="0"/>
              <a:t> we also see the p-values and the R-squared values. In this case, we strongly reject the idea that the reading score is not related to the writing score, while we find little evidence that the school’s borough has anything to do with it.</a:t>
            </a:r>
          </a:p>
          <a:p>
            <a:r>
              <a:rPr lang="en-US" baseline="0" dirty="0" smtClean="0"/>
              <a:t>The predict() function can be used with the original values or new data.</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25</a:t>
            </a:fld>
            <a:endParaRPr lang="en-US" dirty="0"/>
          </a:p>
        </p:txBody>
      </p:sp>
    </p:spTree>
    <p:extLst>
      <p:ext uri="{BB962C8B-B14F-4D97-AF65-F5344CB8AC3E}">
        <p14:creationId xmlns:p14="http://schemas.microsoft.com/office/powerpoint/2010/main" val="24383476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26</a:t>
            </a:fld>
            <a:endParaRPr lang="en-US" dirty="0"/>
          </a:p>
        </p:txBody>
      </p:sp>
    </p:spTree>
    <p:extLst>
      <p:ext uri="{BB962C8B-B14F-4D97-AF65-F5344CB8AC3E}">
        <p14:creationId xmlns:p14="http://schemas.microsoft.com/office/powerpoint/2010/main" val="33750811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27</a:t>
            </a:fld>
            <a:endParaRPr lang="en-US" dirty="0"/>
          </a:p>
        </p:txBody>
      </p:sp>
    </p:spTree>
    <p:extLst>
      <p:ext uri="{BB962C8B-B14F-4D97-AF65-F5344CB8AC3E}">
        <p14:creationId xmlns:p14="http://schemas.microsoft.com/office/powerpoint/2010/main" val="37746682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28</a:t>
            </a:fld>
            <a:endParaRPr lang="en-US" dirty="0"/>
          </a:p>
        </p:txBody>
      </p:sp>
    </p:spTree>
    <p:extLst>
      <p:ext uri="{BB962C8B-B14F-4D97-AF65-F5344CB8AC3E}">
        <p14:creationId xmlns:p14="http://schemas.microsoft.com/office/powerpoint/2010/main" val="20559310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29</a:t>
            </a:fld>
            <a:endParaRPr lang="en-US" dirty="0"/>
          </a:p>
        </p:txBody>
      </p:sp>
    </p:spTree>
    <p:extLst>
      <p:ext uri="{BB962C8B-B14F-4D97-AF65-F5344CB8AC3E}">
        <p14:creationId xmlns:p14="http://schemas.microsoft.com/office/powerpoint/2010/main" val="31308030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30</a:t>
            </a:fld>
            <a:endParaRPr lang="en-US" dirty="0"/>
          </a:p>
        </p:txBody>
      </p:sp>
    </p:spTree>
    <p:extLst>
      <p:ext uri="{BB962C8B-B14F-4D97-AF65-F5344CB8AC3E}">
        <p14:creationId xmlns:p14="http://schemas.microsoft.com/office/powerpoint/2010/main" val="12376618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31</a:t>
            </a:fld>
            <a:endParaRPr lang="en-US" dirty="0"/>
          </a:p>
        </p:txBody>
      </p:sp>
    </p:spTree>
    <p:extLst>
      <p:ext uri="{BB962C8B-B14F-4D97-AF65-F5344CB8AC3E}">
        <p14:creationId xmlns:p14="http://schemas.microsoft.com/office/powerpoint/2010/main" val="32022926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32</a:t>
            </a:fld>
            <a:endParaRPr lang="en-US" dirty="0"/>
          </a:p>
        </p:txBody>
      </p:sp>
    </p:spTree>
    <p:extLst>
      <p:ext uri="{BB962C8B-B14F-4D97-AF65-F5344CB8AC3E}">
        <p14:creationId xmlns:p14="http://schemas.microsoft.com/office/powerpoint/2010/main" val="27877007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33</a:t>
            </a:fld>
            <a:endParaRPr lang="en-US" dirty="0"/>
          </a:p>
        </p:txBody>
      </p:sp>
    </p:spTree>
    <p:extLst>
      <p:ext uri="{BB962C8B-B14F-4D97-AF65-F5344CB8AC3E}">
        <p14:creationId xmlns:p14="http://schemas.microsoft.com/office/powerpoint/2010/main" val="31226851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http://a-little-book-of-r-for-time-series.readthedocs.io/en/latest/src/timeseries.html</a:t>
            </a:r>
          </a:p>
          <a:p>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15</a:t>
            </a:fld>
            <a:endParaRPr lang="en-US" dirty="0"/>
          </a:p>
        </p:txBody>
      </p:sp>
    </p:spTree>
    <p:extLst>
      <p:ext uri="{BB962C8B-B14F-4D97-AF65-F5344CB8AC3E}">
        <p14:creationId xmlns:p14="http://schemas.microsoft.com/office/powerpoint/2010/main" val="21059945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35</a:t>
            </a:fld>
            <a:endParaRPr lang="en-US" dirty="0"/>
          </a:p>
        </p:txBody>
      </p:sp>
    </p:spTree>
    <p:extLst>
      <p:ext uri="{BB962C8B-B14F-4D97-AF65-F5344CB8AC3E}">
        <p14:creationId xmlns:p14="http://schemas.microsoft.com/office/powerpoint/2010/main" val="14074913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36</a:t>
            </a:fld>
            <a:endParaRPr lang="en-US" dirty="0"/>
          </a:p>
        </p:txBody>
      </p:sp>
    </p:spTree>
    <p:extLst>
      <p:ext uri="{BB962C8B-B14F-4D97-AF65-F5344CB8AC3E}">
        <p14:creationId xmlns:p14="http://schemas.microsoft.com/office/powerpoint/2010/main" val="10704741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37</a:t>
            </a:fld>
            <a:endParaRPr lang="en-US" dirty="0"/>
          </a:p>
        </p:txBody>
      </p:sp>
    </p:spTree>
    <p:extLst>
      <p:ext uri="{BB962C8B-B14F-4D97-AF65-F5344CB8AC3E}">
        <p14:creationId xmlns:p14="http://schemas.microsoft.com/office/powerpoint/2010/main" val="14644436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38</a:t>
            </a:fld>
            <a:endParaRPr lang="en-US" dirty="0"/>
          </a:p>
        </p:txBody>
      </p:sp>
    </p:spTree>
    <p:extLst>
      <p:ext uri="{BB962C8B-B14F-4D97-AF65-F5344CB8AC3E}">
        <p14:creationId xmlns:p14="http://schemas.microsoft.com/office/powerpoint/2010/main" val="5808956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39</a:t>
            </a:fld>
            <a:endParaRPr lang="en-US" dirty="0"/>
          </a:p>
        </p:txBody>
      </p:sp>
    </p:spTree>
    <p:extLst>
      <p:ext uri="{BB962C8B-B14F-4D97-AF65-F5344CB8AC3E}">
        <p14:creationId xmlns:p14="http://schemas.microsoft.com/office/powerpoint/2010/main" val="26399448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40</a:t>
            </a:fld>
            <a:endParaRPr lang="en-US" dirty="0"/>
          </a:p>
        </p:txBody>
      </p:sp>
    </p:spTree>
    <p:extLst>
      <p:ext uri="{BB962C8B-B14F-4D97-AF65-F5344CB8AC3E}">
        <p14:creationId xmlns:p14="http://schemas.microsoft.com/office/powerpoint/2010/main" val="12764933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42</a:t>
            </a:fld>
            <a:endParaRPr lang="en-US" dirty="0"/>
          </a:p>
        </p:txBody>
      </p:sp>
    </p:spTree>
    <p:extLst>
      <p:ext uri="{BB962C8B-B14F-4D97-AF65-F5344CB8AC3E}">
        <p14:creationId xmlns:p14="http://schemas.microsoft.com/office/powerpoint/2010/main" val="1995170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Data wrangling, munging, preparation…</a:t>
            </a:r>
          </a:p>
          <a:p>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43</a:t>
            </a:fld>
            <a:endParaRPr lang="en-US" dirty="0"/>
          </a:p>
        </p:txBody>
      </p:sp>
    </p:spTree>
    <p:extLst>
      <p:ext uri="{BB962C8B-B14F-4D97-AF65-F5344CB8AC3E}">
        <p14:creationId xmlns:p14="http://schemas.microsoft.com/office/powerpoint/2010/main" val="2294067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Data wrangling, munging, preparation…</a:t>
            </a:r>
          </a:p>
          <a:p>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44</a:t>
            </a:fld>
            <a:endParaRPr lang="en-US" dirty="0"/>
          </a:p>
        </p:txBody>
      </p:sp>
    </p:spTree>
    <p:extLst>
      <p:ext uri="{BB962C8B-B14F-4D97-AF65-F5344CB8AC3E}">
        <p14:creationId xmlns:p14="http://schemas.microsoft.com/office/powerpoint/2010/main" val="18130544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45</a:t>
            </a:fld>
            <a:endParaRPr lang="en-US" dirty="0"/>
          </a:p>
        </p:txBody>
      </p:sp>
    </p:spTree>
    <p:extLst>
      <p:ext uri="{BB962C8B-B14F-4D97-AF65-F5344CB8AC3E}">
        <p14:creationId xmlns:p14="http://schemas.microsoft.com/office/powerpoint/2010/main" val="21259482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16</a:t>
            </a:fld>
            <a:endParaRPr lang="en-US" dirty="0"/>
          </a:p>
        </p:txBody>
      </p:sp>
    </p:spTree>
    <p:extLst>
      <p:ext uri="{BB962C8B-B14F-4D97-AF65-F5344CB8AC3E}">
        <p14:creationId xmlns:p14="http://schemas.microsoft.com/office/powerpoint/2010/main" val="6044297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46</a:t>
            </a:fld>
            <a:endParaRPr lang="en-US" dirty="0"/>
          </a:p>
        </p:txBody>
      </p:sp>
    </p:spTree>
    <p:extLst>
      <p:ext uri="{BB962C8B-B14F-4D97-AF65-F5344CB8AC3E}">
        <p14:creationId xmlns:p14="http://schemas.microsoft.com/office/powerpoint/2010/main" val="231032381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48</a:t>
            </a:fld>
            <a:endParaRPr lang="en-US" dirty="0"/>
          </a:p>
        </p:txBody>
      </p:sp>
    </p:spTree>
    <p:extLst>
      <p:ext uri="{BB962C8B-B14F-4D97-AF65-F5344CB8AC3E}">
        <p14:creationId xmlns:p14="http://schemas.microsoft.com/office/powerpoint/2010/main" val="15229454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49</a:t>
            </a:fld>
            <a:endParaRPr lang="en-US" dirty="0"/>
          </a:p>
        </p:txBody>
      </p:sp>
    </p:spTree>
    <p:extLst>
      <p:ext uri="{BB962C8B-B14F-4D97-AF65-F5344CB8AC3E}">
        <p14:creationId xmlns:p14="http://schemas.microsoft.com/office/powerpoint/2010/main" val="204865700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50</a:t>
            </a:fld>
            <a:endParaRPr lang="en-US" dirty="0"/>
          </a:p>
        </p:txBody>
      </p:sp>
    </p:spTree>
    <p:extLst>
      <p:ext uri="{BB962C8B-B14F-4D97-AF65-F5344CB8AC3E}">
        <p14:creationId xmlns:p14="http://schemas.microsoft.com/office/powerpoint/2010/main" val="23751097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07B8F03-BC93-4120-96CA-A36DF640BE24}" type="slidenum">
              <a:rPr lang="en-US" smtClean="0"/>
              <a:pPr/>
              <a:t>51</a:t>
            </a:fld>
            <a:endParaRPr lang="en-US" dirty="0"/>
          </a:p>
        </p:txBody>
      </p:sp>
    </p:spTree>
    <p:extLst>
      <p:ext uri="{BB962C8B-B14F-4D97-AF65-F5344CB8AC3E}">
        <p14:creationId xmlns:p14="http://schemas.microsoft.com/office/powerpoint/2010/main" val="21912539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Predictive</a:t>
            </a:r>
            <a:r>
              <a:rPr lang="en-US" baseline="0" dirty="0" smtClean="0"/>
              <a:t> modeling encompasses a wide range of techniques, but the most familiar is probably linear regression. Here we are trying to predict a continuous variable, e.g. using years of education to predict wages.</a:t>
            </a:r>
          </a:p>
          <a:p>
            <a:r>
              <a:rPr lang="en-US" baseline="0" dirty="0" smtClean="0"/>
              <a:t>A univariate or single-variable regression model involves exactly one independent variable and one dependent variable (plus a constant), while a multivariate model can have an arbitrary number of independent variables.</a:t>
            </a:r>
          </a:p>
          <a:p>
            <a:r>
              <a:rPr lang="en-US" baseline="0" dirty="0" smtClean="0"/>
              <a:t>The scatter plot with a line of predicted values should be familiar.</a:t>
            </a:r>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17</a:t>
            </a:fld>
            <a:endParaRPr lang="en-US" dirty="0"/>
          </a:p>
        </p:txBody>
      </p:sp>
    </p:spTree>
    <p:extLst>
      <p:ext uri="{BB962C8B-B14F-4D97-AF65-F5344CB8AC3E}">
        <p14:creationId xmlns:p14="http://schemas.microsoft.com/office/powerpoint/2010/main" val="25793170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18</a:t>
            </a:fld>
            <a:endParaRPr lang="en-US" dirty="0"/>
          </a:p>
        </p:txBody>
      </p:sp>
    </p:spTree>
    <p:extLst>
      <p:ext uri="{BB962C8B-B14F-4D97-AF65-F5344CB8AC3E}">
        <p14:creationId xmlns:p14="http://schemas.microsoft.com/office/powerpoint/2010/main" val="20306140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19</a:t>
            </a:fld>
            <a:endParaRPr lang="en-US" dirty="0"/>
          </a:p>
        </p:txBody>
      </p:sp>
    </p:spTree>
    <p:extLst>
      <p:ext uri="{BB962C8B-B14F-4D97-AF65-F5344CB8AC3E}">
        <p14:creationId xmlns:p14="http://schemas.microsoft.com/office/powerpoint/2010/main" val="29822991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20</a:t>
            </a:fld>
            <a:endParaRPr lang="en-US" dirty="0"/>
          </a:p>
        </p:txBody>
      </p:sp>
    </p:spTree>
    <p:extLst>
      <p:ext uri="{BB962C8B-B14F-4D97-AF65-F5344CB8AC3E}">
        <p14:creationId xmlns:p14="http://schemas.microsoft.com/office/powerpoint/2010/main" val="16405385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21</a:t>
            </a:fld>
            <a:endParaRPr lang="en-US" dirty="0"/>
          </a:p>
        </p:txBody>
      </p:sp>
    </p:spTree>
    <p:extLst>
      <p:ext uri="{BB962C8B-B14F-4D97-AF65-F5344CB8AC3E}">
        <p14:creationId xmlns:p14="http://schemas.microsoft.com/office/powerpoint/2010/main" val="38252515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7B8F03-BC93-4120-96CA-A36DF640BE24}" type="slidenum">
              <a:rPr lang="en-US" smtClean="0"/>
              <a:pPr/>
              <a:t>22</a:t>
            </a:fld>
            <a:endParaRPr lang="en-US" dirty="0"/>
          </a:p>
        </p:txBody>
      </p:sp>
    </p:spTree>
    <p:extLst>
      <p:ext uri="{BB962C8B-B14F-4D97-AF65-F5344CB8AC3E}">
        <p14:creationId xmlns:p14="http://schemas.microsoft.com/office/powerpoint/2010/main" val="24631609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Content: One">
    <p:spTree>
      <p:nvGrpSpPr>
        <p:cNvPr id="1" name=""/>
        <p:cNvGrpSpPr/>
        <p:nvPr/>
      </p:nvGrpSpPr>
      <p:grpSpPr>
        <a:xfrm>
          <a:off x="0" y="0"/>
          <a:ext cx="0" cy="0"/>
          <a:chOff x="0" y="0"/>
          <a:chExt cx="0" cy="0"/>
        </a:xfrm>
      </p:grpSpPr>
      <p:sp>
        <p:nvSpPr>
          <p:cNvPr id="2" name="Title 1"/>
          <p:cNvSpPr>
            <a:spLocks noGrp="1"/>
          </p:cNvSpPr>
          <p:nvPr>
            <p:ph type="title"/>
          </p:nvPr>
        </p:nvSpPr>
        <p:spPr>
          <a:xfrm>
            <a:off x="533400" y="690562"/>
            <a:ext cx="8077200" cy="369332"/>
          </a:xfrm>
        </p:spPr>
        <p:txBody>
          <a:bodyPr>
            <a:spAutoFit/>
          </a:bodyPr>
          <a:lstStyle>
            <a:lvl1pPr>
              <a:defRPr sz="2400"/>
            </a:lvl1pPr>
          </a:lstStyle>
          <a:p>
            <a:r>
              <a:rPr lang="en-US" noProof="0" smtClean="0"/>
              <a:t>Click to edit Master title style</a:t>
            </a:r>
            <a:endParaRPr lang="en-US" noProof="0" dirty="0"/>
          </a:p>
        </p:txBody>
      </p:sp>
      <p:sp>
        <p:nvSpPr>
          <p:cNvPr id="31" name="Content Placeholder 26"/>
          <p:cNvSpPr>
            <a:spLocks noGrp="1"/>
          </p:cNvSpPr>
          <p:nvPr>
            <p:ph sz="quarter" idx="15"/>
          </p:nvPr>
        </p:nvSpPr>
        <p:spPr>
          <a:xfrm>
            <a:off x="533400" y="1762791"/>
            <a:ext cx="8077200" cy="1538883"/>
          </a:xfrm>
        </p:spPr>
        <p:txBody>
          <a:bodyPr wrap="square">
            <a:spAutoFit/>
          </a:bodyPr>
          <a:lstStyle>
            <a:lvl1pPr marL="0" indent="0">
              <a:spcAft>
                <a:spcPts val="600"/>
              </a:spcAft>
              <a:defRPr sz="1600" baseline="0"/>
            </a:lvl1pPr>
            <a:lvl2pPr marL="228600" indent="-228600">
              <a:spcAft>
                <a:spcPts val="600"/>
              </a:spcAft>
              <a:defRPr sz="1600"/>
            </a:lvl2pPr>
            <a:lvl3pPr marL="457200" indent="-228600">
              <a:spcAft>
                <a:spcPts val="600"/>
              </a:spcAft>
              <a:defRPr sz="1600"/>
            </a:lvl3pPr>
            <a:lvl4pPr marL="685800" indent="-228600">
              <a:spcAft>
                <a:spcPts val="600"/>
              </a:spcAft>
              <a:defRPr sz="1600"/>
            </a:lvl4pPr>
            <a:lvl5pPr marL="914400" indent="-228600">
              <a:spcAft>
                <a:spcPts val="600"/>
              </a:spcAft>
              <a:defRPr sz="1600"/>
            </a:lvl5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cxnSp>
        <p:nvCxnSpPr>
          <p:cNvPr id="9" name="Shape 8"/>
          <p:cNvCxnSpPr/>
          <p:nvPr userDrawn="1"/>
        </p:nvCxnSpPr>
        <p:spPr>
          <a:xfrm rot="5400000" flipH="1" flipV="1">
            <a:off x="4422648" y="-3432047"/>
            <a:ext cx="146304" cy="8229600"/>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Slide Number Placeholder 14"/>
          <p:cNvSpPr>
            <a:spLocks noGrp="1"/>
          </p:cNvSpPr>
          <p:nvPr>
            <p:ph type="sldNum" sz="quarter" idx="18"/>
          </p:nvPr>
        </p:nvSpPr>
        <p:spPr>
          <a:xfrm>
            <a:off x="7086600" y="6477000"/>
            <a:ext cx="1527048" cy="152400"/>
          </a:xfrm>
          <a:prstGeom prst="rect">
            <a:avLst/>
          </a:prstGeom>
        </p:spPr>
        <p:txBody>
          <a:bodyPr/>
          <a:lstStyle/>
          <a:p>
            <a:fld id="{0EB59224-DFAF-451D-8CBC-9A737B9002FD}" type="slidenum">
              <a:rPr lang="en-US" smtClean="0"/>
              <a:pPr/>
              <a:t>‹#›</a:t>
            </a:fld>
            <a:endParaRPr lang="en-US" dirty="0"/>
          </a:p>
        </p:txBody>
      </p:sp>
      <p:sp>
        <p:nvSpPr>
          <p:cNvPr id="16" name="PwCFirm"/>
          <p:cNvSpPr txBox="1"/>
          <p:nvPr userDrawn="1"/>
        </p:nvSpPr>
        <p:spPr>
          <a:xfrm>
            <a:off x="523208" y="6477001"/>
            <a:ext cx="6563391" cy="152400"/>
          </a:xfrm>
          <a:prstGeom prst="rect">
            <a:avLst/>
          </a:prstGeom>
          <a:noFill/>
        </p:spPr>
        <p:txBody>
          <a:bodyPr vert="horz" wrap="square" lIns="0" tIns="0" rIns="0" bIns="0" rtlCol="0">
            <a:noAutofit/>
          </a:bodyPr>
          <a:lstStyle/>
          <a:p>
            <a:pPr indent="-274320" algn="l">
              <a:lnSpc>
                <a:spcPct val="100000"/>
              </a:lnSpc>
              <a:spcBef>
                <a:spcPct val="0"/>
              </a:spcBef>
              <a:spcAft>
                <a:spcPct val="0"/>
              </a:spcAft>
            </a:pPr>
            <a:r>
              <a:rPr kumimoji="0" lang="en-US" sz="1000" b="1" i="0" u="none" baseline="0" dirty="0" smtClean="0">
                <a:effectLst/>
                <a:latin typeface="Arial"/>
              </a:rPr>
              <a:t>PwC</a:t>
            </a:r>
            <a:r>
              <a:rPr kumimoji="0" lang="en-US" sz="1000" b="1" i="0" u="none" baseline="0" dirty="0" smtClean="0">
                <a:solidFill>
                  <a:schemeClr val="tx2"/>
                </a:solidFill>
                <a:effectLst/>
                <a:latin typeface="Arial"/>
              </a:rPr>
              <a:t> | </a:t>
            </a:r>
            <a:r>
              <a:rPr kumimoji="0" lang="en-US" sz="1000" b="0" i="0" u="none" baseline="0" dirty="0" smtClean="0">
                <a:effectLst/>
                <a:latin typeface="Arial"/>
              </a:rPr>
              <a:t>Title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Empty no Footer">
    <p:spTree>
      <p:nvGrpSpPr>
        <p:cNvPr id="1" name=""/>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11" name="Slide Number Placeholder 10"/>
          <p:cNvSpPr>
            <a:spLocks noGrp="1"/>
          </p:cNvSpPr>
          <p:nvPr>
            <p:ph type="sldNum" sz="quarter" idx="12"/>
          </p:nvPr>
        </p:nvSpPr>
        <p:spPr>
          <a:xfrm>
            <a:off x="7086600" y="6477000"/>
            <a:ext cx="1527048" cy="152400"/>
          </a:xfrm>
          <a:prstGeom prst="rect">
            <a:avLst/>
          </a:prstGeom>
        </p:spPr>
        <p:txBody>
          <a:bodyPr/>
          <a:lstStyle/>
          <a:p>
            <a:fld id="{5E4F9B72-40E1-4FDF-AB26-15A40DFD1CB0}" type="slidenum">
              <a:rPr lang="en-US" smtClean="0"/>
              <a:pPr/>
              <a:t>‹#›</a:t>
            </a:fld>
            <a:endParaRPr lang="en-US" dirty="0"/>
          </a:p>
        </p:txBody>
      </p:sp>
      <p:sp>
        <p:nvSpPr>
          <p:cNvPr id="12" name="PwCFirm"/>
          <p:cNvSpPr txBox="1"/>
          <p:nvPr userDrawn="1"/>
        </p:nvSpPr>
        <p:spPr>
          <a:xfrm>
            <a:off x="523208" y="6477000"/>
            <a:ext cx="6563391" cy="152401"/>
          </a:xfrm>
          <a:prstGeom prst="rect">
            <a:avLst/>
          </a:prstGeom>
          <a:noFill/>
        </p:spPr>
        <p:txBody>
          <a:bodyPr vert="horz" wrap="square" lIns="0" tIns="0" rIns="0" bIns="0" rtlCol="0">
            <a:noAutofit/>
          </a:bodyPr>
          <a:lstStyle/>
          <a:p>
            <a:pPr indent="-274320" algn="l">
              <a:lnSpc>
                <a:spcPct val="100000"/>
              </a:lnSpc>
              <a:spcBef>
                <a:spcPct val="0"/>
              </a:spcBef>
              <a:spcAft>
                <a:spcPct val="0"/>
              </a:spcAft>
            </a:pPr>
            <a:r>
              <a:rPr kumimoji="0" lang="en-US" sz="1000" b="1" i="0" u="none" baseline="0" dirty="0" smtClean="0">
                <a:effectLst/>
                <a:latin typeface="+mn-lt"/>
              </a:rPr>
              <a:t>PwC</a:t>
            </a:r>
            <a:r>
              <a:rPr kumimoji="0" lang="en-US" sz="1000" b="1" i="0" u="none" baseline="0" dirty="0" smtClean="0">
                <a:solidFill>
                  <a:schemeClr val="tx2"/>
                </a:solidFill>
                <a:effectLst/>
                <a:latin typeface="+mn-lt"/>
              </a:rPr>
              <a:t> | </a:t>
            </a:r>
            <a:r>
              <a:rPr kumimoji="0" lang="en-US" sz="1000" b="0" i="0" u="none" baseline="0" dirty="0" smtClean="0">
                <a:effectLst/>
                <a:latin typeface="+mn-lt"/>
              </a:rPr>
              <a:t>Title</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Key poi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690562"/>
            <a:ext cx="8077200" cy="369332"/>
          </a:xfrm>
        </p:spPr>
        <p:txBody>
          <a:bodyPr>
            <a:spAutoFit/>
          </a:bodyPr>
          <a:lstStyle>
            <a:lvl1pPr>
              <a:lnSpc>
                <a:spcPct val="100000"/>
              </a:lnSpc>
              <a:defRPr sz="2400" baseline="0">
                <a:solidFill>
                  <a:schemeClr val="tx1"/>
                </a:solidFill>
              </a:defRPr>
            </a:lvl1pPr>
          </a:lstStyle>
          <a:p>
            <a:r>
              <a:rPr lang="en-US" noProof="0" smtClean="0"/>
              <a:t>Click to edit Master title style</a:t>
            </a:r>
            <a:endParaRPr lang="en-US" noProof="0" dirty="0"/>
          </a:p>
        </p:txBody>
      </p:sp>
      <p:cxnSp>
        <p:nvCxnSpPr>
          <p:cNvPr id="11" name="Shape 10"/>
          <p:cNvCxnSpPr/>
          <p:nvPr/>
        </p:nvCxnSpPr>
        <p:spPr>
          <a:xfrm rot="5400000" flipH="1" flipV="1">
            <a:off x="4422648" y="-3432047"/>
            <a:ext cx="146304" cy="8229600"/>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Content Placeholder 26"/>
          <p:cNvSpPr>
            <a:spLocks noGrp="1"/>
          </p:cNvSpPr>
          <p:nvPr>
            <p:ph sz="quarter" idx="15"/>
          </p:nvPr>
        </p:nvSpPr>
        <p:spPr>
          <a:xfrm>
            <a:off x="533400" y="1722112"/>
            <a:ext cx="8077200" cy="2769989"/>
          </a:xfrm>
        </p:spPr>
        <p:txBody>
          <a:bodyPr>
            <a:spAutoFit/>
          </a:bodyPr>
          <a:lstStyle>
            <a:lvl1pPr>
              <a:spcAft>
                <a:spcPts val="900"/>
              </a:spcAft>
              <a:defRPr sz="3000" baseline="0">
                <a:solidFill>
                  <a:schemeClr val="tx2"/>
                </a:solidFill>
              </a:defRPr>
            </a:lvl1pPr>
            <a:lvl2pPr marL="457200" indent="-457200">
              <a:spcAft>
                <a:spcPts val="900"/>
              </a:spcAft>
              <a:buClr>
                <a:schemeClr val="tx2"/>
              </a:buClr>
              <a:defRPr sz="3000">
                <a:solidFill>
                  <a:schemeClr val="tx2"/>
                </a:solidFill>
              </a:defRPr>
            </a:lvl2pPr>
            <a:lvl3pPr marL="914400" indent="-457200">
              <a:spcAft>
                <a:spcPts val="900"/>
              </a:spcAft>
              <a:buClr>
                <a:schemeClr val="tx2"/>
              </a:buClr>
              <a:tabLst/>
              <a:defRPr sz="3000">
                <a:solidFill>
                  <a:schemeClr val="tx2"/>
                </a:solidFill>
              </a:defRPr>
            </a:lvl3pPr>
            <a:lvl4pPr marL="1371600" indent="-457200">
              <a:spcAft>
                <a:spcPts val="900"/>
              </a:spcAft>
              <a:buClr>
                <a:schemeClr val="tx2"/>
              </a:buClr>
              <a:defRPr sz="3000">
                <a:solidFill>
                  <a:schemeClr val="tx2"/>
                </a:solidFill>
              </a:defRPr>
            </a:lvl4pPr>
            <a:lvl5pPr marL="1828800" indent="-457200">
              <a:spcAft>
                <a:spcPts val="900"/>
              </a:spcAft>
              <a:buClr>
                <a:schemeClr val="tx2"/>
              </a:buClr>
              <a:defRPr sz="3000">
                <a:solidFill>
                  <a:schemeClr val="tx2"/>
                </a:solidFill>
              </a:defRPr>
            </a:lvl5pPr>
            <a:lvl6pPr>
              <a:buClr>
                <a:schemeClr val="tx2"/>
              </a:buClr>
              <a:defRPr sz="3200" baseline="0">
                <a:solidFill>
                  <a:schemeClr val="tx2"/>
                </a:solidFill>
              </a:defRPr>
            </a:lvl6pPr>
            <a:lvl7pPr>
              <a:buClr>
                <a:schemeClr val="tx2"/>
              </a:buClr>
              <a:buAutoNum type="alphaLcPeriod"/>
              <a:defRPr sz="3200" baseline="0">
                <a:solidFill>
                  <a:schemeClr val="tx2"/>
                </a:solidFill>
              </a:defRPr>
            </a:lvl7pPr>
            <a:lvl8pPr>
              <a:buClr>
                <a:schemeClr val="tx2"/>
              </a:buClr>
              <a:buNone/>
              <a:defRPr sz="3200">
                <a:solidFill>
                  <a:schemeClr val="tx2"/>
                </a:solidFill>
              </a:defRPr>
            </a:lvl8pPr>
            <a:lvl9pPr>
              <a:defRPr sz="32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16" name="Slide Number Placeholder 15"/>
          <p:cNvSpPr>
            <a:spLocks noGrp="1"/>
          </p:cNvSpPr>
          <p:nvPr>
            <p:ph type="sldNum" sz="quarter" idx="18"/>
          </p:nvPr>
        </p:nvSpPr>
        <p:spPr>
          <a:xfrm>
            <a:off x="7086600" y="6477000"/>
            <a:ext cx="1527048" cy="152400"/>
          </a:xfrm>
          <a:prstGeom prst="rect">
            <a:avLst/>
          </a:prstGeom>
        </p:spPr>
        <p:txBody>
          <a:bodyPr/>
          <a:lstStyle/>
          <a:p>
            <a:fld id="{7E1A92B4-0EF4-447B-BC6E-9F68DFD3B6FA}" type="slidenum">
              <a:rPr lang="en-US" smtClean="0"/>
              <a:pPr/>
              <a:t>‹#›</a:t>
            </a:fld>
            <a:endParaRPr lang="en-US" dirty="0"/>
          </a:p>
        </p:txBody>
      </p:sp>
      <p:sp>
        <p:nvSpPr>
          <p:cNvPr id="17" name="PwCFirm"/>
          <p:cNvSpPr txBox="1"/>
          <p:nvPr userDrawn="1"/>
        </p:nvSpPr>
        <p:spPr>
          <a:xfrm>
            <a:off x="523208" y="6477000"/>
            <a:ext cx="6563391" cy="152401"/>
          </a:xfrm>
          <a:prstGeom prst="rect">
            <a:avLst/>
          </a:prstGeom>
          <a:noFill/>
        </p:spPr>
        <p:txBody>
          <a:bodyPr vert="horz" wrap="square" lIns="0" tIns="0" rIns="0" bIns="0" rtlCol="0">
            <a:noAutofit/>
          </a:bodyPr>
          <a:lstStyle/>
          <a:p>
            <a:pPr indent="-274320" algn="l">
              <a:lnSpc>
                <a:spcPct val="100000"/>
              </a:lnSpc>
              <a:spcBef>
                <a:spcPct val="0"/>
              </a:spcBef>
              <a:spcAft>
                <a:spcPct val="0"/>
              </a:spcAft>
            </a:pPr>
            <a:r>
              <a:rPr kumimoji="0" lang="en-US" sz="1000" b="1" i="0" u="none" baseline="0" dirty="0" smtClean="0">
                <a:effectLst/>
                <a:latin typeface="+mn-lt"/>
              </a:rPr>
              <a:t>PwC</a:t>
            </a:r>
            <a:r>
              <a:rPr kumimoji="0" lang="en-US" sz="1000" b="1" i="0" u="none" baseline="0" dirty="0" smtClean="0">
                <a:solidFill>
                  <a:schemeClr val="tx2"/>
                </a:solidFill>
                <a:effectLst/>
                <a:latin typeface="+mn-lt"/>
              </a:rPr>
              <a:t> | </a:t>
            </a:r>
            <a:r>
              <a:rPr kumimoji="0" lang="en-US" sz="1000" b="0" i="0" u="none" baseline="0" dirty="0" smtClean="0">
                <a:effectLst/>
                <a:latin typeface="+mn-lt"/>
              </a:rPr>
              <a:t>Title</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Key point: Colour">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690562"/>
            <a:ext cx="8077200" cy="369332"/>
          </a:xfrm>
        </p:spPr>
        <p:txBody>
          <a:bodyPr>
            <a:spAutoFit/>
          </a:bodyPr>
          <a:lstStyle>
            <a:lvl1pPr>
              <a:lnSpc>
                <a:spcPct val="100000"/>
              </a:lnSpc>
              <a:defRPr sz="2400" baseline="0">
                <a:solidFill>
                  <a:schemeClr val="bg1"/>
                </a:solidFill>
              </a:defRPr>
            </a:lvl1pPr>
          </a:lstStyle>
          <a:p>
            <a:r>
              <a:rPr lang="en-US" noProof="0" smtClean="0"/>
              <a:t>Click to edit Master title style</a:t>
            </a:r>
            <a:endParaRPr lang="en-US" noProof="0" dirty="0"/>
          </a:p>
        </p:txBody>
      </p:sp>
      <p:sp>
        <p:nvSpPr>
          <p:cNvPr id="3" name="Content Placeholder 2"/>
          <p:cNvSpPr>
            <a:spLocks noGrp="1"/>
          </p:cNvSpPr>
          <p:nvPr>
            <p:ph idx="1"/>
          </p:nvPr>
        </p:nvSpPr>
        <p:spPr>
          <a:xfrm>
            <a:off x="533400" y="1722112"/>
            <a:ext cx="8077200" cy="2769989"/>
          </a:xfrm>
        </p:spPr>
        <p:txBody>
          <a:bodyPr>
            <a:spAutoFit/>
          </a:bodyPr>
          <a:lstStyle>
            <a:lvl1pPr marL="0" indent="0">
              <a:lnSpc>
                <a:spcPct val="100000"/>
              </a:lnSpc>
              <a:spcBef>
                <a:spcPts val="0"/>
              </a:spcBef>
              <a:spcAft>
                <a:spcPts val="900"/>
              </a:spcAft>
              <a:defRPr sz="3000" baseline="0">
                <a:solidFill>
                  <a:schemeClr val="bg1"/>
                </a:solidFill>
              </a:defRPr>
            </a:lvl1pPr>
            <a:lvl2pPr marL="457200" indent="-457200">
              <a:lnSpc>
                <a:spcPct val="100000"/>
              </a:lnSpc>
              <a:spcBef>
                <a:spcPts val="0"/>
              </a:spcBef>
              <a:spcAft>
                <a:spcPts val="900"/>
              </a:spcAft>
              <a:buClr>
                <a:schemeClr val="bg1"/>
              </a:buClr>
              <a:defRPr sz="3000">
                <a:solidFill>
                  <a:schemeClr val="bg1"/>
                </a:solidFill>
              </a:defRPr>
            </a:lvl2pPr>
            <a:lvl3pPr marL="914400" indent="-457200">
              <a:lnSpc>
                <a:spcPct val="100000"/>
              </a:lnSpc>
              <a:spcBef>
                <a:spcPts val="0"/>
              </a:spcBef>
              <a:spcAft>
                <a:spcPts val="900"/>
              </a:spcAft>
              <a:buClr>
                <a:schemeClr val="bg1"/>
              </a:buClr>
              <a:defRPr sz="3000">
                <a:solidFill>
                  <a:schemeClr val="bg1"/>
                </a:solidFill>
              </a:defRPr>
            </a:lvl3pPr>
            <a:lvl4pPr marL="1371600" indent="-457200">
              <a:lnSpc>
                <a:spcPct val="100000"/>
              </a:lnSpc>
              <a:spcBef>
                <a:spcPts val="0"/>
              </a:spcBef>
              <a:spcAft>
                <a:spcPts val="900"/>
              </a:spcAft>
              <a:buClr>
                <a:schemeClr val="bg1"/>
              </a:buClr>
              <a:defRPr sz="3000">
                <a:solidFill>
                  <a:schemeClr val="bg1"/>
                </a:solidFill>
              </a:defRPr>
            </a:lvl4pPr>
            <a:lvl5pPr marL="1828800" indent="-457200">
              <a:lnSpc>
                <a:spcPct val="100000"/>
              </a:lnSpc>
              <a:spcBef>
                <a:spcPts val="0"/>
              </a:spcBef>
              <a:spcAft>
                <a:spcPts val="900"/>
              </a:spcAft>
              <a:buClr>
                <a:schemeClr val="bg1"/>
              </a:buClr>
              <a:defRPr sz="3000">
                <a:solidFill>
                  <a:schemeClr val="bg1"/>
                </a:solidFill>
              </a:defRPr>
            </a:lvl5pPr>
            <a:lvl6pPr marL="1611313" indent="-271463">
              <a:lnSpc>
                <a:spcPts val="3600"/>
              </a:lnSpc>
              <a:spcBef>
                <a:spcPts val="0"/>
              </a:spcBef>
              <a:spcAft>
                <a:spcPts val="60"/>
              </a:spcAft>
              <a:buClr>
                <a:schemeClr val="bg1"/>
              </a:buClr>
              <a:buFont typeface="Arial" pitchFamily="34" charset="0"/>
              <a:buNone/>
              <a:defRPr sz="2800">
                <a:solidFill>
                  <a:schemeClr val="bg1"/>
                </a:solidFill>
              </a:defRPr>
            </a:lvl6pPr>
            <a:lvl7pPr>
              <a:defRPr sz="2800">
                <a:solidFill>
                  <a:schemeClr val="bg1"/>
                </a:solidFill>
              </a:defRPr>
            </a:lvl7pPr>
            <a:lvl8pPr>
              <a:lnSpc>
                <a:spcPts val="3600"/>
              </a:lnSpc>
              <a:defRPr sz="2800">
                <a:solidFill>
                  <a:schemeClr val="bg1"/>
                </a:solidFill>
              </a:defRPr>
            </a:lvl8pPr>
            <a:lvl9pPr>
              <a:defRPr sz="2800">
                <a:solidFill>
                  <a:schemeClr val="bg1"/>
                </a:solidFill>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cxnSp>
        <p:nvCxnSpPr>
          <p:cNvPr id="11" name="Shape 10"/>
          <p:cNvCxnSpPr/>
          <p:nvPr/>
        </p:nvCxnSpPr>
        <p:spPr>
          <a:xfrm rot="5400000" flipH="1" flipV="1">
            <a:off x="4422648" y="-3432047"/>
            <a:ext cx="146304" cy="8229600"/>
          </a:xfrm>
          <a:prstGeom prst="bentConnector2">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Slide Number Placeholder 14"/>
          <p:cNvSpPr>
            <a:spLocks noGrp="1"/>
          </p:cNvSpPr>
          <p:nvPr>
            <p:ph type="sldNum" sz="quarter" idx="12"/>
          </p:nvPr>
        </p:nvSpPr>
        <p:spPr>
          <a:xfrm>
            <a:off x="7086600" y="6477000"/>
            <a:ext cx="1527048" cy="152400"/>
          </a:xfrm>
          <a:prstGeom prst="rect">
            <a:avLst/>
          </a:prstGeom>
        </p:spPr>
        <p:txBody>
          <a:bodyPr/>
          <a:lstStyle>
            <a:lvl1pPr>
              <a:defRPr>
                <a:solidFill>
                  <a:schemeClr val="lt1"/>
                </a:solidFill>
              </a:defRPr>
            </a:lvl1pPr>
          </a:lstStyle>
          <a:p>
            <a:fld id="{48BB2485-5B3C-4868-B3C3-E71BBCFE8F5A}" type="slidenum">
              <a:rPr lang="en-US" smtClean="0"/>
              <a:pPr/>
              <a:t>‹#›</a:t>
            </a:fld>
            <a:endParaRPr lang="en-US" dirty="0"/>
          </a:p>
        </p:txBody>
      </p:sp>
      <p:sp>
        <p:nvSpPr>
          <p:cNvPr id="16" name="PwCFirm"/>
          <p:cNvSpPr txBox="1"/>
          <p:nvPr userDrawn="1"/>
        </p:nvSpPr>
        <p:spPr>
          <a:xfrm>
            <a:off x="523208" y="6477000"/>
            <a:ext cx="6563391" cy="152401"/>
          </a:xfrm>
          <a:prstGeom prst="rect">
            <a:avLst/>
          </a:prstGeom>
          <a:noFill/>
        </p:spPr>
        <p:txBody>
          <a:bodyPr vert="horz" wrap="square" lIns="0" tIns="0" rIns="0" bIns="0" rtlCol="0">
            <a:noAutofit/>
          </a:bodyPr>
          <a:lstStyle/>
          <a:p>
            <a:pPr indent="-274320" algn="l">
              <a:lnSpc>
                <a:spcPct val="100000"/>
              </a:lnSpc>
              <a:spcBef>
                <a:spcPct val="0"/>
              </a:spcBef>
              <a:spcAft>
                <a:spcPct val="0"/>
              </a:spcAft>
            </a:pPr>
            <a:r>
              <a:rPr kumimoji="0" lang="en-US" sz="1000" b="1" i="0" u="none" baseline="0" dirty="0" smtClean="0">
                <a:solidFill>
                  <a:schemeClr val="bg1"/>
                </a:solidFill>
                <a:effectLst/>
                <a:latin typeface="+mn-lt"/>
              </a:rPr>
              <a:t>PwC | </a:t>
            </a:r>
            <a:r>
              <a:rPr kumimoji="0" lang="en-US" sz="1000" b="0" i="0" u="none" baseline="0" dirty="0" smtClean="0">
                <a:solidFill>
                  <a:schemeClr val="bg1"/>
                </a:solidFill>
                <a:effectLst/>
                <a:latin typeface="+mn-lt"/>
              </a:rPr>
              <a:t>Title</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ection Divider">
    <p:spTree>
      <p:nvGrpSpPr>
        <p:cNvPr id="1" name=""/>
        <p:cNvGrpSpPr/>
        <p:nvPr/>
      </p:nvGrpSpPr>
      <p:grpSpPr>
        <a:xfrm>
          <a:off x="0" y="0"/>
          <a:ext cx="0" cy="0"/>
          <a:chOff x="0" y="0"/>
          <a:chExt cx="0" cy="0"/>
        </a:xfrm>
      </p:grpSpPr>
      <p:sp>
        <p:nvSpPr>
          <p:cNvPr id="57" name="Title 1"/>
          <p:cNvSpPr>
            <a:spLocks noGrp="1"/>
          </p:cNvSpPr>
          <p:nvPr>
            <p:ph type="ctrTitle"/>
          </p:nvPr>
        </p:nvSpPr>
        <p:spPr bwMode="black">
          <a:xfrm>
            <a:off x="533400" y="669134"/>
            <a:ext cx="8077200" cy="492443"/>
          </a:xfrm>
        </p:spPr>
        <p:txBody>
          <a:bodyPr anchor="t" anchorCtr="0">
            <a:spAutoFit/>
          </a:bodyPr>
          <a:lstStyle>
            <a:lvl1pPr>
              <a:lnSpc>
                <a:spcPct val="100000"/>
              </a:lnSpc>
              <a:spcBef>
                <a:spcPts val="0"/>
              </a:spcBef>
              <a:defRPr sz="3200">
                <a:solidFill>
                  <a:schemeClr val="tx1"/>
                </a:solidFill>
              </a:defRPr>
            </a:lvl1pPr>
          </a:lstStyle>
          <a:p>
            <a:r>
              <a:rPr lang="en-US" noProof="0" smtClean="0"/>
              <a:t>Click to edit Master title style</a:t>
            </a:r>
            <a:endParaRPr lang="en-US" noProof="0" dirty="0" smtClean="0"/>
          </a:p>
        </p:txBody>
      </p:sp>
      <p:sp>
        <p:nvSpPr>
          <p:cNvPr id="58" name="Subtitle 2"/>
          <p:cNvSpPr>
            <a:spLocks noGrp="1"/>
          </p:cNvSpPr>
          <p:nvPr>
            <p:ph type="subTitle" idx="1"/>
          </p:nvPr>
        </p:nvSpPr>
        <p:spPr bwMode="black">
          <a:xfrm>
            <a:off x="533400" y="1722112"/>
            <a:ext cx="8077200" cy="492443"/>
          </a:xfrm>
        </p:spPr>
        <p:txBody>
          <a:bodyPr>
            <a:spAutoFit/>
          </a:bodyPr>
          <a:lstStyle>
            <a:lvl1pPr marL="0" indent="0" algn="l">
              <a:lnSpc>
                <a:spcPct val="100000"/>
              </a:lnSpc>
              <a:spcBef>
                <a:spcPts val="0"/>
              </a:spcBef>
              <a:buNone/>
              <a:defRPr sz="3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US" noProof="0" dirty="0" smtClean="0"/>
          </a:p>
        </p:txBody>
      </p:sp>
      <p:cxnSp>
        <p:nvCxnSpPr>
          <p:cNvPr id="12" name="Shape 11"/>
          <p:cNvCxnSpPr/>
          <p:nvPr/>
        </p:nvCxnSpPr>
        <p:spPr>
          <a:xfrm rot="5400000" flipH="1" flipV="1">
            <a:off x="4422648" y="-3432047"/>
            <a:ext cx="146304" cy="8229600"/>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Slide Number Placeholder 14"/>
          <p:cNvSpPr>
            <a:spLocks noGrp="1"/>
          </p:cNvSpPr>
          <p:nvPr>
            <p:ph type="sldNum" sz="quarter" idx="12"/>
          </p:nvPr>
        </p:nvSpPr>
        <p:spPr>
          <a:xfrm>
            <a:off x="7086600" y="6477000"/>
            <a:ext cx="1527048" cy="152400"/>
          </a:xfrm>
          <a:prstGeom prst="rect">
            <a:avLst/>
          </a:prstGeom>
        </p:spPr>
        <p:txBody>
          <a:bodyPr/>
          <a:lstStyle/>
          <a:p>
            <a:fld id="{0DD84FD9-88C3-4587-BE9E-27B14BB2E80E}" type="slidenum">
              <a:rPr lang="en-US" smtClean="0"/>
              <a:pPr/>
              <a:t>‹#›</a:t>
            </a:fld>
            <a:endParaRPr lang="en-US" dirty="0"/>
          </a:p>
        </p:txBody>
      </p:sp>
      <p:sp>
        <p:nvSpPr>
          <p:cNvPr id="16" name="PwCFirm"/>
          <p:cNvSpPr txBox="1"/>
          <p:nvPr userDrawn="1"/>
        </p:nvSpPr>
        <p:spPr>
          <a:xfrm>
            <a:off x="523209" y="6477000"/>
            <a:ext cx="6563391" cy="152401"/>
          </a:xfrm>
          <a:prstGeom prst="rect">
            <a:avLst/>
          </a:prstGeom>
          <a:noFill/>
        </p:spPr>
        <p:txBody>
          <a:bodyPr vert="horz" wrap="square" lIns="0" tIns="0" rIns="0" bIns="0" rtlCol="0">
            <a:noAutofit/>
          </a:bodyPr>
          <a:lstStyle/>
          <a:p>
            <a:pPr indent="-274320" algn="l">
              <a:lnSpc>
                <a:spcPct val="100000"/>
              </a:lnSpc>
              <a:spcBef>
                <a:spcPct val="0"/>
              </a:spcBef>
              <a:spcAft>
                <a:spcPct val="0"/>
              </a:spcAft>
            </a:pPr>
            <a:r>
              <a:rPr kumimoji="0" lang="en-US" sz="1000" b="1" i="0" u="none" baseline="0" dirty="0" smtClean="0">
                <a:effectLst/>
                <a:latin typeface="+mn-lt"/>
              </a:rPr>
              <a:t>PwC</a:t>
            </a:r>
            <a:r>
              <a:rPr kumimoji="0" lang="en-US" sz="1000" b="1" i="0" u="none" baseline="0" dirty="0" smtClean="0">
                <a:solidFill>
                  <a:schemeClr val="tx2"/>
                </a:solidFill>
                <a:effectLst/>
                <a:latin typeface="+mn-lt"/>
              </a:rPr>
              <a:t> | </a:t>
            </a:r>
            <a:r>
              <a:rPr kumimoji="0" lang="en-US" sz="1000" b="0" i="0" u="none" baseline="0" dirty="0" smtClean="0">
                <a:effectLst/>
                <a:latin typeface="+mn-lt"/>
              </a:rPr>
              <a:t>Title</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ection Divider: Colour">
    <p:bg>
      <p:bgPr>
        <a:solidFill>
          <a:schemeClr val="tx2"/>
        </a:solidFill>
        <a:effectLst/>
      </p:bgPr>
    </p:bg>
    <p:spTree>
      <p:nvGrpSpPr>
        <p:cNvPr id="1" name=""/>
        <p:cNvGrpSpPr/>
        <p:nvPr/>
      </p:nvGrpSpPr>
      <p:grpSpPr>
        <a:xfrm>
          <a:off x="0" y="0"/>
          <a:ext cx="0" cy="0"/>
          <a:chOff x="0" y="0"/>
          <a:chExt cx="0" cy="0"/>
        </a:xfrm>
      </p:grpSpPr>
      <p:sp>
        <p:nvSpPr>
          <p:cNvPr id="57" name="Title 1"/>
          <p:cNvSpPr>
            <a:spLocks noGrp="1"/>
          </p:cNvSpPr>
          <p:nvPr>
            <p:ph type="ctrTitle"/>
          </p:nvPr>
        </p:nvSpPr>
        <p:spPr bwMode="black">
          <a:xfrm>
            <a:off x="533400" y="669133"/>
            <a:ext cx="8077200" cy="492443"/>
          </a:xfrm>
        </p:spPr>
        <p:txBody>
          <a:bodyPr anchor="t" anchorCtr="0">
            <a:spAutoFit/>
          </a:bodyPr>
          <a:lstStyle>
            <a:lvl1pPr>
              <a:lnSpc>
                <a:spcPct val="100000"/>
              </a:lnSpc>
              <a:spcBef>
                <a:spcPts val="0"/>
              </a:spcBef>
              <a:defRPr sz="3200" baseline="0">
                <a:solidFill>
                  <a:schemeClr val="bg1"/>
                </a:solidFill>
              </a:defRPr>
            </a:lvl1pPr>
          </a:lstStyle>
          <a:p>
            <a:r>
              <a:rPr lang="en-US" noProof="0" smtClean="0"/>
              <a:t>Click to edit Master title style</a:t>
            </a:r>
            <a:endParaRPr lang="en-US" noProof="0" dirty="0"/>
          </a:p>
        </p:txBody>
      </p:sp>
      <p:sp>
        <p:nvSpPr>
          <p:cNvPr id="22" name="Subtitle 2"/>
          <p:cNvSpPr>
            <a:spLocks noGrp="1"/>
          </p:cNvSpPr>
          <p:nvPr>
            <p:ph type="subTitle" idx="1"/>
          </p:nvPr>
        </p:nvSpPr>
        <p:spPr bwMode="black">
          <a:xfrm>
            <a:off x="533400" y="1722112"/>
            <a:ext cx="8077200" cy="430887"/>
          </a:xfrm>
        </p:spPr>
        <p:txBody>
          <a:bodyPr>
            <a:spAutoFit/>
          </a:bodyPr>
          <a:lstStyle>
            <a:lvl1pPr marL="0" indent="0" algn="l">
              <a:lnSpc>
                <a:spcPct val="100000"/>
              </a:lnSpc>
              <a:spcBef>
                <a:spcPts val="0"/>
              </a:spcBef>
              <a:buNone/>
              <a:defRPr sz="2800" baseline="0">
                <a:solidFill>
                  <a:schemeClr val="bg1"/>
                </a:solidFill>
                <a:latin typeface="+mj-lt"/>
              </a:defRPr>
            </a:lvl1pPr>
            <a:lvl2pPr marL="0" indent="0" algn="l">
              <a:buNone/>
              <a:defRPr sz="1800">
                <a:solidFill>
                  <a:schemeClr val="bg1"/>
                </a:solidFill>
                <a:latin typeface="+mj-lt"/>
              </a:defRPr>
            </a:lvl2pPr>
            <a:lvl3pPr marL="457200" indent="0" algn="l">
              <a:buNone/>
              <a:defRPr sz="1800">
                <a:solidFill>
                  <a:schemeClr val="bg1"/>
                </a:solidFill>
                <a:latin typeface="+mj-lt"/>
              </a:defRPr>
            </a:lvl3pPr>
            <a:lvl4pPr marL="914400" indent="0" algn="l">
              <a:buNone/>
              <a:defRPr sz="1800">
                <a:solidFill>
                  <a:schemeClr val="bg1"/>
                </a:solidFill>
                <a:latin typeface="+mj-lt"/>
              </a:defRPr>
            </a:lvl4pPr>
            <a:lvl5pPr marL="1371600" indent="0" algn="l">
              <a:buNone/>
              <a:defRPr sz="1800">
                <a:solidFill>
                  <a:schemeClr val="bg1"/>
                </a:solidFill>
                <a:latin typeface="+mj-lt"/>
              </a:defRPr>
            </a:lvl5pPr>
            <a:lvl6pPr marL="1828800" indent="0" algn="l">
              <a:buNone/>
              <a:defRPr sz="1800">
                <a:solidFill>
                  <a:schemeClr val="bg1"/>
                </a:solidFill>
                <a:latin typeface="+mj-lt"/>
              </a:defRPr>
            </a:lvl6pPr>
            <a:lvl7pPr marL="2286000" indent="0" algn="l">
              <a:buNone/>
              <a:defRPr sz="1800">
                <a:solidFill>
                  <a:schemeClr val="bg1"/>
                </a:solidFill>
                <a:latin typeface="+mj-lt"/>
              </a:defRPr>
            </a:lvl7pPr>
            <a:lvl8pPr marL="2743200" indent="0" algn="l">
              <a:buNone/>
              <a:defRPr sz="1800">
                <a:solidFill>
                  <a:schemeClr val="bg1"/>
                </a:solidFill>
                <a:latin typeface="+mj-lt"/>
              </a:defRPr>
            </a:lvl8pPr>
            <a:lvl9pPr marL="3200400" indent="0" algn="l">
              <a:buNone/>
              <a:defRPr sz="1800">
                <a:solidFill>
                  <a:schemeClr val="bg1"/>
                </a:solidFill>
                <a:latin typeface="+mj-lt"/>
              </a:defRPr>
            </a:lvl9pPr>
          </a:lstStyle>
          <a:p>
            <a:r>
              <a:rPr lang="en-US" noProof="0" smtClean="0"/>
              <a:t>Click to edit Master subtitle style</a:t>
            </a:r>
            <a:endParaRPr lang="en-US" noProof="0" dirty="0" smtClean="0"/>
          </a:p>
        </p:txBody>
      </p:sp>
      <p:cxnSp>
        <p:nvCxnSpPr>
          <p:cNvPr id="11" name="Shape 10"/>
          <p:cNvCxnSpPr/>
          <p:nvPr/>
        </p:nvCxnSpPr>
        <p:spPr>
          <a:xfrm rot="5400000" flipH="1" flipV="1">
            <a:off x="4422648" y="-3432047"/>
            <a:ext cx="146304" cy="8229600"/>
          </a:xfrm>
          <a:prstGeom prst="bentConnector2">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Slide Number Placeholder 14"/>
          <p:cNvSpPr>
            <a:spLocks noGrp="1"/>
          </p:cNvSpPr>
          <p:nvPr>
            <p:ph type="sldNum" sz="quarter" idx="12"/>
          </p:nvPr>
        </p:nvSpPr>
        <p:spPr>
          <a:xfrm>
            <a:off x="7086600" y="6477000"/>
            <a:ext cx="1527048" cy="152400"/>
          </a:xfrm>
          <a:prstGeom prst="rect">
            <a:avLst/>
          </a:prstGeom>
        </p:spPr>
        <p:txBody>
          <a:bodyPr/>
          <a:lstStyle>
            <a:lvl1pPr>
              <a:defRPr>
                <a:solidFill>
                  <a:schemeClr val="lt1"/>
                </a:solidFill>
              </a:defRPr>
            </a:lvl1pPr>
          </a:lstStyle>
          <a:p>
            <a:fld id="{D28E348B-3B6A-455A-AE2A-FA4C930589F0}" type="slidenum">
              <a:rPr lang="en-US" smtClean="0"/>
              <a:pPr/>
              <a:t>‹#›</a:t>
            </a:fld>
            <a:endParaRPr lang="en-US" dirty="0"/>
          </a:p>
        </p:txBody>
      </p:sp>
      <p:sp>
        <p:nvSpPr>
          <p:cNvPr id="16" name="PwCFirm"/>
          <p:cNvSpPr txBox="1"/>
          <p:nvPr userDrawn="1"/>
        </p:nvSpPr>
        <p:spPr>
          <a:xfrm>
            <a:off x="523208" y="6477000"/>
            <a:ext cx="6563391" cy="152401"/>
          </a:xfrm>
          <a:prstGeom prst="rect">
            <a:avLst/>
          </a:prstGeom>
          <a:noFill/>
        </p:spPr>
        <p:txBody>
          <a:bodyPr vert="horz" wrap="square" lIns="0" tIns="0" rIns="0" bIns="0" rtlCol="0">
            <a:noAutofit/>
          </a:bodyPr>
          <a:lstStyle/>
          <a:p>
            <a:pPr indent="-274320" algn="l">
              <a:lnSpc>
                <a:spcPct val="100000"/>
              </a:lnSpc>
              <a:spcBef>
                <a:spcPct val="0"/>
              </a:spcBef>
              <a:spcAft>
                <a:spcPct val="0"/>
              </a:spcAft>
            </a:pPr>
            <a:r>
              <a:rPr kumimoji="0" lang="en-US" sz="1000" b="1" i="0" u="none" baseline="0" dirty="0" smtClean="0">
                <a:solidFill>
                  <a:schemeClr val="bg1"/>
                </a:solidFill>
                <a:effectLst/>
                <a:latin typeface="+mn-lt"/>
              </a:rPr>
              <a:t>PwC | </a:t>
            </a:r>
            <a:r>
              <a:rPr kumimoji="0" lang="en-US" sz="1000" b="0" i="0" u="none" baseline="0" dirty="0" smtClean="0">
                <a:solidFill>
                  <a:schemeClr val="bg1"/>
                </a:solidFill>
                <a:effectLst/>
                <a:latin typeface="+mn-lt"/>
              </a:rPr>
              <a:t>Statistical </a:t>
            </a:r>
            <a:r>
              <a:rPr kumimoji="0" lang="en-US" sz="1000" b="0" i="0" u="none" baseline="0" dirty="0" smtClean="0">
                <a:solidFill>
                  <a:schemeClr val="bg1"/>
                </a:solidFill>
                <a:effectLst/>
                <a:latin typeface="+mn-lt"/>
              </a:rPr>
              <a:t>Programming II</a:t>
            </a:r>
          </a:p>
        </p:txBody>
      </p:sp>
    </p:spTree>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Divider: Content">
    <p:bg>
      <p:bgPr>
        <a:solidFill>
          <a:schemeClr val="tx2"/>
        </a:solidFill>
        <a:effectLst/>
      </p:bgPr>
    </p:bg>
    <p:spTree>
      <p:nvGrpSpPr>
        <p:cNvPr id="1" name=""/>
        <p:cNvGrpSpPr/>
        <p:nvPr/>
      </p:nvGrpSpPr>
      <p:grpSpPr>
        <a:xfrm>
          <a:off x="0" y="0"/>
          <a:ext cx="0" cy="0"/>
          <a:chOff x="0" y="0"/>
          <a:chExt cx="0" cy="0"/>
        </a:xfrm>
      </p:grpSpPr>
      <p:sp>
        <p:nvSpPr>
          <p:cNvPr id="57" name="Title 1"/>
          <p:cNvSpPr>
            <a:spLocks noGrp="1"/>
          </p:cNvSpPr>
          <p:nvPr>
            <p:ph type="ctrTitle"/>
          </p:nvPr>
        </p:nvSpPr>
        <p:spPr bwMode="black">
          <a:xfrm>
            <a:off x="533400" y="669133"/>
            <a:ext cx="8077200" cy="492443"/>
          </a:xfrm>
        </p:spPr>
        <p:txBody>
          <a:bodyPr anchor="t" anchorCtr="0">
            <a:spAutoFit/>
          </a:bodyPr>
          <a:lstStyle>
            <a:lvl1pPr>
              <a:lnSpc>
                <a:spcPct val="100000"/>
              </a:lnSpc>
              <a:defRPr sz="3200">
                <a:solidFill>
                  <a:schemeClr val="bg1"/>
                </a:solidFill>
              </a:defRPr>
            </a:lvl1pPr>
          </a:lstStyle>
          <a:p>
            <a:r>
              <a:rPr lang="en-US" noProof="0" smtClean="0"/>
              <a:t>Click to edit Master title style</a:t>
            </a:r>
            <a:endParaRPr lang="en-US" noProof="0" dirty="0" smtClean="0"/>
          </a:p>
        </p:txBody>
      </p:sp>
      <p:sp>
        <p:nvSpPr>
          <p:cNvPr id="33" name="Subtitle 2"/>
          <p:cNvSpPr>
            <a:spLocks noGrp="1"/>
          </p:cNvSpPr>
          <p:nvPr>
            <p:ph type="subTitle" idx="1"/>
          </p:nvPr>
        </p:nvSpPr>
        <p:spPr bwMode="black">
          <a:xfrm>
            <a:off x="533400" y="1722112"/>
            <a:ext cx="8077200" cy="430887"/>
          </a:xfrm>
        </p:spPr>
        <p:txBody>
          <a:bodyPr>
            <a:spAutoFit/>
          </a:bodyPr>
          <a:lstStyle>
            <a:lvl1pPr marL="0" indent="0" algn="l">
              <a:lnSpc>
                <a:spcPct val="100000"/>
              </a:lnSpc>
              <a:buNone/>
              <a:defRPr sz="2800">
                <a:solidFill>
                  <a:schemeClr val="bg1"/>
                </a:solidFill>
                <a:latin typeface="+mj-lt"/>
              </a:defRPr>
            </a:lvl1pPr>
            <a:lvl2pPr marL="0" indent="0" algn="l">
              <a:buNone/>
              <a:defRPr sz="1800">
                <a:solidFill>
                  <a:schemeClr val="bg1"/>
                </a:solidFill>
                <a:latin typeface="+mj-lt"/>
              </a:defRPr>
            </a:lvl2pPr>
            <a:lvl3pPr marL="457200" indent="0" algn="l">
              <a:buNone/>
              <a:defRPr sz="1800">
                <a:solidFill>
                  <a:schemeClr val="bg1"/>
                </a:solidFill>
                <a:latin typeface="+mj-lt"/>
              </a:defRPr>
            </a:lvl3pPr>
            <a:lvl4pPr marL="914400" indent="0" algn="l">
              <a:buNone/>
              <a:defRPr sz="1800">
                <a:solidFill>
                  <a:schemeClr val="bg1"/>
                </a:solidFill>
                <a:latin typeface="+mj-lt"/>
              </a:defRPr>
            </a:lvl4pPr>
            <a:lvl5pPr marL="1371600" indent="0" algn="l">
              <a:buNone/>
              <a:defRPr sz="1800">
                <a:solidFill>
                  <a:schemeClr val="bg1"/>
                </a:solidFill>
                <a:latin typeface="+mj-lt"/>
              </a:defRPr>
            </a:lvl5pPr>
            <a:lvl6pPr marL="1828800" indent="0" algn="l">
              <a:buNone/>
              <a:defRPr sz="1800">
                <a:solidFill>
                  <a:schemeClr val="bg1"/>
                </a:solidFill>
                <a:latin typeface="+mj-lt"/>
              </a:defRPr>
            </a:lvl6pPr>
            <a:lvl7pPr marL="2286000" indent="0" algn="l">
              <a:buNone/>
              <a:defRPr sz="1800">
                <a:solidFill>
                  <a:schemeClr val="bg1"/>
                </a:solidFill>
                <a:latin typeface="+mj-lt"/>
              </a:defRPr>
            </a:lvl7pPr>
            <a:lvl8pPr marL="2743200" indent="0" algn="l">
              <a:buNone/>
              <a:defRPr sz="1800">
                <a:solidFill>
                  <a:schemeClr val="bg1"/>
                </a:solidFill>
                <a:latin typeface="+mj-lt"/>
              </a:defRPr>
            </a:lvl8pPr>
            <a:lvl9pPr marL="3200400" indent="0" algn="l">
              <a:buNone/>
              <a:defRPr sz="1800">
                <a:solidFill>
                  <a:schemeClr val="bg1"/>
                </a:solidFill>
                <a:latin typeface="+mj-lt"/>
              </a:defRPr>
            </a:lvl9pPr>
          </a:lstStyle>
          <a:p>
            <a:r>
              <a:rPr lang="en-US" noProof="0" smtClean="0"/>
              <a:t>Click to edit Master subtitle style</a:t>
            </a:r>
            <a:endParaRPr lang="en-US" noProof="0" dirty="0" smtClean="0"/>
          </a:p>
        </p:txBody>
      </p:sp>
      <p:cxnSp>
        <p:nvCxnSpPr>
          <p:cNvPr id="12" name="Shape 11"/>
          <p:cNvCxnSpPr/>
          <p:nvPr/>
        </p:nvCxnSpPr>
        <p:spPr>
          <a:xfrm rot="5400000" flipH="1" flipV="1">
            <a:off x="4423800" y="-3433199"/>
            <a:ext cx="144000" cy="8229600"/>
          </a:xfrm>
          <a:prstGeom prst="bentConnector2">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Slide Number Placeholder 15"/>
          <p:cNvSpPr>
            <a:spLocks noGrp="1"/>
          </p:cNvSpPr>
          <p:nvPr>
            <p:ph type="sldNum" sz="quarter" idx="16"/>
          </p:nvPr>
        </p:nvSpPr>
        <p:spPr>
          <a:xfrm>
            <a:off x="7086600" y="6477000"/>
            <a:ext cx="1527048" cy="152400"/>
          </a:xfrm>
          <a:prstGeom prst="rect">
            <a:avLst/>
          </a:prstGeom>
        </p:spPr>
        <p:txBody>
          <a:bodyPr/>
          <a:lstStyle>
            <a:lvl1pPr>
              <a:defRPr>
                <a:solidFill>
                  <a:schemeClr val="lt1"/>
                </a:solidFill>
              </a:defRPr>
            </a:lvl1pPr>
          </a:lstStyle>
          <a:p>
            <a:fld id="{13026BEE-7C2E-43AF-AF58-972A7F3995B7}" type="slidenum">
              <a:rPr lang="en-US" smtClean="0"/>
              <a:pPr/>
              <a:t>‹#›</a:t>
            </a:fld>
            <a:endParaRPr lang="en-US" dirty="0"/>
          </a:p>
        </p:txBody>
      </p:sp>
      <p:sp>
        <p:nvSpPr>
          <p:cNvPr id="17" name="PwCFirm"/>
          <p:cNvSpPr txBox="1"/>
          <p:nvPr userDrawn="1"/>
        </p:nvSpPr>
        <p:spPr>
          <a:xfrm>
            <a:off x="523208" y="6477000"/>
            <a:ext cx="6563391" cy="152401"/>
          </a:xfrm>
          <a:prstGeom prst="rect">
            <a:avLst/>
          </a:prstGeom>
          <a:noFill/>
        </p:spPr>
        <p:txBody>
          <a:bodyPr vert="horz" wrap="square" lIns="0" tIns="0" rIns="0" bIns="0" rtlCol="0">
            <a:noAutofit/>
          </a:bodyPr>
          <a:lstStyle/>
          <a:p>
            <a:pPr indent="-274320" algn="l">
              <a:lnSpc>
                <a:spcPct val="100000"/>
              </a:lnSpc>
              <a:spcBef>
                <a:spcPct val="0"/>
              </a:spcBef>
              <a:spcAft>
                <a:spcPct val="0"/>
              </a:spcAft>
            </a:pPr>
            <a:r>
              <a:rPr kumimoji="0" lang="en-US" sz="1000" b="1" i="0" u="none" baseline="0" dirty="0" smtClean="0">
                <a:solidFill>
                  <a:schemeClr val="bg1"/>
                </a:solidFill>
                <a:effectLst/>
                <a:latin typeface="+mn-lt"/>
              </a:rPr>
              <a:t>PwC | </a:t>
            </a:r>
            <a:r>
              <a:rPr kumimoji="0" lang="en-US" sz="1000" b="0" i="0" u="none" baseline="0" dirty="0" smtClean="0">
                <a:solidFill>
                  <a:schemeClr val="bg1"/>
                </a:solidFill>
                <a:effectLst/>
                <a:latin typeface="+mn-lt"/>
              </a:rPr>
              <a:t>Title</a:t>
            </a:r>
          </a:p>
        </p:txBody>
      </p:sp>
      <p:sp>
        <p:nvSpPr>
          <p:cNvPr id="10" name="Content Placeholder 26"/>
          <p:cNvSpPr>
            <a:spLocks noGrp="1"/>
          </p:cNvSpPr>
          <p:nvPr>
            <p:ph sz="quarter" idx="19"/>
          </p:nvPr>
        </p:nvSpPr>
        <p:spPr>
          <a:xfrm>
            <a:off x="533400" y="2819400"/>
            <a:ext cx="3962400" cy="2000548"/>
          </a:xfrm>
        </p:spPr>
        <p:txBody>
          <a:bodyPr wrap="square">
            <a:spAutoFit/>
          </a:bodyPr>
          <a:lstStyle>
            <a:lvl1pPr marL="0" indent="0">
              <a:spcAft>
                <a:spcPts val="900"/>
              </a:spcAft>
              <a:defRPr sz="2000" baseline="0">
                <a:solidFill>
                  <a:schemeClr val="bg2"/>
                </a:solidFill>
              </a:defRPr>
            </a:lvl1pPr>
            <a:lvl2pPr marL="225425" indent="-225425">
              <a:spcAft>
                <a:spcPts val="900"/>
              </a:spcAft>
              <a:buClr>
                <a:schemeClr val="bg2"/>
              </a:buClr>
              <a:defRPr sz="2000">
                <a:solidFill>
                  <a:schemeClr val="bg2"/>
                </a:solidFill>
              </a:defRPr>
            </a:lvl2pPr>
            <a:lvl3pPr marL="457200" indent="-228600">
              <a:spcAft>
                <a:spcPts val="900"/>
              </a:spcAft>
              <a:buClr>
                <a:schemeClr val="bg2"/>
              </a:buClr>
              <a:defRPr sz="2000">
                <a:solidFill>
                  <a:schemeClr val="bg2"/>
                </a:solidFill>
              </a:defRPr>
            </a:lvl3pPr>
            <a:lvl4pPr marL="688975" indent="-227013">
              <a:spcAft>
                <a:spcPts val="900"/>
              </a:spcAft>
              <a:buClr>
                <a:schemeClr val="bg2"/>
              </a:buClr>
              <a:defRPr sz="2000">
                <a:solidFill>
                  <a:schemeClr val="bg2"/>
                </a:solidFill>
              </a:defRPr>
            </a:lvl4pPr>
            <a:lvl5pPr marL="914400" indent="-228600">
              <a:spcAft>
                <a:spcPts val="900"/>
              </a:spcAft>
              <a:buClr>
                <a:schemeClr val="bg2"/>
              </a:buClr>
              <a:defRPr sz="2000">
                <a:solidFill>
                  <a:schemeClr val="bg2"/>
                </a:solidFill>
              </a:defRPr>
            </a:lvl5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ver Slide: Fixed Logo">
    <p:spTree>
      <p:nvGrpSpPr>
        <p:cNvPr id="1" name=""/>
        <p:cNvGrpSpPr/>
        <p:nvPr/>
      </p:nvGrpSpPr>
      <p:grpSpPr>
        <a:xfrm>
          <a:off x="0" y="0"/>
          <a:ext cx="0" cy="0"/>
          <a:chOff x="0" y="0"/>
          <a:chExt cx="0" cy="0"/>
        </a:xfrm>
      </p:grpSpPr>
      <p:cxnSp>
        <p:nvCxnSpPr>
          <p:cNvPr id="141" name="Shape 140"/>
          <p:cNvCxnSpPr/>
          <p:nvPr/>
        </p:nvCxnSpPr>
        <p:spPr>
          <a:xfrm rot="5400000" flipH="1" flipV="1">
            <a:off x="5100456" y="-2738255"/>
            <a:ext cx="144000" cy="6839712"/>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42" name="Title 1"/>
          <p:cNvSpPr>
            <a:spLocks noGrp="1"/>
          </p:cNvSpPr>
          <p:nvPr>
            <p:ph type="ctrTitle" hasCustomPrompt="1"/>
          </p:nvPr>
        </p:nvSpPr>
        <p:spPr bwMode="black">
          <a:xfrm>
            <a:off x="1882775" y="716769"/>
            <a:ext cx="5356225" cy="914400"/>
          </a:xfrm>
        </p:spPr>
        <p:txBody>
          <a:bodyPr anchor="t" anchorCtr="0">
            <a:noAutofit/>
          </a:bodyPr>
          <a:lstStyle>
            <a:lvl1pPr>
              <a:lnSpc>
                <a:spcPct val="90000"/>
              </a:lnSpc>
              <a:spcBef>
                <a:spcPts val="0"/>
              </a:spcBef>
              <a:defRPr sz="3200" b="1" i="1" baseline="0">
                <a:solidFill>
                  <a:schemeClr val="tx1"/>
                </a:solidFill>
              </a:defRPr>
            </a:lvl1pPr>
          </a:lstStyle>
          <a:p>
            <a:r>
              <a:rPr lang="en-US" noProof="0" dirty="0" smtClean="0"/>
              <a:t>Click to add the presentation’s main title</a:t>
            </a:r>
            <a:endParaRPr lang="en-US" noProof="0" dirty="0"/>
          </a:p>
        </p:txBody>
      </p:sp>
      <p:sp>
        <p:nvSpPr>
          <p:cNvPr id="143" name="Subtitle 2"/>
          <p:cNvSpPr>
            <a:spLocks noGrp="1"/>
          </p:cNvSpPr>
          <p:nvPr>
            <p:ph type="subTitle" idx="1" hasCustomPrompt="1"/>
          </p:nvPr>
        </p:nvSpPr>
        <p:spPr bwMode="black">
          <a:xfrm>
            <a:off x="1882775" y="1707368"/>
            <a:ext cx="5356225" cy="914401"/>
          </a:xfrm>
        </p:spPr>
        <p:txBody>
          <a:bodyPr>
            <a:noAutofit/>
          </a:bodyPr>
          <a:lstStyle>
            <a:lvl1pPr marL="0" indent="0" algn="l">
              <a:lnSpc>
                <a:spcPct val="90000"/>
              </a:lnSpc>
              <a:spcBef>
                <a:spcPts val="0"/>
              </a:spcBef>
              <a:spcAft>
                <a:spcPts val="0"/>
              </a:spcAft>
              <a:buNone/>
              <a:defRPr sz="2400" baseline="0">
                <a:solidFill>
                  <a:schemeClr val="tx1"/>
                </a:solidFill>
                <a:latin typeface="+mj-lt"/>
              </a:defRPr>
            </a:lvl1pPr>
            <a:lvl2pPr marL="0" indent="0" algn="l">
              <a:buNone/>
              <a:defRPr sz="1800">
                <a:solidFill>
                  <a:schemeClr val="bg1"/>
                </a:solidFill>
                <a:latin typeface="+mj-lt"/>
              </a:defRPr>
            </a:lvl2pPr>
            <a:lvl3pPr marL="457200" indent="0" algn="l">
              <a:buNone/>
              <a:defRPr sz="1800">
                <a:solidFill>
                  <a:schemeClr val="bg1"/>
                </a:solidFill>
                <a:latin typeface="+mj-lt"/>
              </a:defRPr>
            </a:lvl3pPr>
            <a:lvl4pPr marL="914400" indent="0" algn="l">
              <a:buNone/>
              <a:defRPr sz="1800">
                <a:solidFill>
                  <a:schemeClr val="bg1"/>
                </a:solidFill>
                <a:latin typeface="+mj-lt"/>
              </a:defRPr>
            </a:lvl4pPr>
            <a:lvl5pPr marL="1371600" indent="0" algn="l">
              <a:buNone/>
              <a:defRPr sz="1800">
                <a:solidFill>
                  <a:schemeClr val="bg1"/>
                </a:solidFill>
                <a:latin typeface="+mj-lt"/>
              </a:defRPr>
            </a:lvl5pPr>
            <a:lvl6pPr marL="1828800" indent="0" algn="l">
              <a:buNone/>
              <a:defRPr sz="1800">
                <a:solidFill>
                  <a:schemeClr val="bg1"/>
                </a:solidFill>
                <a:latin typeface="+mj-lt"/>
              </a:defRPr>
            </a:lvl6pPr>
            <a:lvl7pPr marL="2286000" indent="0" algn="l">
              <a:buNone/>
              <a:defRPr sz="1800">
                <a:solidFill>
                  <a:schemeClr val="bg1"/>
                </a:solidFill>
                <a:latin typeface="+mj-lt"/>
              </a:defRPr>
            </a:lvl7pPr>
            <a:lvl8pPr marL="2743200" indent="0" algn="l">
              <a:buNone/>
              <a:defRPr sz="1800">
                <a:solidFill>
                  <a:schemeClr val="bg1"/>
                </a:solidFill>
                <a:latin typeface="+mj-lt"/>
              </a:defRPr>
            </a:lvl8pPr>
            <a:lvl9pPr marL="3200400" indent="0" algn="l">
              <a:buNone/>
              <a:defRPr sz="1800">
                <a:solidFill>
                  <a:schemeClr val="bg1"/>
                </a:solidFill>
                <a:latin typeface="+mj-lt"/>
              </a:defRPr>
            </a:lvl9pPr>
          </a:lstStyle>
          <a:p>
            <a:r>
              <a:rPr lang="en-US" noProof="0" dirty="0" smtClean="0"/>
              <a:t>Subtitle and date (move higher if title is only one line)</a:t>
            </a:r>
          </a:p>
        </p:txBody>
      </p:sp>
      <p:sp>
        <p:nvSpPr>
          <p:cNvPr id="144" name="Text Placeholder 31"/>
          <p:cNvSpPr>
            <a:spLocks noGrp="1"/>
          </p:cNvSpPr>
          <p:nvPr>
            <p:ph type="body" sz="quarter" idx="10" hasCustomPrompt="1"/>
          </p:nvPr>
        </p:nvSpPr>
        <p:spPr bwMode="black">
          <a:xfrm>
            <a:off x="1895475" y="374904"/>
            <a:ext cx="4105656" cy="146304"/>
          </a:xfrm>
        </p:spPr>
        <p:txBody>
          <a:bodyPr/>
          <a:lstStyle>
            <a:lvl1pPr>
              <a:defRPr sz="1100">
                <a:solidFill>
                  <a:schemeClr val="tx1"/>
                </a:solidFill>
                <a:latin typeface="Arial" pitchFamily="34" charset="0"/>
                <a:cs typeface="Arial" pitchFamily="34" charset="0"/>
              </a:defRPr>
            </a:lvl1pPr>
            <a:lvl2pPr>
              <a:defRPr sz="1000">
                <a:solidFill>
                  <a:schemeClr val="bg1"/>
                </a:solidFill>
                <a:latin typeface="Arial" pitchFamily="34" charset="0"/>
                <a:cs typeface="Arial" pitchFamily="34" charset="0"/>
              </a:defRPr>
            </a:lvl2pPr>
            <a:lvl3pPr>
              <a:defRPr sz="1000">
                <a:solidFill>
                  <a:schemeClr val="bg1"/>
                </a:solidFill>
                <a:latin typeface="Arial" pitchFamily="34" charset="0"/>
                <a:cs typeface="Arial" pitchFamily="34" charset="0"/>
              </a:defRPr>
            </a:lvl3pPr>
            <a:lvl4pPr>
              <a:defRPr sz="1000">
                <a:solidFill>
                  <a:schemeClr val="bg1"/>
                </a:solidFill>
                <a:latin typeface="Arial" pitchFamily="34" charset="0"/>
                <a:cs typeface="Arial" pitchFamily="34" charset="0"/>
              </a:defRPr>
            </a:lvl4pPr>
            <a:lvl5pPr>
              <a:defRPr sz="1000">
                <a:solidFill>
                  <a:schemeClr val="bg1"/>
                </a:solidFill>
                <a:latin typeface="Arial" pitchFamily="34" charset="0"/>
                <a:cs typeface="Arial" pitchFamily="34" charset="0"/>
              </a:defRPr>
            </a:lvl5pPr>
          </a:lstStyle>
          <a:p>
            <a:pPr lvl="0"/>
            <a:r>
              <a:rPr lang="en-US" noProof="0" dirty="0" smtClean="0"/>
              <a:t>www.pwc.com</a:t>
            </a:r>
            <a:endParaRPr lang="en-US" noProof="0" dirty="0"/>
          </a:p>
        </p:txBody>
      </p:sp>
      <p:grpSp>
        <p:nvGrpSpPr>
          <p:cNvPr id="102" name="Group 101"/>
          <p:cNvGrpSpPr>
            <a:grpSpLocks noChangeAspect="1"/>
          </p:cNvGrpSpPr>
          <p:nvPr userDrawn="1"/>
        </p:nvGrpSpPr>
        <p:grpSpPr>
          <a:xfrm>
            <a:off x="968592" y="5768681"/>
            <a:ext cx="1232283" cy="935789"/>
            <a:chOff x="518032" y="-1032869"/>
            <a:chExt cx="6161413" cy="4678943"/>
          </a:xfrm>
        </p:grpSpPr>
        <p:grpSp>
          <p:nvGrpSpPr>
            <p:cNvPr id="103" name="Group 73"/>
            <p:cNvGrpSpPr>
              <a:grpSpLocks noChangeAspect="1"/>
            </p:cNvGrpSpPr>
            <p:nvPr/>
          </p:nvGrpSpPr>
          <p:grpSpPr>
            <a:xfrm>
              <a:off x="4438637" y="-1032863"/>
              <a:ext cx="2240792" cy="2011550"/>
              <a:chOff x="1905000" y="5715000"/>
              <a:chExt cx="445770" cy="381000"/>
            </a:xfrm>
          </p:grpSpPr>
          <p:sp>
            <p:nvSpPr>
              <p:cNvPr id="107" name="Rectangle 25"/>
              <p:cNvSpPr>
                <a:spLocks noChangeArrowheads="1"/>
              </p:cNvSpPr>
              <p:nvPr userDrawn="1"/>
            </p:nvSpPr>
            <p:spPr bwMode="gray">
              <a:xfrm>
                <a:off x="2293620" y="5988118"/>
                <a:ext cx="57150" cy="107882"/>
              </a:xfrm>
              <a:prstGeom prst="rect">
                <a:avLst/>
              </a:prstGeom>
              <a:solidFill>
                <a:srgbClr val="F445F6"/>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08" name="Rectangle 26"/>
              <p:cNvSpPr>
                <a:spLocks noChangeArrowheads="1"/>
              </p:cNvSpPr>
              <p:nvPr userDrawn="1"/>
            </p:nvSpPr>
            <p:spPr bwMode="gray">
              <a:xfrm>
                <a:off x="2132171" y="5757333"/>
                <a:ext cx="44291" cy="66914"/>
              </a:xfrm>
              <a:prstGeom prst="rect">
                <a:avLst/>
              </a:prstGeom>
              <a:solidFill>
                <a:srgbClr val="F6B67F"/>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09" name="Rectangle 27"/>
              <p:cNvSpPr>
                <a:spLocks noChangeArrowheads="1"/>
              </p:cNvSpPr>
              <p:nvPr userDrawn="1"/>
            </p:nvSpPr>
            <p:spPr bwMode="gray">
              <a:xfrm>
                <a:off x="1905000" y="5715000"/>
                <a:ext cx="227171" cy="42333"/>
              </a:xfrm>
              <a:prstGeom prst="rect">
                <a:avLst/>
              </a:prstGeom>
              <a:solidFill>
                <a:srgbClr val="F48F17"/>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10" name="Rectangle 28"/>
              <p:cNvSpPr>
                <a:spLocks noChangeArrowheads="1"/>
              </p:cNvSpPr>
              <p:nvPr userDrawn="1"/>
            </p:nvSpPr>
            <p:spPr bwMode="gray">
              <a:xfrm>
                <a:off x="1905000" y="5757333"/>
                <a:ext cx="227171" cy="66914"/>
              </a:xfrm>
              <a:prstGeom prst="rect">
                <a:avLst/>
              </a:prstGeom>
              <a:solidFill>
                <a:srgbClr val="EB660B"/>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11" name="Rectangle 29"/>
              <p:cNvSpPr>
                <a:spLocks noChangeArrowheads="1"/>
              </p:cNvSpPr>
              <p:nvPr userDrawn="1"/>
            </p:nvSpPr>
            <p:spPr bwMode="gray">
              <a:xfrm>
                <a:off x="2176462" y="5824247"/>
                <a:ext cx="117158" cy="163871"/>
              </a:xfrm>
              <a:prstGeom prst="rect">
                <a:avLst/>
              </a:prstGeom>
              <a:solidFill>
                <a:srgbClr val="F3BF09"/>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12" name="Rectangle 30"/>
              <p:cNvSpPr>
                <a:spLocks noChangeArrowheads="1"/>
              </p:cNvSpPr>
              <p:nvPr userDrawn="1"/>
            </p:nvSpPr>
            <p:spPr bwMode="gray">
              <a:xfrm>
                <a:off x="2176462" y="5988118"/>
                <a:ext cx="117158" cy="107882"/>
              </a:xfrm>
              <a:prstGeom prst="rect">
                <a:avLst/>
              </a:prstGeom>
              <a:solidFill>
                <a:srgbClr val="E93409"/>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13" name="Rectangle 31"/>
              <p:cNvSpPr>
                <a:spLocks noChangeArrowheads="1"/>
              </p:cNvSpPr>
              <p:nvPr userDrawn="1"/>
            </p:nvSpPr>
            <p:spPr bwMode="gray">
              <a:xfrm>
                <a:off x="2132171" y="5824247"/>
                <a:ext cx="44291" cy="163871"/>
              </a:xfrm>
              <a:prstGeom prst="rect">
                <a:avLst/>
              </a:prstGeom>
              <a:solidFill>
                <a:srgbClr val="EA8804"/>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14" name="Rectangle 32"/>
              <p:cNvSpPr>
                <a:spLocks noChangeArrowheads="1"/>
              </p:cNvSpPr>
              <p:nvPr userDrawn="1"/>
            </p:nvSpPr>
            <p:spPr bwMode="gray">
              <a:xfrm>
                <a:off x="2132171" y="5988118"/>
                <a:ext cx="44291" cy="107882"/>
              </a:xfrm>
              <a:prstGeom prst="rect">
                <a:avLst/>
              </a:prstGeom>
              <a:solidFill>
                <a:srgbClr val="E02504"/>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15" name="Freeform 33"/>
              <p:cNvSpPr>
                <a:spLocks/>
              </p:cNvSpPr>
              <p:nvPr userDrawn="1"/>
            </p:nvSpPr>
            <p:spPr bwMode="gray">
              <a:xfrm>
                <a:off x="1905000" y="5824247"/>
                <a:ext cx="227171" cy="163871"/>
              </a:xfrm>
              <a:custGeom>
                <a:avLst/>
                <a:gdLst/>
                <a:ahLst/>
                <a:cxnLst>
                  <a:cxn ang="0">
                    <a:pos x="0" y="0"/>
                  </a:cxn>
                  <a:cxn ang="0">
                    <a:pos x="159" y="0"/>
                  </a:cxn>
                  <a:cxn ang="0">
                    <a:pos x="159" y="120"/>
                  </a:cxn>
                  <a:cxn ang="0">
                    <a:pos x="99" y="120"/>
                  </a:cxn>
                  <a:cxn ang="0">
                    <a:pos x="99" y="80"/>
                  </a:cxn>
                  <a:cxn ang="0">
                    <a:pos x="0" y="80"/>
                  </a:cxn>
                  <a:cxn ang="0">
                    <a:pos x="0" y="0"/>
                  </a:cxn>
                </a:cxnLst>
                <a:rect l="0" t="0" r="r" b="b"/>
                <a:pathLst>
                  <a:path w="159" h="120">
                    <a:moveTo>
                      <a:pt x="0" y="0"/>
                    </a:moveTo>
                    <a:lnTo>
                      <a:pt x="159" y="0"/>
                    </a:lnTo>
                    <a:lnTo>
                      <a:pt x="159" y="120"/>
                    </a:lnTo>
                    <a:lnTo>
                      <a:pt x="99" y="120"/>
                    </a:lnTo>
                    <a:lnTo>
                      <a:pt x="99" y="80"/>
                    </a:lnTo>
                    <a:lnTo>
                      <a:pt x="0" y="80"/>
                    </a:lnTo>
                    <a:lnTo>
                      <a:pt x="0" y="0"/>
                    </a:lnTo>
                    <a:close/>
                  </a:path>
                </a:pathLst>
              </a:custGeom>
              <a:solidFill>
                <a:srgbClr val="E04C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16" name="Rectangle 34"/>
              <p:cNvSpPr>
                <a:spLocks noChangeArrowheads="1"/>
              </p:cNvSpPr>
              <p:nvPr userDrawn="1"/>
            </p:nvSpPr>
            <p:spPr bwMode="gray">
              <a:xfrm>
                <a:off x="2046446" y="5988118"/>
                <a:ext cx="85725" cy="107882"/>
              </a:xfrm>
              <a:prstGeom prst="rect">
                <a:avLst/>
              </a:prstGeom>
              <a:solidFill>
                <a:srgbClr val="D61400"/>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17" name="Rectangle 35"/>
              <p:cNvSpPr>
                <a:spLocks noChangeArrowheads="1"/>
              </p:cNvSpPr>
              <p:nvPr userDrawn="1"/>
            </p:nvSpPr>
            <p:spPr bwMode="gray">
              <a:xfrm>
                <a:off x="1905000" y="5933495"/>
                <a:ext cx="141446" cy="54624"/>
              </a:xfrm>
              <a:prstGeom prst="rect">
                <a:avLst/>
              </a:prstGeom>
              <a:solidFill>
                <a:srgbClr val="C93C00"/>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18" name="Rectangle 36"/>
              <p:cNvSpPr>
                <a:spLocks noChangeArrowheads="1"/>
              </p:cNvSpPr>
              <p:nvPr userDrawn="1"/>
            </p:nvSpPr>
            <p:spPr bwMode="gray">
              <a:xfrm>
                <a:off x="1905000" y="5988118"/>
                <a:ext cx="141446" cy="107882"/>
              </a:xfrm>
              <a:prstGeom prst="rect">
                <a:avLst/>
              </a:prstGeom>
              <a:solidFill>
                <a:srgbClr val="C01000"/>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19" name="Rectangle 25"/>
              <p:cNvSpPr>
                <a:spLocks noChangeArrowheads="1"/>
              </p:cNvSpPr>
              <p:nvPr/>
            </p:nvSpPr>
            <p:spPr bwMode="gray">
              <a:xfrm>
                <a:off x="2293620" y="5988118"/>
                <a:ext cx="57150" cy="107882"/>
              </a:xfrm>
              <a:prstGeom prst="rect">
                <a:avLst/>
              </a:prstGeom>
              <a:solidFill>
                <a:srgbClr val="F445F6"/>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20" name="Rectangle 26"/>
              <p:cNvSpPr>
                <a:spLocks noChangeArrowheads="1"/>
              </p:cNvSpPr>
              <p:nvPr/>
            </p:nvSpPr>
            <p:spPr bwMode="gray">
              <a:xfrm>
                <a:off x="2132171" y="5757333"/>
                <a:ext cx="44291" cy="66914"/>
              </a:xfrm>
              <a:prstGeom prst="rect">
                <a:avLst/>
              </a:prstGeom>
              <a:solidFill>
                <a:srgbClr val="F6B67F"/>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21" name="Rectangle 27"/>
              <p:cNvSpPr>
                <a:spLocks noChangeArrowheads="1"/>
              </p:cNvSpPr>
              <p:nvPr/>
            </p:nvSpPr>
            <p:spPr bwMode="gray">
              <a:xfrm>
                <a:off x="1905000" y="5715000"/>
                <a:ext cx="227171" cy="42333"/>
              </a:xfrm>
              <a:prstGeom prst="rect">
                <a:avLst/>
              </a:prstGeom>
              <a:solidFill>
                <a:srgbClr val="F48F17"/>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22" name="Rectangle 28"/>
              <p:cNvSpPr>
                <a:spLocks noChangeArrowheads="1"/>
              </p:cNvSpPr>
              <p:nvPr/>
            </p:nvSpPr>
            <p:spPr bwMode="gray">
              <a:xfrm>
                <a:off x="1905000" y="5757333"/>
                <a:ext cx="227171" cy="66914"/>
              </a:xfrm>
              <a:prstGeom prst="rect">
                <a:avLst/>
              </a:prstGeom>
              <a:solidFill>
                <a:srgbClr val="EB660B"/>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23" name="Rectangle 29"/>
              <p:cNvSpPr>
                <a:spLocks noChangeArrowheads="1"/>
              </p:cNvSpPr>
              <p:nvPr/>
            </p:nvSpPr>
            <p:spPr bwMode="gray">
              <a:xfrm>
                <a:off x="2176462" y="5824247"/>
                <a:ext cx="117158" cy="163871"/>
              </a:xfrm>
              <a:prstGeom prst="rect">
                <a:avLst/>
              </a:prstGeom>
              <a:solidFill>
                <a:srgbClr val="F3BF09"/>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24" name="Rectangle 30"/>
              <p:cNvSpPr>
                <a:spLocks noChangeArrowheads="1"/>
              </p:cNvSpPr>
              <p:nvPr/>
            </p:nvSpPr>
            <p:spPr bwMode="gray">
              <a:xfrm>
                <a:off x="2176462" y="5988118"/>
                <a:ext cx="117158" cy="107882"/>
              </a:xfrm>
              <a:prstGeom prst="rect">
                <a:avLst/>
              </a:prstGeom>
              <a:solidFill>
                <a:srgbClr val="E93409"/>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25" name="Rectangle 31"/>
              <p:cNvSpPr>
                <a:spLocks noChangeArrowheads="1"/>
              </p:cNvSpPr>
              <p:nvPr/>
            </p:nvSpPr>
            <p:spPr bwMode="gray">
              <a:xfrm>
                <a:off x="2132171" y="5824247"/>
                <a:ext cx="44291" cy="163871"/>
              </a:xfrm>
              <a:prstGeom prst="rect">
                <a:avLst/>
              </a:prstGeom>
              <a:solidFill>
                <a:srgbClr val="EA8804"/>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26" name="Rectangle 32"/>
              <p:cNvSpPr>
                <a:spLocks noChangeArrowheads="1"/>
              </p:cNvSpPr>
              <p:nvPr/>
            </p:nvSpPr>
            <p:spPr bwMode="gray">
              <a:xfrm>
                <a:off x="2132171" y="5988118"/>
                <a:ext cx="44291" cy="107882"/>
              </a:xfrm>
              <a:prstGeom prst="rect">
                <a:avLst/>
              </a:prstGeom>
              <a:solidFill>
                <a:srgbClr val="E02504"/>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27" name="Freeform 33"/>
              <p:cNvSpPr>
                <a:spLocks/>
              </p:cNvSpPr>
              <p:nvPr/>
            </p:nvSpPr>
            <p:spPr bwMode="gray">
              <a:xfrm>
                <a:off x="1905000" y="5824247"/>
                <a:ext cx="227171" cy="163871"/>
              </a:xfrm>
              <a:custGeom>
                <a:avLst/>
                <a:gdLst/>
                <a:ahLst/>
                <a:cxnLst>
                  <a:cxn ang="0">
                    <a:pos x="0" y="0"/>
                  </a:cxn>
                  <a:cxn ang="0">
                    <a:pos x="159" y="0"/>
                  </a:cxn>
                  <a:cxn ang="0">
                    <a:pos x="159" y="120"/>
                  </a:cxn>
                  <a:cxn ang="0">
                    <a:pos x="99" y="120"/>
                  </a:cxn>
                  <a:cxn ang="0">
                    <a:pos x="99" y="80"/>
                  </a:cxn>
                  <a:cxn ang="0">
                    <a:pos x="0" y="80"/>
                  </a:cxn>
                  <a:cxn ang="0">
                    <a:pos x="0" y="0"/>
                  </a:cxn>
                </a:cxnLst>
                <a:rect l="0" t="0" r="r" b="b"/>
                <a:pathLst>
                  <a:path w="159" h="120">
                    <a:moveTo>
                      <a:pt x="0" y="0"/>
                    </a:moveTo>
                    <a:lnTo>
                      <a:pt x="159" y="0"/>
                    </a:lnTo>
                    <a:lnTo>
                      <a:pt x="159" y="120"/>
                    </a:lnTo>
                    <a:lnTo>
                      <a:pt x="99" y="120"/>
                    </a:lnTo>
                    <a:lnTo>
                      <a:pt x="99" y="80"/>
                    </a:lnTo>
                    <a:lnTo>
                      <a:pt x="0" y="80"/>
                    </a:lnTo>
                    <a:lnTo>
                      <a:pt x="0" y="0"/>
                    </a:lnTo>
                    <a:close/>
                  </a:path>
                </a:pathLst>
              </a:custGeom>
              <a:solidFill>
                <a:srgbClr val="E04C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28" name="Rectangle 34"/>
              <p:cNvSpPr>
                <a:spLocks noChangeArrowheads="1"/>
              </p:cNvSpPr>
              <p:nvPr/>
            </p:nvSpPr>
            <p:spPr bwMode="gray">
              <a:xfrm>
                <a:off x="2046446" y="5988118"/>
                <a:ext cx="85725" cy="107882"/>
              </a:xfrm>
              <a:prstGeom prst="rect">
                <a:avLst/>
              </a:prstGeom>
              <a:solidFill>
                <a:srgbClr val="D61400"/>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29" name="Rectangle 35"/>
              <p:cNvSpPr>
                <a:spLocks noChangeArrowheads="1"/>
              </p:cNvSpPr>
              <p:nvPr/>
            </p:nvSpPr>
            <p:spPr bwMode="gray">
              <a:xfrm>
                <a:off x="1905000" y="5933495"/>
                <a:ext cx="141446" cy="54624"/>
              </a:xfrm>
              <a:prstGeom prst="rect">
                <a:avLst/>
              </a:prstGeom>
              <a:solidFill>
                <a:srgbClr val="C93C00"/>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30" name="Rectangle 36"/>
              <p:cNvSpPr>
                <a:spLocks noChangeArrowheads="1"/>
              </p:cNvSpPr>
              <p:nvPr/>
            </p:nvSpPr>
            <p:spPr bwMode="gray">
              <a:xfrm>
                <a:off x="1905000" y="5988118"/>
                <a:ext cx="141446" cy="107882"/>
              </a:xfrm>
              <a:prstGeom prst="rect">
                <a:avLst/>
              </a:prstGeom>
              <a:solidFill>
                <a:srgbClr val="C01000"/>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grpSp>
        <p:grpSp>
          <p:nvGrpSpPr>
            <p:cNvPr id="104" name="Group 32"/>
            <p:cNvGrpSpPr/>
            <p:nvPr/>
          </p:nvGrpSpPr>
          <p:grpSpPr>
            <a:xfrm>
              <a:off x="518032" y="978681"/>
              <a:ext cx="4572000" cy="2667393"/>
              <a:chOff x="518032" y="978681"/>
              <a:chExt cx="4572000" cy="2667393"/>
            </a:xfrm>
          </p:grpSpPr>
          <p:sp>
            <p:nvSpPr>
              <p:cNvPr id="105" name="Rectangle 37"/>
              <p:cNvSpPr>
                <a:spLocks noChangeArrowheads="1"/>
              </p:cNvSpPr>
              <p:nvPr userDrawn="1"/>
            </p:nvSpPr>
            <p:spPr bwMode="black">
              <a:xfrm>
                <a:off x="3295650" y="978681"/>
                <a:ext cx="1143000" cy="263229"/>
              </a:xfrm>
              <a:prstGeom prst="rect">
                <a:avLst/>
              </a:prstGeom>
              <a:solidFill>
                <a:srgbClr val="A10000"/>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06" name="Freeform 7"/>
              <p:cNvSpPr>
                <a:spLocks noEditPoints="1"/>
              </p:cNvSpPr>
              <p:nvPr userDrawn="1"/>
            </p:nvSpPr>
            <p:spPr bwMode="black">
              <a:xfrm>
                <a:off x="518032" y="1922794"/>
                <a:ext cx="4572000" cy="1723280"/>
              </a:xfrm>
              <a:custGeom>
                <a:avLst/>
                <a:gdLst/>
                <a:ahLst/>
                <a:cxnLst>
                  <a:cxn ang="0">
                    <a:pos x="581" y="233"/>
                  </a:cxn>
                  <a:cxn ang="0">
                    <a:pos x="538" y="949"/>
                  </a:cxn>
                  <a:cxn ang="0">
                    <a:pos x="630" y="946"/>
                  </a:cxn>
                  <a:cxn ang="0">
                    <a:pos x="793" y="880"/>
                  </a:cxn>
                  <a:cxn ang="0">
                    <a:pos x="886" y="728"/>
                  </a:cxn>
                  <a:cxn ang="0">
                    <a:pos x="905" y="505"/>
                  </a:cxn>
                  <a:cxn ang="0">
                    <a:pos x="850" y="329"/>
                  </a:cxn>
                  <a:cxn ang="0">
                    <a:pos x="727" y="241"/>
                  </a:cxn>
                  <a:cxn ang="0">
                    <a:pos x="521" y="3"/>
                  </a:cxn>
                  <a:cxn ang="0">
                    <a:pos x="643" y="74"/>
                  </a:cxn>
                  <a:cxn ang="0">
                    <a:pos x="761" y="24"/>
                  </a:cxn>
                  <a:cxn ang="0">
                    <a:pos x="855" y="9"/>
                  </a:cxn>
                  <a:cxn ang="0">
                    <a:pos x="1026" y="40"/>
                  </a:cxn>
                  <a:cxn ang="0">
                    <a:pos x="1180" y="172"/>
                  </a:cxn>
                  <a:cxn ang="0">
                    <a:pos x="1265" y="383"/>
                  </a:cxn>
                  <a:cxn ang="0">
                    <a:pos x="1265" y="641"/>
                  </a:cxn>
                  <a:cxn ang="0">
                    <a:pos x="1175" y="857"/>
                  </a:cxn>
                  <a:cxn ang="0">
                    <a:pos x="1005" y="1006"/>
                  </a:cxn>
                  <a:cxn ang="0">
                    <a:pos x="766" y="1074"/>
                  </a:cxn>
                  <a:cxn ang="0">
                    <a:pos x="601" y="1074"/>
                  </a:cxn>
                  <a:cxn ang="0">
                    <a:pos x="692" y="1447"/>
                  </a:cxn>
                  <a:cxn ang="0">
                    <a:pos x="171" y="1408"/>
                  </a:cxn>
                  <a:cxn ang="0">
                    <a:pos x="413" y="3"/>
                  </a:cxn>
                  <a:cxn ang="0">
                    <a:pos x="3876" y="20"/>
                  </a:cxn>
                  <a:cxn ang="0">
                    <a:pos x="4036" y="100"/>
                  </a:cxn>
                  <a:cxn ang="0">
                    <a:pos x="4113" y="232"/>
                  </a:cxn>
                  <a:cxn ang="0">
                    <a:pos x="4091" y="362"/>
                  </a:cxn>
                  <a:cxn ang="0">
                    <a:pos x="3995" y="436"/>
                  </a:cxn>
                  <a:cxn ang="0">
                    <a:pos x="3859" y="438"/>
                  </a:cxn>
                  <a:cxn ang="0">
                    <a:pos x="3757" y="114"/>
                  </a:cxn>
                  <a:cxn ang="0">
                    <a:pos x="3597" y="187"/>
                  </a:cxn>
                  <a:cxn ang="0">
                    <a:pos x="3508" y="339"/>
                  </a:cxn>
                  <a:cxn ang="0">
                    <a:pos x="3489" y="565"/>
                  </a:cxn>
                  <a:cxn ang="0">
                    <a:pos x="3547" y="753"/>
                  </a:cxn>
                  <a:cxn ang="0">
                    <a:pos x="3668" y="869"/>
                  </a:cxn>
                  <a:cxn ang="0">
                    <a:pos x="3821" y="896"/>
                  </a:cxn>
                  <a:cxn ang="0">
                    <a:pos x="3931" y="872"/>
                  </a:cxn>
                  <a:cxn ang="0">
                    <a:pos x="4079" y="810"/>
                  </a:cxn>
                  <a:cxn ang="0">
                    <a:pos x="4016" y="1024"/>
                  </a:cxn>
                  <a:cxn ang="0">
                    <a:pos x="3830" y="1080"/>
                  </a:cxn>
                  <a:cxn ang="0">
                    <a:pos x="3651" y="1095"/>
                  </a:cxn>
                  <a:cxn ang="0">
                    <a:pos x="3426" y="1060"/>
                  </a:cxn>
                  <a:cxn ang="0">
                    <a:pos x="3255" y="947"/>
                  </a:cxn>
                  <a:cxn ang="0">
                    <a:pos x="3140" y="772"/>
                  </a:cxn>
                  <a:cxn ang="0">
                    <a:pos x="3101" y="561"/>
                  </a:cxn>
                  <a:cxn ang="0">
                    <a:pos x="3153" y="318"/>
                  </a:cxn>
                  <a:cxn ang="0">
                    <a:pos x="3293" y="135"/>
                  </a:cxn>
                  <a:cxn ang="0">
                    <a:pos x="3508" y="27"/>
                  </a:cxn>
                  <a:cxn ang="0">
                    <a:pos x="2910" y="0"/>
                  </a:cxn>
                  <a:cxn ang="0">
                    <a:pos x="3040" y="52"/>
                  </a:cxn>
                  <a:cxn ang="0">
                    <a:pos x="3093" y="178"/>
                  </a:cxn>
                  <a:cxn ang="0">
                    <a:pos x="3071" y="277"/>
                  </a:cxn>
                  <a:cxn ang="0">
                    <a:pos x="3004" y="393"/>
                  </a:cxn>
                  <a:cxn ang="0">
                    <a:pos x="2876" y="561"/>
                  </a:cxn>
                  <a:cxn ang="0">
                    <a:pos x="1784" y="1078"/>
                  </a:cxn>
                  <a:cxn ang="0">
                    <a:pos x="1313" y="118"/>
                  </a:cxn>
                  <a:cxn ang="0">
                    <a:pos x="2247" y="25"/>
                  </a:cxn>
                  <a:cxn ang="0">
                    <a:pos x="2759" y="62"/>
                  </a:cxn>
                  <a:cxn ang="0">
                    <a:pos x="2872" y="4"/>
                  </a:cxn>
                </a:cxnLst>
                <a:rect l="0" t="0" r="r" b="b"/>
                <a:pathLst>
                  <a:path w="4127" h="1544">
                    <a:moveTo>
                      <a:pt x="640" y="229"/>
                    </a:moveTo>
                    <a:lnTo>
                      <a:pt x="622" y="229"/>
                    </a:lnTo>
                    <a:lnTo>
                      <a:pt x="603" y="230"/>
                    </a:lnTo>
                    <a:lnTo>
                      <a:pt x="581" y="233"/>
                    </a:lnTo>
                    <a:lnTo>
                      <a:pt x="553" y="235"/>
                    </a:lnTo>
                    <a:lnTo>
                      <a:pt x="521" y="241"/>
                    </a:lnTo>
                    <a:lnTo>
                      <a:pt x="521" y="947"/>
                    </a:lnTo>
                    <a:lnTo>
                      <a:pt x="538" y="949"/>
                    </a:lnTo>
                    <a:lnTo>
                      <a:pt x="553" y="949"/>
                    </a:lnTo>
                    <a:lnTo>
                      <a:pt x="566" y="949"/>
                    </a:lnTo>
                    <a:lnTo>
                      <a:pt x="578" y="949"/>
                    </a:lnTo>
                    <a:lnTo>
                      <a:pt x="630" y="946"/>
                    </a:lnTo>
                    <a:lnTo>
                      <a:pt x="677" y="937"/>
                    </a:lnTo>
                    <a:lnTo>
                      <a:pt x="720" y="924"/>
                    </a:lnTo>
                    <a:lnTo>
                      <a:pt x="758" y="905"/>
                    </a:lnTo>
                    <a:lnTo>
                      <a:pt x="793" y="880"/>
                    </a:lnTo>
                    <a:lnTo>
                      <a:pt x="824" y="850"/>
                    </a:lnTo>
                    <a:lnTo>
                      <a:pt x="849" y="815"/>
                    </a:lnTo>
                    <a:lnTo>
                      <a:pt x="870" y="775"/>
                    </a:lnTo>
                    <a:lnTo>
                      <a:pt x="886" y="728"/>
                    </a:lnTo>
                    <a:lnTo>
                      <a:pt x="897" y="678"/>
                    </a:lnTo>
                    <a:lnTo>
                      <a:pt x="905" y="622"/>
                    </a:lnTo>
                    <a:lnTo>
                      <a:pt x="907" y="561"/>
                    </a:lnTo>
                    <a:lnTo>
                      <a:pt x="905" y="505"/>
                    </a:lnTo>
                    <a:lnTo>
                      <a:pt x="897" y="452"/>
                    </a:lnTo>
                    <a:lnTo>
                      <a:pt x="886" y="407"/>
                    </a:lnTo>
                    <a:lnTo>
                      <a:pt x="870" y="366"/>
                    </a:lnTo>
                    <a:lnTo>
                      <a:pt x="850" y="329"/>
                    </a:lnTo>
                    <a:lnTo>
                      <a:pt x="826" y="299"/>
                    </a:lnTo>
                    <a:lnTo>
                      <a:pt x="797" y="274"/>
                    </a:lnTo>
                    <a:lnTo>
                      <a:pt x="763" y="254"/>
                    </a:lnTo>
                    <a:lnTo>
                      <a:pt x="727" y="241"/>
                    </a:lnTo>
                    <a:lnTo>
                      <a:pt x="686" y="232"/>
                    </a:lnTo>
                    <a:lnTo>
                      <a:pt x="640" y="229"/>
                    </a:lnTo>
                    <a:close/>
                    <a:moveTo>
                      <a:pt x="413" y="3"/>
                    </a:moveTo>
                    <a:lnTo>
                      <a:pt x="521" y="3"/>
                    </a:lnTo>
                    <a:lnTo>
                      <a:pt x="521" y="143"/>
                    </a:lnTo>
                    <a:lnTo>
                      <a:pt x="566" y="117"/>
                    </a:lnTo>
                    <a:lnTo>
                      <a:pt x="607" y="93"/>
                    </a:lnTo>
                    <a:lnTo>
                      <a:pt x="643" y="74"/>
                    </a:lnTo>
                    <a:lnTo>
                      <a:pt x="677" y="57"/>
                    </a:lnTo>
                    <a:lnTo>
                      <a:pt x="707" y="44"/>
                    </a:lnTo>
                    <a:lnTo>
                      <a:pt x="735" y="33"/>
                    </a:lnTo>
                    <a:lnTo>
                      <a:pt x="761" y="24"/>
                    </a:lnTo>
                    <a:lnTo>
                      <a:pt x="785" y="18"/>
                    </a:lnTo>
                    <a:lnTo>
                      <a:pt x="809" y="13"/>
                    </a:lnTo>
                    <a:lnTo>
                      <a:pt x="831" y="10"/>
                    </a:lnTo>
                    <a:lnTo>
                      <a:pt x="855" y="9"/>
                    </a:lnTo>
                    <a:lnTo>
                      <a:pt x="879" y="8"/>
                    </a:lnTo>
                    <a:lnTo>
                      <a:pt x="931" y="12"/>
                    </a:lnTo>
                    <a:lnTo>
                      <a:pt x="980" y="23"/>
                    </a:lnTo>
                    <a:lnTo>
                      <a:pt x="1026" y="40"/>
                    </a:lnTo>
                    <a:lnTo>
                      <a:pt x="1070" y="64"/>
                    </a:lnTo>
                    <a:lnTo>
                      <a:pt x="1110" y="94"/>
                    </a:lnTo>
                    <a:lnTo>
                      <a:pt x="1148" y="130"/>
                    </a:lnTo>
                    <a:lnTo>
                      <a:pt x="1180" y="172"/>
                    </a:lnTo>
                    <a:lnTo>
                      <a:pt x="1209" y="218"/>
                    </a:lnTo>
                    <a:lnTo>
                      <a:pt x="1233" y="268"/>
                    </a:lnTo>
                    <a:lnTo>
                      <a:pt x="1252" y="324"/>
                    </a:lnTo>
                    <a:lnTo>
                      <a:pt x="1265" y="383"/>
                    </a:lnTo>
                    <a:lnTo>
                      <a:pt x="1274" y="446"/>
                    </a:lnTo>
                    <a:lnTo>
                      <a:pt x="1278" y="512"/>
                    </a:lnTo>
                    <a:lnTo>
                      <a:pt x="1274" y="578"/>
                    </a:lnTo>
                    <a:lnTo>
                      <a:pt x="1265" y="641"/>
                    </a:lnTo>
                    <a:lnTo>
                      <a:pt x="1252" y="701"/>
                    </a:lnTo>
                    <a:lnTo>
                      <a:pt x="1232" y="756"/>
                    </a:lnTo>
                    <a:lnTo>
                      <a:pt x="1205" y="809"/>
                    </a:lnTo>
                    <a:lnTo>
                      <a:pt x="1175" y="857"/>
                    </a:lnTo>
                    <a:lnTo>
                      <a:pt x="1140" y="901"/>
                    </a:lnTo>
                    <a:lnTo>
                      <a:pt x="1099" y="941"/>
                    </a:lnTo>
                    <a:lnTo>
                      <a:pt x="1054" y="976"/>
                    </a:lnTo>
                    <a:lnTo>
                      <a:pt x="1005" y="1006"/>
                    </a:lnTo>
                    <a:lnTo>
                      <a:pt x="951" y="1031"/>
                    </a:lnTo>
                    <a:lnTo>
                      <a:pt x="894" y="1051"/>
                    </a:lnTo>
                    <a:lnTo>
                      <a:pt x="831" y="1065"/>
                    </a:lnTo>
                    <a:lnTo>
                      <a:pt x="766" y="1074"/>
                    </a:lnTo>
                    <a:lnTo>
                      <a:pt x="696" y="1078"/>
                    </a:lnTo>
                    <a:lnTo>
                      <a:pt x="670" y="1078"/>
                    </a:lnTo>
                    <a:lnTo>
                      <a:pt x="637" y="1076"/>
                    </a:lnTo>
                    <a:lnTo>
                      <a:pt x="601" y="1074"/>
                    </a:lnTo>
                    <a:lnTo>
                      <a:pt x="561" y="1071"/>
                    </a:lnTo>
                    <a:lnTo>
                      <a:pt x="521" y="1068"/>
                    </a:lnTo>
                    <a:lnTo>
                      <a:pt x="521" y="1408"/>
                    </a:lnTo>
                    <a:lnTo>
                      <a:pt x="692" y="1447"/>
                    </a:lnTo>
                    <a:lnTo>
                      <a:pt x="692" y="1544"/>
                    </a:lnTo>
                    <a:lnTo>
                      <a:pt x="18" y="1544"/>
                    </a:lnTo>
                    <a:lnTo>
                      <a:pt x="18" y="1447"/>
                    </a:lnTo>
                    <a:lnTo>
                      <a:pt x="171" y="1408"/>
                    </a:lnTo>
                    <a:lnTo>
                      <a:pt x="171" y="229"/>
                    </a:lnTo>
                    <a:lnTo>
                      <a:pt x="0" y="229"/>
                    </a:lnTo>
                    <a:lnTo>
                      <a:pt x="0" y="128"/>
                    </a:lnTo>
                    <a:lnTo>
                      <a:pt x="413" y="3"/>
                    </a:lnTo>
                    <a:close/>
                    <a:moveTo>
                      <a:pt x="3711" y="0"/>
                    </a:moveTo>
                    <a:lnTo>
                      <a:pt x="3770" y="3"/>
                    </a:lnTo>
                    <a:lnTo>
                      <a:pt x="3825" y="9"/>
                    </a:lnTo>
                    <a:lnTo>
                      <a:pt x="3876" y="20"/>
                    </a:lnTo>
                    <a:lnTo>
                      <a:pt x="3923" y="34"/>
                    </a:lnTo>
                    <a:lnTo>
                      <a:pt x="3965" y="53"/>
                    </a:lnTo>
                    <a:lnTo>
                      <a:pt x="4004" y="75"/>
                    </a:lnTo>
                    <a:lnTo>
                      <a:pt x="4036" y="100"/>
                    </a:lnTo>
                    <a:lnTo>
                      <a:pt x="4064" y="129"/>
                    </a:lnTo>
                    <a:lnTo>
                      <a:pt x="4086" y="160"/>
                    </a:lnTo>
                    <a:lnTo>
                      <a:pt x="4103" y="194"/>
                    </a:lnTo>
                    <a:lnTo>
                      <a:pt x="4113" y="232"/>
                    </a:lnTo>
                    <a:lnTo>
                      <a:pt x="4117" y="271"/>
                    </a:lnTo>
                    <a:lnTo>
                      <a:pt x="4114" y="304"/>
                    </a:lnTo>
                    <a:lnTo>
                      <a:pt x="4105" y="334"/>
                    </a:lnTo>
                    <a:lnTo>
                      <a:pt x="4091" y="362"/>
                    </a:lnTo>
                    <a:lnTo>
                      <a:pt x="4074" y="387"/>
                    </a:lnTo>
                    <a:lnTo>
                      <a:pt x="4051" y="407"/>
                    </a:lnTo>
                    <a:lnTo>
                      <a:pt x="4025" y="423"/>
                    </a:lnTo>
                    <a:lnTo>
                      <a:pt x="3995" y="436"/>
                    </a:lnTo>
                    <a:lnTo>
                      <a:pt x="3961" y="443"/>
                    </a:lnTo>
                    <a:lnTo>
                      <a:pt x="3925" y="446"/>
                    </a:lnTo>
                    <a:lnTo>
                      <a:pt x="3891" y="444"/>
                    </a:lnTo>
                    <a:lnTo>
                      <a:pt x="3859" y="438"/>
                    </a:lnTo>
                    <a:lnTo>
                      <a:pt x="3826" y="428"/>
                    </a:lnTo>
                    <a:lnTo>
                      <a:pt x="3792" y="413"/>
                    </a:lnTo>
                    <a:lnTo>
                      <a:pt x="3757" y="394"/>
                    </a:lnTo>
                    <a:lnTo>
                      <a:pt x="3757" y="114"/>
                    </a:lnTo>
                    <a:lnTo>
                      <a:pt x="3711" y="125"/>
                    </a:lnTo>
                    <a:lnTo>
                      <a:pt x="3668" y="140"/>
                    </a:lnTo>
                    <a:lnTo>
                      <a:pt x="3631" y="162"/>
                    </a:lnTo>
                    <a:lnTo>
                      <a:pt x="3597" y="187"/>
                    </a:lnTo>
                    <a:lnTo>
                      <a:pt x="3568" y="218"/>
                    </a:lnTo>
                    <a:lnTo>
                      <a:pt x="3543" y="253"/>
                    </a:lnTo>
                    <a:lnTo>
                      <a:pt x="3523" y="294"/>
                    </a:lnTo>
                    <a:lnTo>
                      <a:pt x="3508" y="339"/>
                    </a:lnTo>
                    <a:lnTo>
                      <a:pt x="3497" y="391"/>
                    </a:lnTo>
                    <a:lnTo>
                      <a:pt x="3489" y="447"/>
                    </a:lnTo>
                    <a:lnTo>
                      <a:pt x="3487" y="507"/>
                    </a:lnTo>
                    <a:lnTo>
                      <a:pt x="3489" y="565"/>
                    </a:lnTo>
                    <a:lnTo>
                      <a:pt x="3497" y="617"/>
                    </a:lnTo>
                    <a:lnTo>
                      <a:pt x="3509" y="667"/>
                    </a:lnTo>
                    <a:lnTo>
                      <a:pt x="3526" y="712"/>
                    </a:lnTo>
                    <a:lnTo>
                      <a:pt x="3547" y="753"/>
                    </a:lnTo>
                    <a:lnTo>
                      <a:pt x="3571" y="790"/>
                    </a:lnTo>
                    <a:lnTo>
                      <a:pt x="3600" y="821"/>
                    </a:lnTo>
                    <a:lnTo>
                      <a:pt x="3632" y="847"/>
                    </a:lnTo>
                    <a:lnTo>
                      <a:pt x="3668" y="869"/>
                    </a:lnTo>
                    <a:lnTo>
                      <a:pt x="3707" y="885"/>
                    </a:lnTo>
                    <a:lnTo>
                      <a:pt x="3750" y="894"/>
                    </a:lnTo>
                    <a:lnTo>
                      <a:pt x="3795" y="897"/>
                    </a:lnTo>
                    <a:lnTo>
                      <a:pt x="3821" y="896"/>
                    </a:lnTo>
                    <a:lnTo>
                      <a:pt x="3847" y="894"/>
                    </a:lnTo>
                    <a:lnTo>
                      <a:pt x="3874" y="889"/>
                    </a:lnTo>
                    <a:lnTo>
                      <a:pt x="3901" y="881"/>
                    </a:lnTo>
                    <a:lnTo>
                      <a:pt x="3931" y="872"/>
                    </a:lnTo>
                    <a:lnTo>
                      <a:pt x="3964" y="861"/>
                    </a:lnTo>
                    <a:lnTo>
                      <a:pt x="3999" y="846"/>
                    </a:lnTo>
                    <a:lnTo>
                      <a:pt x="4036" y="830"/>
                    </a:lnTo>
                    <a:lnTo>
                      <a:pt x="4079" y="810"/>
                    </a:lnTo>
                    <a:lnTo>
                      <a:pt x="4127" y="787"/>
                    </a:lnTo>
                    <a:lnTo>
                      <a:pt x="4127" y="976"/>
                    </a:lnTo>
                    <a:lnTo>
                      <a:pt x="4069" y="1001"/>
                    </a:lnTo>
                    <a:lnTo>
                      <a:pt x="4016" y="1024"/>
                    </a:lnTo>
                    <a:lnTo>
                      <a:pt x="3966" y="1041"/>
                    </a:lnTo>
                    <a:lnTo>
                      <a:pt x="3919" y="1058"/>
                    </a:lnTo>
                    <a:lnTo>
                      <a:pt x="3874" y="1070"/>
                    </a:lnTo>
                    <a:lnTo>
                      <a:pt x="3830" y="1080"/>
                    </a:lnTo>
                    <a:lnTo>
                      <a:pt x="3786" y="1086"/>
                    </a:lnTo>
                    <a:lnTo>
                      <a:pt x="3742" y="1091"/>
                    </a:lnTo>
                    <a:lnTo>
                      <a:pt x="3697" y="1094"/>
                    </a:lnTo>
                    <a:lnTo>
                      <a:pt x="3651" y="1095"/>
                    </a:lnTo>
                    <a:lnTo>
                      <a:pt x="3588" y="1093"/>
                    </a:lnTo>
                    <a:lnTo>
                      <a:pt x="3530" y="1086"/>
                    </a:lnTo>
                    <a:lnTo>
                      <a:pt x="3476" y="1075"/>
                    </a:lnTo>
                    <a:lnTo>
                      <a:pt x="3426" y="1060"/>
                    </a:lnTo>
                    <a:lnTo>
                      <a:pt x="3378" y="1039"/>
                    </a:lnTo>
                    <a:lnTo>
                      <a:pt x="3334" y="1014"/>
                    </a:lnTo>
                    <a:lnTo>
                      <a:pt x="3294" y="984"/>
                    </a:lnTo>
                    <a:lnTo>
                      <a:pt x="3255" y="947"/>
                    </a:lnTo>
                    <a:lnTo>
                      <a:pt x="3219" y="907"/>
                    </a:lnTo>
                    <a:lnTo>
                      <a:pt x="3188" y="865"/>
                    </a:lnTo>
                    <a:lnTo>
                      <a:pt x="3162" y="820"/>
                    </a:lnTo>
                    <a:lnTo>
                      <a:pt x="3140" y="772"/>
                    </a:lnTo>
                    <a:lnTo>
                      <a:pt x="3124" y="722"/>
                    </a:lnTo>
                    <a:lnTo>
                      <a:pt x="3111" y="670"/>
                    </a:lnTo>
                    <a:lnTo>
                      <a:pt x="3104" y="616"/>
                    </a:lnTo>
                    <a:lnTo>
                      <a:pt x="3101" y="561"/>
                    </a:lnTo>
                    <a:lnTo>
                      <a:pt x="3105" y="494"/>
                    </a:lnTo>
                    <a:lnTo>
                      <a:pt x="3115" y="433"/>
                    </a:lnTo>
                    <a:lnTo>
                      <a:pt x="3130" y="373"/>
                    </a:lnTo>
                    <a:lnTo>
                      <a:pt x="3153" y="318"/>
                    </a:lnTo>
                    <a:lnTo>
                      <a:pt x="3179" y="267"/>
                    </a:lnTo>
                    <a:lnTo>
                      <a:pt x="3213" y="219"/>
                    </a:lnTo>
                    <a:lnTo>
                      <a:pt x="3250" y="175"/>
                    </a:lnTo>
                    <a:lnTo>
                      <a:pt x="3293" y="135"/>
                    </a:lnTo>
                    <a:lnTo>
                      <a:pt x="3341" y="102"/>
                    </a:lnTo>
                    <a:lnTo>
                      <a:pt x="3392" y="72"/>
                    </a:lnTo>
                    <a:lnTo>
                      <a:pt x="3448" y="47"/>
                    </a:lnTo>
                    <a:lnTo>
                      <a:pt x="3508" y="27"/>
                    </a:lnTo>
                    <a:lnTo>
                      <a:pt x="3573" y="12"/>
                    </a:lnTo>
                    <a:lnTo>
                      <a:pt x="3640" y="3"/>
                    </a:lnTo>
                    <a:lnTo>
                      <a:pt x="3711" y="0"/>
                    </a:lnTo>
                    <a:close/>
                    <a:moveTo>
                      <a:pt x="2910" y="0"/>
                    </a:moveTo>
                    <a:lnTo>
                      <a:pt x="2948" y="4"/>
                    </a:lnTo>
                    <a:lnTo>
                      <a:pt x="2983" y="14"/>
                    </a:lnTo>
                    <a:lnTo>
                      <a:pt x="3014" y="30"/>
                    </a:lnTo>
                    <a:lnTo>
                      <a:pt x="3040" y="52"/>
                    </a:lnTo>
                    <a:lnTo>
                      <a:pt x="3063" y="78"/>
                    </a:lnTo>
                    <a:lnTo>
                      <a:pt x="3079" y="109"/>
                    </a:lnTo>
                    <a:lnTo>
                      <a:pt x="3089" y="142"/>
                    </a:lnTo>
                    <a:lnTo>
                      <a:pt x="3093" y="178"/>
                    </a:lnTo>
                    <a:lnTo>
                      <a:pt x="3091" y="203"/>
                    </a:lnTo>
                    <a:lnTo>
                      <a:pt x="3088" y="227"/>
                    </a:lnTo>
                    <a:lnTo>
                      <a:pt x="3081" y="252"/>
                    </a:lnTo>
                    <a:lnTo>
                      <a:pt x="3071" y="277"/>
                    </a:lnTo>
                    <a:lnTo>
                      <a:pt x="3060" y="303"/>
                    </a:lnTo>
                    <a:lnTo>
                      <a:pt x="3044" y="331"/>
                    </a:lnTo>
                    <a:lnTo>
                      <a:pt x="3025" y="361"/>
                    </a:lnTo>
                    <a:lnTo>
                      <a:pt x="3004" y="393"/>
                    </a:lnTo>
                    <a:lnTo>
                      <a:pt x="2978" y="429"/>
                    </a:lnTo>
                    <a:lnTo>
                      <a:pt x="2948" y="468"/>
                    </a:lnTo>
                    <a:lnTo>
                      <a:pt x="2914" y="512"/>
                    </a:lnTo>
                    <a:lnTo>
                      <a:pt x="2876" y="561"/>
                    </a:lnTo>
                    <a:lnTo>
                      <a:pt x="2472" y="1078"/>
                    </a:lnTo>
                    <a:lnTo>
                      <a:pt x="2182" y="1078"/>
                    </a:lnTo>
                    <a:lnTo>
                      <a:pt x="2182" y="424"/>
                    </a:lnTo>
                    <a:lnTo>
                      <a:pt x="1784" y="1078"/>
                    </a:lnTo>
                    <a:lnTo>
                      <a:pt x="1518" y="1078"/>
                    </a:lnTo>
                    <a:lnTo>
                      <a:pt x="1518" y="234"/>
                    </a:lnTo>
                    <a:lnTo>
                      <a:pt x="1313" y="214"/>
                    </a:lnTo>
                    <a:lnTo>
                      <a:pt x="1313" y="118"/>
                    </a:lnTo>
                    <a:lnTo>
                      <a:pt x="1690" y="25"/>
                    </a:lnTo>
                    <a:lnTo>
                      <a:pt x="1832" y="25"/>
                    </a:lnTo>
                    <a:lnTo>
                      <a:pt x="1832" y="713"/>
                    </a:lnTo>
                    <a:lnTo>
                      <a:pt x="2247" y="25"/>
                    </a:lnTo>
                    <a:lnTo>
                      <a:pt x="2497" y="25"/>
                    </a:lnTo>
                    <a:lnTo>
                      <a:pt x="2497" y="822"/>
                    </a:lnTo>
                    <a:lnTo>
                      <a:pt x="2759" y="473"/>
                    </a:lnTo>
                    <a:lnTo>
                      <a:pt x="2759" y="62"/>
                    </a:lnTo>
                    <a:lnTo>
                      <a:pt x="2779" y="44"/>
                    </a:lnTo>
                    <a:lnTo>
                      <a:pt x="2806" y="27"/>
                    </a:lnTo>
                    <a:lnTo>
                      <a:pt x="2837" y="13"/>
                    </a:lnTo>
                    <a:lnTo>
                      <a:pt x="2872" y="4"/>
                    </a:lnTo>
                    <a:lnTo>
                      <a:pt x="2910"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noProof="0" dirty="0"/>
              </a:p>
            </p:txBody>
          </p:sp>
        </p:gr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Cover Slide">
    <p:spTree>
      <p:nvGrpSpPr>
        <p:cNvPr id="1" name=""/>
        <p:cNvGrpSpPr/>
        <p:nvPr/>
      </p:nvGrpSpPr>
      <p:grpSpPr>
        <a:xfrm>
          <a:off x="0" y="0"/>
          <a:ext cx="0" cy="0"/>
          <a:chOff x="0" y="0"/>
          <a:chExt cx="0" cy="0"/>
        </a:xfrm>
      </p:grpSpPr>
      <p:grpSp>
        <p:nvGrpSpPr>
          <p:cNvPr id="51" name="Group 50"/>
          <p:cNvGrpSpPr/>
          <p:nvPr userDrawn="1"/>
        </p:nvGrpSpPr>
        <p:grpSpPr>
          <a:xfrm>
            <a:off x="1752601" y="-4761"/>
            <a:ext cx="7391400" cy="6176009"/>
            <a:chOff x="1752601" y="1"/>
            <a:chExt cx="7391400" cy="6176009"/>
          </a:xfrm>
        </p:grpSpPr>
        <p:sp>
          <p:nvSpPr>
            <p:cNvPr id="52" name="Rectangle 17"/>
            <p:cNvSpPr>
              <a:spLocks noChangeArrowheads="1"/>
            </p:cNvSpPr>
            <p:nvPr/>
          </p:nvSpPr>
          <p:spPr bwMode="gray">
            <a:xfrm>
              <a:off x="1752601" y="4195630"/>
              <a:ext cx="2286000" cy="1980380"/>
            </a:xfrm>
            <a:prstGeom prst="rect">
              <a:avLst/>
            </a:prstGeom>
            <a:solidFill>
              <a:srgbClr val="9A1702"/>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53" name="Rectangle 7"/>
            <p:cNvSpPr>
              <a:spLocks noChangeArrowheads="1"/>
            </p:cNvSpPr>
            <p:nvPr/>
          </p:nvSpPr>
          <p:spPr bwMode="gray">
            <a:xfrm>
              <a:off x="8229600" y="4038312"/>
              <a:ext cx="914401" cy="2137697"/>
            </a:xfrm>
            <a:prstGeom prst="rect">
              <a:avLst/>
            </a:prstGeom>
            <a:solidFill>
              <a:srgbClr val="F3BE26"/>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54" name="Rectangle 8"/>
            <p:cNvSpPr>
              <a:spLocks noChangeArrowheads="1"/>
            </p:cNvSpPr>
            <p:nvPr/>
          </p:nvSpPr>
          <p:spPr bwMode="gray">
            <a:xfrm>
              <a:off x="7620001" y="2899976"/>
              <a:ext cx="729522" cy="1295653"/>
            </a:xfrm>
            <a:prstGeom prst="rect">
              <a:avLst/>
            </a:prstGeom>
            <a:solidFill>
              <a:srgbClr val="F3BC87"/>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55" name="Rectangle 9"/>
            <p:cNvSpPr>
              <a:spLocks noChangeArrowheads="1"/>
            </p:cNvSpPr>
            <p:nvPr/>
          </p:nvSpPr>
          <p:spPr bwMode="gray">
            <a:xfrm>
              <a:off x="7620001" y="4038312"/>
              <a:ext cx="729521" cy="2137697"/>
            </a:xfrm>
            <a:prstGeom prst="rect">
              <a:avLst/>
            </a:prstGeom>
            <a:solidFill>
              <a:srgbClr val="E88C14"/>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56" name="Rectangle 11"/>
            <p:cNvSpPr>
              <a:spLocks noChangeArrowheads="1"/>
            </p:cNvSpPr>
            <p:nvPr/>
          </p:nvSpPr>
          <p:spPr bwMode="gray">
            <a:xfrm>
              <a:off x="7239000" y="696094"/>
              <a:ext cx="473687" cy="2274966"/>
            </a:xfrm>
            <a:prstGeom prst="rect">
              <a:avLst/>
            </a:prstGeom>
            <a:solidFill>
              <a:srgbClr val="E669A2"/>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57" name="Rectangle 12"/>
            <p:cNvSpPr>
              <a:spLocks noChangeArrowheads="1"/>
            </p:cNvSpPr>
            <p:nvPr/>
          </p:nvSpPr>
          <p:spPr bwMode="gray">
            <a:xfrm>
              <a:off x="7239000" y="2899977"/>
              <a:ext cx="473687" cy="1295653"/>
            </a:xfrm>
            <a:prstGeom prst="rect">
              <a:avLst/>
            </a:prstGeom>
            <a:solidFill>
              <a:srgbClr val="DB4D56"/>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58" name="Rectangle 13"/>
            <p:cNvSpPr>
              <a:spLocks noChangeArrowheads="1"/>
            </p:cNvSpPr>
            <p:nvPr/>
          </p:nvSpPr>
          <p:spPr bwMode="gray">
            <a:xfrm>
              <a:off x="7239000" y="4038312"/>
              <a:ext cx="473687" cy="2137697"/>
            </a:xfrm>
            <a:prstGeom prst="rect">
              <a:avLst/>
            </a:prstGeom>
            <a:solidFill>
              <a:srgbClr val="D13A0D"/>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59" name="Rectangle 14"/>
            <p:cNvSpPr>
              <a:spLocks noChangeArrowheads="1"/>
            </p:cNvSpPr>
            <p:nvPr/>
          </p:nvSpPr>
          <p:spPr bwMode="gray">
            <a:xfrm>
              <a:off x="1752601" y="659475"/>
              <a:ext cx="5622752" cy="2311585"/>
            </a:xfrm>
            <a:prstGeom prst="rect">
              <a:avLst/>
            </a:prstGeom>
            <a:solidFill>
              <a:srgbClr val="D7402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60" name="Rectangle 15"/>
            <p:cNvSpPr>
              <a:spLocks noChangeArrowheads="1"/>
            </p:cNvSpPr>
            <p:nvPr/>
          </p:nvSpPr>
          <p:spPr bwMode="gray">
            <a:xfrm>
              <a:off x="1752601" y="2899977"/>
              <a:ext cx="5622752" cy="1295653"/>
            </a:xfrm>
            <a:prstGeom prst="rect">
              <a:avLst/>
            </a:prstGeom>
            <a:solidFill>
              <a:srgbClr val="CD2F12"/>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61" name="Freeform 16"/>
            <p:cNvSpPr>
              <a:spLocks/>
            </p:cNvSpPr>
            <p:nvPr/>
          </p:nvSpPr>
          <p:spPr bwMode="gray">
            <a:xfrm>
              <a:off x="1752601" y="4038312"/>
              <a:ext cx="5622752" cy="2137697"/>
            </a:xfrm>
            <a:custGeom>
              <a:avLst/>
              <a:gdLst/>
              <a:ahLst/>
              <a:cxnLst>
                <a:cxn ang="0">
                  <a:pos x="0" y="0"/>
                </a:cxn>
                <a:cxn ang="0">
                  <a:pos x="3567" y="0"/>
                </a:cxn>
                <a:cxn ang="0">
                  <a:pos x="3567" y="1340"/>
                </a:cxn>
                <a:cxn ang="0">
                  <a:pos x="1372" y="1340"/>
                </a:cxn>
                <a:cxn ang="0">
                  <a:pos x="1372" y="181"/>
                </a:cxn>
                <a:cxn ang="0">
                  <a:pos x="0" y="181"/>
                </a:cxn>
                <a:cxn ang="0">
                  <a:pos x="0" y="0"/>
                </a:cxn>
              </a:cxnLst>
              <a:rect l="0" t="0" r="r" b="b"/>
              <a:pathLst>
                <a:path w="3567" h="1340">
                  <a:moveTo>
                    <a:pt x="0" y="0"/>
                  </a:moveTo>
                  <a:lnTo>
                    <a:pt x="3567" y="0"/>
                  </a:lnTo>
                  <a:lnTo>
                    <a:pt x="3567" y="1340"/>
                  </a:lnTo>
                  <a:lnTo>
                    <a:pt x="1372" y="1340"/>
                  </a:lnTo>
                  <a:lnTo>
                    <a:pt x="1372" y="181"/>
                  </a:lnTo>
                  <a:lnTo>
                    <a:pt x="0" y="181"/>
                  </a:lnTo>
                  <a:lnTo>
                    <a:pt x="0" y="0"/>
                  </a:lnTo>
                  <a:close/>
                </a:path>
              </a:pathLst>
            </a:custGeom>
            <a:solidFill>
              <a:srgbClr val="C4230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2" name="Rectangle 10"/>
            <p:cNvSpPr>
              <a:spLocks noChangeArrowheads="1"/>
            </p:cNvSpPr>
            <p:nvPr/>
          </p:nvSpPr>
          <p:spPr bwMode="gray">
            <a:xfrm>
              <a:off x="1752601" y="1"/>
              <a:ext cx="5622752" cy="696094"/>
            </a:xfrm>
            <a:prstGeom prst="rect">
              <a:avLst/>
            </a:prstGeom>
            <a:solidFill>
              <a:srgbClr val="EE9C34"/>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grpSp>
      <p:grpSp>
        <p:nvGrpSpPr>
          <p:cNvPr id="63" name="Group 62"/>
          <p:cNvGrpSpPr/>
          <p:nvPr userDrawn="1"/>
        </p:nvGrpSpPr>
        <p:grpSpPr>
          <a:xfrm>
            <a:off x="968592" y="6170991"/>
            <a:ext cx="914400" cy="533479"/>
            <a:chOff x="968592" y="6170991"/>
            <a:chExt cx="914400" cy="533479"/>
          </a:xfrm>
        </p:grpSpPr>
        <p:sp>
          <p:nvSpPr>
            <p:cNvPr id="64" name="Rectangle 37"/>
            <p:cNvSpPr>
              <a:spLocks noChangeArrowheads="1"/>
            </p:cNvSpPr>
            <p:nvPr userDrawn="1"/>
          </p:nvSpPr>
          <p:spPr bwMode="black">
            <a:xfrm>
              <a:off x="1524116" y="6170991"/>
              <a:ext cx="228600" cy="52646"/>
            </a:xfrm>
            <a:prstGeom prst="rect">
              <a:avLst/>
            </a:prstGeom>
            <a:solidFill>
              <a:srgbClr val="A10000"/>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65" name="Freeform 7"/>
            <p:cNvSpPr>
              <a:spLocks noEditPoints="1"/>
            </p:cNvSpPr>
            <p:nvPr userDrawn="1"/>
          </p:nvSpPr>
          <p:spPr bwMode="black">
            <a:xfrm>
              <a:off x="968592" y="6359814"/>
              <a:ext cx="914400" cy="344656"/>
            </a:xfrm>
            <a:custGeom>
              <a:avLst/>
              <a:gdLst/>
              <a:ahLst/>
              <a:cxnLst>
                <a:cxn ang="0">
                  <a:pos x="581" y="233"/>
                </a:cxn>
                <a:cxn ang="0">
                  <a:pos x="538" y="949"/>
                </a:cxn>
                <a:cxn ang="0">
                  <a:pos x="630" y="946"/>
                </a:cxn>
                <a:cxn ang="0">
                  <a:pos x="793" y="880"/>
                </a:cxn>
                <a:cxn ang="0">
                  <a:pos x="886" y="728"/>
                </a:cxn>
                <a:cxn ang="0">
                  <a:pos x="905" y="505"/>
                </a:cxn>
                <a:cxn ang="0">
                  <a:pos x="850" y="329"/>
                </a:cxn>
                <a:cxn ang="0">
                  <a:pos x="727" y="241"/>
                </a:cxn>
                <a:cxn ang="0">
                  <a:pos x="521" y="3"/>
                </a:cxn>
                <a:cxn ang="0">
                  <a:pos x="643" y="74"/>
                </a:cxn>
                <a:cxn ang="0">
                  <a:pos x="761" y="24"/>
                </a:cxn>
                <a:cxn ang="0">
                  <a:pos x="855" y="9"/>
                </a:cxn>
                <a:cxn ang="0">
                  <a:pos x="1026" y="40"/>
                </a:cxn>
                <a:cxn ang="0">
                  <a:pos x="1180" y="172"/>
                </a:cxn>
                <a:cxn ang="0">
                  <a:pos x="1265" y="383"/>
                </a:cxn>
                <a:cxn ang="0">
                  <a:pos x="1265" y="641"/>
                </a:cxn>
                <a:cxn ang="0">
                  <a:pos x="1175" y="857"/>
                </a:cxn>
                <a:cxn ang="0">
                  <a:pos x="1005" y="1006"/>
                </a:cxn>
                <a:cxn ang="0">
                  <a:pos x="766" y="1074"/>
                </a:cxn>
                <a:cxn ang="0">
                  <a:pos x="601" y="1074"/>
                </a:cxn>
                <a:cxn ang="0">
                  <a:pos x="692" y="1447"/>
                </a:cxn>
                <a:cxn ang="0">
                  <a:pos x="171" y="1408"/>
                </a:cxn>
                <a:cxn ang="0">
                  <a:pos x="413" y="3"/>
                </a:cxn>
                <a:cxn ang="0">
                  <a:pos x="3876" y="20"/>
                </a:cxn>
                <a:cxn ang="0">
                  <a:pos x="4036" y="100"/>
                </a:cxn>
                <a:cxn ang="0">
                  <a:pos x="4113" y="232"/>
                </a:cxn>
                <a:cxn ang="0">
                  <a:pos x="4091" y="362"/>
                </a:cxn>
                <a:cxn ang="0">
                  <a:pos x="3995" y="436"/>
                </a:cxn>
                <a:cxn ang="0">
                  <a:pos x="3859" y="438"/>
                </a:cxn>
                <a:cxn ang="0">
                  <a:pos x="3757" y="114"/>
                </a:cxn>
                <a:cxn ang="0">
                  <a:pos x="3597" y="187"/>
                </a:cxn>
                <a:cxn ang="0">
                  <a:pos x="3508" y="339"/>
                </a:cxn>
                <a:cxn ang="0">
                  <a:pos x="3489" y="565"/>
                </a:cxn>
                <a:cxn ang="0">
                  <a:pos x="3547" y="753"/>
                </a:cxn>
                <a:cxn ang="0">
                  <a:pos x="3668" y="869"/>
                </a:cxn>
                <a:cxn ang="0">
                  <a:pos x="3821" y="896"/>
                </a:cxn>
                <a:cxn ang="0">
                  <a:pos x="3931" y="872"/>
                </a:cxn>
                <a:cxn ang="0">
                  <a:pos x="4079" y="810"/>
                </a:cxn>
                <a:cxn ang="0">
                  <a:pos x="4016" y="1024"/>
                </a:cxn>
                <a:cxn ang="0">
                  <a:pos x="3830" y="1080"/>
                </a:cxn>
                <a:cxn ang="0">
                  <a:pos x="3651" y="1095"/>
                </a:cxn>
                <a:cxn ang="0">
                  <a:pos x="3426" y="1060"/>
                </a:cxn>
                <a:cxn ang="0">
                  <a:pos x="3255" y="947"/>
                </a:cxn>
                <a:cxn ang="0">
                  <a:pos x="3140" y="772"/>
                </a:cxn>
                <a:cxn ang="0">
                  <a:pos x="3101" y="561"/>
                </a:cxn>
                <a:cxn ang="0">
                  <a:pos x="3153" y="318"/>
                </a:cxn>
                <a:cxn ang="0">
                  <a:pos x="3293" y="135"/>
                </a:cxn>
                <a:cxn ang="0">
                  <a:pos x="3508" y="27"/>
                </a:cxn>
                <a:cxn ang="0">
                  <a:pos x="2910" y="0"/>
                </a:cxn>
                <a:cxn ang="0">
                  <a:pos x="3040" y="52"/>
                </a:cxn>
                <a:cxn ang="0">
                  <a:pos x="3093" y="178"/>
                </a:cxn>
                <a:cxn ang="0">
                  <a:pos x="3071" y="277"/>
                </a:cxn>
                <a:cxn ang="0">
                  <a:pos x="3004" y="393"/>
                </a:cxn>
                <a:cxn ang="0">
                  <a:pos x="2876" y="561"/>
                </a:cxn>
                <a:cxn ang="0">
                  <a:pos x="1784" y="1078"/>
                </a:cxn>
                <a:cxn ang="0">
                  <a:pos x="1313" y="118"/>
                </a:cxn>
                <a:cxn ang="0">
                  <a:pos x="2247" y="25"/>
                </a:cxn>
                <a:cxn ang="0">
                  <a:pos x="2759" y="62"/>
                </a:cxn>
                <a:cxn ang="0">
                  <a:pos x="2872" y="4"/>
                </a:cxn>
              </a:cxnLst>
              <a:rect l="0" t="0" r="r" b="b"/>
              <a:pathLst>
                <a:path w="4127" h="1544">
                  <a:moveTo>
                    <a:pt x="640" y="229"/>
                  </a:moveTo>
                  <a:lnTo>
                    <a:pt x="622" y="229"/>
                  </a:lnTo>
                  <a:lnTo>
                    <a:pt x="603" y="230"/>
                  </a:lnTo>
                  <a:lnTo>
                    <a:pt x="581" y="233"/>
                  </a:lnTo>
                  <a:lnTo>
                    <a:pt x="553" y="235"/>
                  </a:lnTo>
                  <a:lnTo>
                    <a:pt x="521" y="241"/>
                  </a:lnTo>
                  <a:lnTo>
                    <a:pt x="521" y="947"/>
                  </a:lnTo>
                  <a:lnTo>
                    <a:pt x="538" y="949"/>
                  </a:lnTo>
                  <a:lnTo>
                    <a:pt x="553" y="949"/>
                  </a:lnTo>
                  <a:lnTo>
                    <a:pt x="566" y="949"/>
                  </a:lnTo>
                  <a:lnTo>
                    <a:pt x="578" y="949"/>
                  </a:lnTo>
                  <a:lnTo>
                    <a:pt x="630" y="946"/>
                  </a:lnTo>
                  <a:lnTo>
                    <a:pt x="677" y="937"/>
                  </a:lnTo>
                  <a:lnTo>
                    <a:pt x="720" y="924"/>
                  </a:lnTo>
                  <a:lnTo>
                    <a:pt x="758" y="905"/>
                  </a:lnTo>
                  <a:lnTo>
                    <a:pt x="793" y="880"/>
                  </a:lnTo>
                  <a:lnTo>
                    <a:pt x="824" y="850"/>
                  </a:lnTo>
                  <a:lnTo>
                    <a:pt x="849" y="815"/>
                  </a:lnTo>
                  <a:lnTo>
                    <a:pt x="870" y="775"/>
                  </a:lnTo>
                  <a:lnTo>
                    <a:pt x="886" y="728"/>
                  </a:lnTo>
                  <a:lnTo>
                    <a:pt x="897" y="678"/>
                  </a:lnTo>
                  <a:lnTo>
                    <a:pt x="905" y="622"/>
                  </a:lnTo>
                  <a:lnTo>
                    <a:pt x="907" y="561"/>
                  </a:lnTo>
                  <a:lnTo>
                    <a:pt x="905" y="505"/>
                  </a:lnTo>
                  <a:lnTo>
                    <a:pt x="897" y="452"/>
                  </a:lnTo>
                  <a:lnTo>
                    <a:pt x="886" y="407"/>
                  </a:lnTo>
                  <a:lnTo>
                    <a:pt x="870" y="366"/>
                  </a:lnTo>
                  <a:lnTo>
                    <a:pt x="850" y="329"/>
                  </a:lnTo>
                  <a:lnTo>
                    <a:pt x="826" y="299"/>
                  </a:lnTo>
                  <a:lnTo>
                    <a:pt x="797" y="274"/>
                  </a:lnTo>
                  <a:lnTo>
                    <a:pt x="763" y="254"/>
                  </a:lnTo>
                  <a:lnTo>
                    <a:pt x="727" y="241"/>
                  </a:lnTo>
                  <a:lnTo>
                    <a:pt x="686" y="232"/>
                  </a:lnTo>
                  <a:lnTo>
                    <a:pt x="640" y="229"/>
                  </a:lnTo>
                  <a:close/>
                  <a:moveTo>
                    <a:pt x="413" y="3"/>
                  </a:moveTo>
                  <a:lnTo>
                    <a:pt x="521" y="3"/>
                  </a:lnTo>
                  <a:lnTo>
                    <a:pt x="521" y="143"/>
                  </a:lnTo>
                  <a:lnTo>
                    <a:pt x="566" y="117"/>
                  </a:lnTo>
                  <a:lnTo>
                    <a:pt x="607" y="93"/>
                  </a:lnTo>
                  <a:lnTo>
                    <a:pt x="643" y="74"/>
                  </a:lnTo>
                  <a:lnTo>
                    <a:pt x="677" y="57"/>
                  </a:lnTo>
                  <a:lnTo>
                    <a:pt x="707" y="44"/>
                  </a:lnTo>
                  <a:lnTo>
                    <a:pt x="735" y="33"/>
                  </a:lnTo>
                  <a:lnTo>
                    <a:pt x="761" y="24"/>
                  </a:lnTo>
                  <a:lnTo>
                    <a:pt x="785" y="18"/>
                  </a:lnTo>
                  <a:lnTo>
                    <a:pt x="809" y="13"/>
                  </a:lnTo>
                  <a:lnTo>
                    <a:pt x="831" y="10"/>
                  </a:lnTo>
                  <a:lnTo>
                    <a:pt x="855" y="9"/>
                  </a:lnTo>
                  <a:lnTo>
                    <a:pt x="879" y="8"/>
                  </a:lnTo>
                  <a:lnTo>
                    <a:pt x="931" y="12"/>
                  </a:lnTo>
                  <a:lnTo>
                    <a:pt x="980" y="23"/>
                  </a:lnTo>
                  <a:lnTo>
                    <a:pt x="1026" y="40"/>
                  </a:lnTo>
                  <a:lnTo>
                    <a:pt x="1070" y="64"/>
                  </a:lnTo>
                  <a:lnTo>
                    <a:pt x="1110" y="94"/>
                  </a:lnTo>
                  <a:lnTo>
                    <a:pt x="1148" y="130"/>
                  </a:lnTo>
                  <a:lnTo>
                    <a:pt x="1180" y="172"/>
                  </a:lnTo>
                  <a:lnTo>
                    <a:pt x="1209" y="218"/>
                  </a:lnTo>
                  <a:lnTo>
                    <a:pt x="1233" y="268"/>
                  </a:lnTo>
                  <a:lnTo>
                    <a:pt x="1252" y="324"/>
                  </a:lnTo>
                  <a:lnTo>
                    <a:pt x="1265" y="383"/>
                  </a:lnTo>
                  <a:lnTo>
                    <a:pt x="1274" y="446"/>
                  </a:lnTo>
                  <a:lnTo>
                    <a:pt x="1278" y="512"/>
                  </a:lnTo>
                  <a:lnTo>
                    <a:pt x="1274" y="578"/>
                  </a:lnTo>
                  <a:lnTo>
                    <a:pt x="1265" y="641"/>
                  </a:lnTo>
                  <a:lnTo>
                    <a:pt x="1252" y="701"/>
                  </a:lnTo>
                  <a:lnTo>
                    <a:pt x="1232" y="756"/>
                  </a:lnTo>
                  <a:lnTo>
                    <a:pt x="1205" y="809"/>
                  </a:lnTo>
                  <a:lnTo>
                    <a:pt x="1175" y="857"/>
                  </a:lnTo>
                  <a:lnTo>
                    <a:pt x="1140" y="901"/>
                  </a:lnTo>
                  <a:lnTo>
                    <a:pt x="1099" y="941"/>
                  </a:lnTo>
                  <a:lnTo>
                    <a:pt x="1054" y="976"/>
                  </a:lnTo>
                  <a:lnTo>
                    <a:pt x="1005" y="1006"/>
                  </a:lnTo>
                  <a:lnTo>
                    <a:pt x="951" y="1031"/>
                  </a:lnTo>
                  <a:lnTo>
                    <a:pt x="894" y="1051"/>
                  </a:lnTo>
                  <a:lnTo>
                    <a:pt x="831" y="1065"/>
                  </a:lnTo>
                  <a:lnTo>
                    <a:pt x="766" y="1074"/>
                  </a:lnTo>
                  <a:lnTo>
                    <a:pt x="696" y="1078"/>
                  </a:lnTo>
                  <a:lnTo>
                    <a:pt x="670" y="1078"/>
                  </a:lnTo>
                  <a:lnTo>
                    <a:pt x="637" y="1076"/>
                  </a:lnTo>
                  <a:lnTo>
                    <a:pt x="601" y="1074"/>
                  </a:lnTo>
                  <a:lnTo>
                    <a:pt x="561" y="1071"/>
                  </a:lnTo>
                  <a:lnTo>
                    <a:pt x="521" y="1068"/>
                  </a:lnTo>
                  <a:lnTo>
                    <a:pt x="521" y="1408"/>
                  </a:lnTo>
                  <a:lnTo>
                    <a:pt x="692" y="1447"/>
                  </a:lnTo>
                  <a:lnTo>
                    <a:pt x="692" y="1544"/>
                  </a:lnTo>
                  <a:lnTo>
                    <a:pt x="18" y="1544"/>
                  </a:lnTo>
                  <a:lnTo>
                    <a:pt x="18" y="1447"/>
                  </a:lnTo>
                  <a:lnTo>
                    <a:pt x="171" y="1408"/>
                  </a:lnTo>
                  <a:lnTo>
                    <a:pt x="171" y="229"/>
                  </a:lnTo>
                  <a:lnTo>
                    <a:pt x="0" y="229"/>
                  </a:lnTo>
                  <a:lnTo>
                    <a:pt x="0" y="128"/>
                  </a:lnTo>
                  <a:lnTo>
                    <a:pt x="413" y="3"/>
                  </a:lnTo>
                  <a:close/>
                  <a:moveTo>
                    <a:pt x="3711" y="0"/>
                  </a:moveTo>
                  <a:lnTo>
                    <a:pt x="3770" y="3"/>
                  </a:lnTo>
                  <a:lnTo>
                    <a:pt x="3825" y="9"/>
                  </a:lnTo>
                  <a:lnTo>
                    <a:pt x="3876" y="20"/>
                  </a:lnTo>
                  <a:lnTo>
                    <a:pt x="3923" y="34"/>
                  </a:lnTo>
                  <a:lnTo>
                    <a:pt x="3965" y="53"/>
                  </a:lnTo>
                  <a:lnTo>
                    <a:pt x="4004" y="75"/>
                  </a:lnTo>
                  <a:lnTo>
                    <a:pt x="4036" y="100"/>
                  </a:lnTo>
                  <a:lnTo>
                    <a:pt x="4064" y="129"/>
                  </a:lnTo>
                  <a:lnTo>
                    <a:pt x="4086" y="160"/>
                  </a:lnTo>
                  <a:lnTo>
                    <a:pt x="4103" y="194"/>
                  </a:lnTo>
                  <a:lnTo>
                    <a:pt x="4113" y="232"/>
                  </a:lnTo>
                  <a:lnTo>
                    <a:pt x="4117" y="271"/>
                  </a:lnTo>
                  <a:lnTo>
                    <a:pt x="4114" y="304"/>
                  </a:lnTo>
                  <a:lnTo>
                    <a:pt x="4105" y="334"/>
                  </a:lnTo>
                  <a:lnTo>
                    <a:pt x="4091" y="362"/>
                  </a:lnTo>
                  <a:lnTo>
                    <a:pt x="4074" y="387"/>
                  </a:lnTo>
                  <a:lnTo>
                    <a:pt x="4051" y="407"/>
                  </a:lnTo>
                  <a:lnTo>
                    <a:pt x="4025" y="423"/>
                  </a:lnTo>
                  <a:lnTo>
                    <a:pt x="3995" y="436"/>
                  </a:lnTo>
                  <a:lnTo>
                    <a:pt x="3961" y="443"/>
                  </a:lnTo>
                  <a:lnTo>
                    <a:pt x="3925" y="446"/>
                  </a:lnTo>
                  <a:lnTo>
                    <a:pt x="3891" y="444"/>
                  </a:lnTo>
                  <a:lnTo>
                    <a:pt x="3859" y="438"/>
                  </a:lnTo>
                  <a:lnTo>
                    <a:pt x="3826" y="428"/>
                  </a:lnTo>
                  <a:lnTo>
                    <a:pt x="3792" y="413"/>
                  </a:lnTo>
                  <a:lnTo>
                    <a:pt x="3757" y="394"/>
                  </a:lnTo>
                  <a:lnTo>
                    <a:pt x="3757" y="114"/>
                  </a:lnTo>
                  <a:lnTo>
                    <a:pt x="3711" y="125"/>
                  </a:lnTo>
                  <a:lnTo>
                    <a:pt x="3668" y="140"/>
                  </a:lnTo>
                  <a:lnTo>
                    <a:pt x="3631" y="162"/>
                  </a:lnTo>
                  <a:lnTo>
                    <a:pt x="3597" y="187"/>
                  </a:lnTo>
                  <a:lnTo>
                    <a:pt x="3568" y="218"/>
                  </a:lnTo>
                  <a:lnTo>
                    <a:pt x="3543" y="253"/>
                  </a:lnTo>
                  <a:lnTo>
                    <a:pt x="3523" y="294"/>
                  </a:lnTo>
                  <a:lnTo>
                    <a:pt x="3508" y="339"/>
                  </a:lnTo>
                  <a:lnTo>
                    <a:pt x="3497" y="391"/>
                  </a:lnTo>
                  <a:lnTo>
                    <a:pt x="3489" y="447"/>
                  </a:lnTo>
                  <a:lnTo>
                    <a:pt x="3487" y="507"/>
                  </a:lnTo>
                  <a:lnTo>
                    <a:pt x="3489" y="565"/>
                  </a:lnTo>
                  <a:lnTo>
                    <a:pt x="3497" y="617"/>
                  </a:lnTo>
                  <a:lnTo>
                    <a:pt x="3509" y="667"/>
                  </a:lnTo>
                  <a:lnTo>
                    <a:pt x="3526" y="712"/>
                  </a:lnTo>
                  <a:lnTo>
                    <a:pt x="3547" y="753"/>
                  </a:lnTo>
                  <a:lnTo>
                    <a:pt x="3571" y="790"/>
                  </a:lnTo>
                  <a:lnTo>
                    <a:pt x="3600" y="821"/>
                  </a:lnTo>
                  <a:lnTo>
                    <a:pt x="3632" y="847"/>
                  </a:lnTo>
                  <a:lnTo>
                    <a:pt x="3668" y="869"/>
                  </a:lnTo>
                  <a:lnTo>
                    <a:pt x="3707" y="885"/>
                  </a:lnTo>
                  <a:lnTo>
                    <a:pt x="3750" y="894"/>
                  </a:lnTo>
                  <a:lnTo>
                    <a:pt x="3795" y="897"/>
                  </a:lnTo>
                  <a:lnTo>
                    <a:pt x="3821" y="896"/>
                  </a:lnTo>
                  <a:lnTo>
                    <a:pt x="3847" y="894"/>
                  </a:lnTo>
                  <a:lnTo>
                    <a:pt x="3874" y="889"/>
                  </a:lnTo>
                  <a:lnTo>
                    <a:pt x="3901" y="881"/>
                  </a:lnTo>
                  <a:lnTo>
                    <a:pt x="3931" y="872"/>
                  </a:lnTo>
                  <a:lnTo>
                    <a:pt x="3964" y="861"/>
                  </a:lnTo>
                  <a:lnTo>
                    <a:pt x="3999" y="846"/>
                  </a:lnTo>
                  <a:lnTo>
                    <a:pt x="4036" y="830"/>
                  </a:lnTo>
                  <a:lnTo>
                    <a:pt x="4079" y="810"/>
                  </a:lnTo>
                  <a:lnTo>
                    <a:pt x="4127" y="787"/>
                  </a:lnTo>
                  <a:lnTo>
                    <a:pt x="4127" y="976"/>
                  </a:lnTo>
                  <a:lnTo>
                    <a:pt x="4069" y="1001"/>
                  </a:lnTo>
                  <a:lnTo>
                    <a:pt x="4016" y="1024"/>
                  </a:lnTo>
                  <a:lnTo>
                    <a:pt x="3966" y="1041"/>
                  </a:lnTo>
                  <a:lnTo>
                    <a:pt x="3919" y="1058"/>
                  </a:lnTo>
                  <a:lnTo>
                    <a:pt x="3874" y="1070"/>
                  </a:lnTo>
                  <a:lnTo>
                    <a:pt x="3830" y="1080"/>
                  </a:lnTo>
                  <a:lnTo>
                    <a:pt x="3786" y="1086"/>
                  </a:lnTo>
                  <a:lnTo>
                    <a:pt x="3742" y="1091"/>
                  </a:lnTo>
                  <a:lnTo>
                    <a:pt x="3697" y="1094"/>
                  </a:lnTo>
                  <a:lnTo>
                    <a:pt x="3651" y="1095"/>
                  </a:lnTo>
                  <a:lnTo>
                    <a:pt x="3588" y="1093"/>
                  </a:lnTo>
                  <a:lnTo>
                    <a:pt x="3530" y="1086"/>
                  </a:lnTo>
                  <a:lnTo>
                    <a:pt x="3476" y="1075"/>
                  </a:lnTo>
                  <a:lnTo>
                    <a:pt x="3426" y="1060"/>
                  </a:lnTo>
                  <a:lnTo>
                    <a:pt x="3378" y="1039"/>
                  </a:lnTo>
                  <a:lnTo>
                    <a:pt x="3334" y="1014"/>
                  </a:lnTo>
                  <a:lnTo>
                    <a:pt x="3294" y="984"/>
                  </a:lnTo>
                  <a:lnTo>
                    <a:pt x="3255" y="947"/>
                  </a:lnTo>
                  <a:lnTo>
                    <a:pt x="3219" y="907"/>
                  </a:lnTo>
                  <a:lnTo>
                    <a:pt x="3188" y="865"/>
                  </a:lnTo>
                  <a:lnTo>
                    <a:pt x="3162" y="820"/>
                  </a:lnTo>
                  <a:lnTo>
                    <a:pt x="3140" y="772"/>
                  </a:lnTo>
                  <a:lnTo>
                    <a:pt x="3124" y="722"/>
                  </a:lnTo>
                  <a:lnTo>
                    <a:pt x="3111" y="670"/>
                  </a:lnTo>
                  <a:lnTo>
                    <a:pt x="3104" y="616"/>
                  </a:lnTo>
                  <a:lnTo>
                    <a:pt x="3101" y="561"/>
                  </a:lnTo>
                  <a:lnTo>
                    <a:pt x="3105" y="494"/>
                  </a:lnTo>
                  <a:lnTo>
                    <a:pt x="3115" y="433"/>
                  </a:lnTo>
                  <a:lnTo>
                    <a:pt x="3130" y="373"/>
                  </a:lnTo>
                  <a:lnTo>
                    <a:pt x="3153" y="318"/>
                  </a:lnTo>
                  <a:lnTo>
                    <a:pt x="3179" y="267"/>
                  </a:lnTo>
                  <a:lnTo>
                    <a:pt x="3213" y="219"/>
                  </a:lnTo>
                  <a:lnTo>
                    <a:pt x="3250" y="175"/>
                  </a:lnTo>
                  <a:lnTo>
                    <a:pt x="3293" y="135"/>
                  </a:lnTo>
                  <a:lnTo>
                    <a:pt x="3341" y="102"/>
                  </a:lnTo>
                  <a:lnTo>
                    <a:pt x="3392" y="72"/>
                  </a:lnTo>
                  <a:lnTo>
                    <a:pt x="3448" y="47"/>
                  </a:lnTo>
                  <a:lnTo>
                    <a:pt x="3508" y="27"/>
                  </a:lnTo>
                  <a:lnTo>
                    <a:pt x="3573" y="12"/>
                  </a:lnTo>
                  <a:lnTo>
                    <a:pt x="3640" y="3"/>
                  </a:lnTo>
                  <a:lnTo>
                    <a:pt x="3711" y="0"/>
                  </a:lnTo>
                  <a:close/>
                  <a:moveTo>
                    <a:pt x="2910" y="0"/>
                  </a:moveTo>
                  <a:lnTo>
                    <a:pt x="2948" y="4"/>
                  </a:lnTo>
                  <a:lnTo>
                    <a:pt x="2983" y="14"/>
                  </a:lnTo>
                  <a:lnTo>
                    <a:pt x="3014" y="30"/>
                  </a:lnTo>
                  <a:lnTo>
                    <a:pt x="3040" y="52"/>
                  </a:lnTo>
                  <a:lnTo>
                    <a:pt x="3063" y="78"/>
                  </a:lnTo>
                  <a:lnTo>
                    <a:pt x="3079" y="109"/>
                  </a:lnTo>
                  <a:lnTo>
                    <a:pt x="3089" y="142"/>
                  </a:lnTo>
                  <a:lnTo>
                    <a:pt x="3093" y="178"/>
                  </a:lnTo>
                  <a:lnTo>
                    <a:pt x="3091" y="203"/>
                  </a:lnTo>
                  <a:lnTo>
                    <a:pt x="3088" y="227"/>
                  </a:lnTo>
                  <a:lnTo>
                    <a:pt x="3081" y="252"/>
                  </a:lnTo>
                  <a:lnTo>
                    <a:pt x="3071" y="277"/>
                  </a:lnTo>
                  <a:lnTo>
                    <a:pt x="3060" y="303"/>
                  </a:lnTo>
                  <a:lnTo>
                    <a:pt x="3044" y="331"/>
                  </a:lnTo>
                  <a:lnTo>
                    <a:pt x="3025" y="361"/>
                  </a:lnTo>
                  <a:lnTo>
                    <a:pt x="3004" y="393"/>
                  </a:lnTo>
                  <a:lnTo>
                    <a:pt x="2978" y="429"/>
                  </a:lnTo>
                  <a:lnTo>
                    <a:pt x="2948" y="468"/>
                  </a:lnTo>
                  <a:lnTo>
                    <a:pt x="2914" y="512"/>
                  </a:lnTo>
                  <a:lnTo>
                    <a:pt x="2876" y="561"/>
                  </a:lnTo>
                  <a:lnTo>
                    <a:pt x="2472" y="1078"/>
                  </a:lnTo>
                  <a:lnTo>
                    <a:pt x="2182" y="1078"/>
                  </a:lnTo>
                  <a:lnTo>
                    <a:pt x="2182" y="424"/>
                  </a:lnTo>
                  <a:lnTo>
                    <a:pt x="1784" y="1078"/>
                  </a:lnTo>
                  <a:lnTo>
                    <a:pt x="1518" y="1078"/>
                  </a:lnTo>
                  <a:lnTo>
                    <a:pt x="1518" y="234"/>
                  </a:lnTo>
                  <a:lnTo>
                    <a:pt x="1313" y="214"/>
                  </a:lnTo>
                  <a:lnTo>
                    <a:pt x="1313" y="118"/>
                  </a:lnTo>
                  <a:lnTo>
                    <a:pt x="1690" y="25"/>
                  </a:lnTo>
                  <a:lnTo>
                    <a:pt x="1832" y="25"/>
                  </a:lnTo>
                  <a:lnTo>
                    <a:pt x="1832" y="713"/>
                  </a:lnTo>
                  <a:lnTo>
                    <a:pt x="2247" y="25"/>
                  </a:lnTo>
                  <a:lnTo>
                    <a:pt x="2497" y="25"/>
                  </a:lnTo>
                  <a:lnTo>
                    <a:pt x="2497" y="822"/>
                  </a:lnTo>
                  <a:lnTo>
                    <a:pt x="2759" y="473"/>
                  </a:lnTo>
                  <a:lnTo>
                    <a:pt x="2759" y="62"/>
                  </a:lnTo>
                  <a:lnTo>
                    <a:pt x="2779" y="44"/>
                  </a:lnTo>
                  <a:lnTo>
                    <a:pt x="2806" y="27"/>
                  </a:lnTo>
                  <a:lnTo>
                    <a:pt x="2837" y="13"/>
                  </a:lnTo>
                  <a:lnTo>
                    <a:pt x="2872" y="4"/>
                  </a:lnTo>
                  <a:lnTo>
                    <a:pt x="2910"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noProof="0" dirty="0"/>
            </a:p>
          </p:txBody>
        </p:sp>
      </p:grpSp>
      <p:sp>
        <p:nvSpPr>
          <p:cNvPr id="66" name="Text Placeholder 31"/>
          <p:cNvSpPr>
            <a:spLocks noGrp="1"/>
          </p:cNvSpPr>
          <p:nvPr>
            <p:ph type="body" sz="quarter" idx="10" hasCustomPrompt="1"/>
          </p:nvPr>
        </p:nvSpPr>
        <p:spPr bwMode="white">
          <a:xfrm>
            <a:off x="1895475" y="374904"/>
            <a:ext cx="4105656" cy="146304"/>
          </a:xfrm>
        </p:spPr>
        <p:txBody>
          <a:bodyPr/>
          <a:lstStyle>
            <a:lvl1pPr>
              <a:defRPr sz="1100">
                <a:solidFill>
                  <a:schemeClr val="bg1"/>
                </a:solidFill>
                <a:latin typeface="Arial" pitchFamily="34" charset="0"/>
                <a:cs typeface="Arial" pitchFamily="34" charset="0"/>
              </a:defRPr>
            </a:lvl1pPr>
            <a:lvl2pPr>
              <a:defRPr sz="1000">
                <a:solidFill>
                  <a:schemeClr val="bg1"/>
                </a:solidFill>
                <a:latin typeface="Arial" pitchFamily="34" charset="0"/>
                <a:cs typeface="Arial" pitchFamily="34" charset="0"/>
              </a:defRPr>
            </a:lvl2pPr>
            <a:lvl3pPr>
              <a:defRPr sz="1000">
                <a:solidFill>
                  <a:schemeClr val="bg1"/>
                </a:solidFill>
                <a:latin typeface="Arial" pitchFamily="34" charset="0"/>
                <a:cs typeface="Arial" pitchFamily="34" charset="0"/>
              </a:defRPr>
            </a:lvl3pPr>
            <a:lvl4pPr>
              <a:defRPr sz="1000">
                <a:solidFill>
                  <a:schemeClr val="bg1"/>
                </a:solidFill>
                <a:latin typeface="Arial" pitchFamily="34" charset="0"/>
                <a:cs typeface="Arial" pitchFamily="34" charset="0"/>
              </a:defRPr>
            </a:lvl4pPr>
            <a:lvl5pPr>
              <a:defRPr sz="1000">
                <a:solidFill>
                  <a:schemeClr val="bg1"/>
                </a:solidFill>
                <a:latin typeface="Arial" pitchFamily="34" charset="0"/>
                <a:cs typeface="Arial" pitchFamily="34" charset="0"/>
              </a:defRPr>
            </a:lvl5pPr>
          </a:lstStyle>
          <a:p>
            <a:pPr lvl="0"/>
            <a:r>
              <a:rPr lang="en-US" noProof="0" dirty="0" smtClean="0"/>
              <a:t>www.pwc.com</a:t>
            </a:r>
            <a:endParaRPr lang="en-US" noProof="0" dirty="0"/>
          </a:p>
        </p:txBody>
      </p:sp>
      <p:sp>
        <p:nvSpPr>
          <p:cNvPr id="67" name="Title 1"/>
          <p:cNvSpPr>
            <a:spLocks noGrp="1"/>
          </p:cNvSpPr>
          <p:nvPr>
            <p:ph type="ctrTitle" hasCustomPrompt="1"/>
          </p:nvPr>
        </p:nvSpPr>
        <p:spPr bwMode="white">
          <a:xfrm>
            <a:off x="1895475" y="838200"/>
            <a:ext cx="5343525" cy="914400"/>
          </a:xfrm>
        </p:spPr>
        <p:txBody>
          <a:bodyPr anchor="t" anchorCtr="0">
            <a:noAutofit/>
          </a:bodyPr>
          <a:lstStyle>
            <a:lvl1pPr>
              <a:lnSpc>
                <a:spcPct val="90000"/>
              </a:lnSpc>
              <a:defRPr sz="3200" b="1" i="1" baseline="0">
                <a:solidFill>
                  <a:schemeClr val="bg1"/>
                </a:solidFill>
              </a:defRPr>
            </a:lvl1pPr>
          </a:lstStyle>
          <a:p>
            <a:r>
              <a:rPr lang="en-US" noProof="0" dirty="0" smtClean="0"/>
              <a:t>Click to add the presentation’s main title</a:t>
            </a:r>
            <a:endParaRPr lang="en-US" noProof="0" dirty="0"/>
          </a:p>
        </p:txBody>
      </p:sp>
      <p:sp>
        <p:nvSpPr>
          <p:cNvPr id="68" name="Subtitle 2"/>
          <p:cNvSpPr>
            <a:spLocks noGrp="1"/>
          </p:cNvSpPr>
          <p:nvPr>
            <p:ph type="subTitle" idx="1" hasCustomPrompt="1"/>
          </p:nvPr>
        </p:nvSpPr>
        <p:spPr bwMode="white">
          <a:xfrm>
            <a:off x="1895475" y="1828799"/>
            <a:ext cx="5343525" cy="914401"/>
          </a:xfrm>
        </p:spPr>
        <p:txBody>
          <a:bodyPr>
            <a:noAutofit/>
          </a:bodyPr>
          <a:lstStyle>
            <a:lvl1pPr marL="0" indent="0" algn="l">
              <a:lnSpc>
                <a:spcPct val="90000"/>
              </a:lnSpc>
              <a:spcAft>
                <a:spcPts val="0"/>
              </a:spcAft>
              <a:buNone/>
              <a:defRPr sz="2400" baseline="0">
                <a:solidFill>
                  <a:schemeClr val="bg1"/>
                </a:solidFill>
                <a:latin typeface="+mj-lt"/>
              </a:defRPr>
            </a:lvl1pPr>
            <a:lvl2pPr marL="0" indent="0" algn="l">
              <a:buNone/>
              <a:defRPr sz="1800">
                <a:solidFill>
                  <a:schemeClr val="bg1"/>
                </a:solidFill>
                <a:latin typeface="+mj-lt"/>
              </a:defRPr>
            </a:lvl2pPr>
            <a:lvl3pPr marL="457200" indent="0" algn="l">
              <a:buNone/>
              <a:defRPr sz="1800">
                <a:solidFill>
                  <a:schemeClr val="bg1"/>
                </a:solidFill>
                <a:latin typeface="+mj-lt"/>
              </a:defRPr>
            </a:lvl3pPr>
            <a:lvl4pPr marL="914400" indent="0" algn="l">
              <a:buNone/>
              <a:defRPr sz="1800">
                <a:solidFill>
                  <a:schemeClr val="bg1"/>
                </a:solidFill>
                <a:latin typeface="+mj-lt"/>
              </a:defRPr>
            </a:lvl4pPr>
            <a:lvl5pPr marL="1371600" indent="0" algn="l">
              <a:buNone/>
              <a:defRPr sz="1800">
                <a:solidFill>
                  <a:schemeClr val="bg1"/>
                </a:solidFill>
                <a:latin typeface="+mj-lt"/>
              </a:defRPr>
            </a:lvl5pPr>
            <a:lvl6pPr marL="1828800" indent="0" algn="l">
              <a:buNone/>
              <a:defRPr sz="1800">
                <a:solidFill>
                  <a:schemeClr val="bg1"/>
                </a:solidFill>
                <a:latin typeface="+mj-lt"/>
              </a:defRPr>
            </a:lvl6pPr>
            <a:lvl7pPr marL="2286000" indent="0" algn="l">
              <a:buNone/>
              <a:defRPr sz="1800">
                <a:solidFill>
                  <a:schemeClr val="bg1"/>
                </a:solidFill>
                <a:latin typeface="+mj-lt"/>
              </a:defRPr>
            </a:lvl7pPr>
            <a:lvl8pPr marL="2743200" indent="0" algn="l">
              <a:buNone/>
              <a:defRPr sz="1800">
                <a:solidFill>
                  <a:schemeClr val="bg1"/>
                </a:solidFill>
                <a:latin typeface="+mj-lt"/>
              </a:defRPr>
            </a:lvl8pPr>
            <a:lvl9pPr marL="3200400" indent="0" algn="l">
              <a:buNone/>
              <a:defRPr sz="1800">
                <a:solidFill>
                  <a:schemeClr val="bg1"/>
                </a:solidFill>
                <a:latin typeface="+mj-lt"/>
              </a:defRPr>
            </a:lvl9pPr>
          </a:lstStyle>
          <a:p>
            <a:r>
              <a:rPr lang="en-US" noProof="0" dirty="0" smtClean="0"/>
              <a:t>Subtitle and date (move higher if title is only one line)</a:t>
            </a:r>
          </a:p>
        </p:txBody>
      </p:sp>
      <p:sp>
        <p:nvSpPr>
          <p:cNvPr id="20" name="Picture Placeholder 76"/>
          <p:cNvSpPr>
            <a:spLocks noGrp="1"/>
          </p:cNvSpPr>
          <p:nvPr>
            <p:ph type="pic" sz="quarter" idx="13"/>
          </p:nvPr>
        </p:nvSpPr>
        <p:spPr>
          <a:xfrm>
            <a:off x="609601" y="3048000"/>
            <a:ext cx="914400" cy="762000"/>
          </a:xfrm>
        </p:spPr>
        <p:txBody>
          <a:bodyPr/>
          <a:lstStyle>
            <a:lvl1pPr>
              <a:defRPr sz="1400"/>
            </a:lvl1pPr>
          </a:lstStyle>
          <a:p>
            <a:r>
              <a:rPr lang="en-US" noProof="0" smtClean="0"/>
              <a:t>Click icon to add picture</a:t>
            </a:r>
            <a:endParaRPr lang="en-US" noProof="0"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ver Slide: Client Logo">
    <p:spTree>
      <p:nvGrpSpPr>
        <p:cNvPr id="1" name=""/>
        <p:cNvGrpSpPr/>
        <p:nvPr/>
      </p:nvGrpSpPr>
      <p:grpSpPr>
        <a:xfrm>
          <a:off x="0" y="0"/>
          <a:ext cx="0" cy="0"/>
          <a:chOff x="0" y="0"/>
          <a:chExt cx="0" cy="0"/>
        </a:xfrm>
      </p:grpSpPr>
      <p:grpSp>
        <p:nvGrpSpPr>
          <p:cNvPr id="24" name="Group 23"/>
          <p:cNvGrpSpPr/>
          <p:nvPr userDrawn="1"/>
        </p:nvGrpSpPr>
        <p:grpSpPr>
          <a:xfrm>
            <a:off x="1752601" y="-4761"/>
            <a:ext cx="7391400" cy="6176009"/>
            <a:chOff x="1752601" y="1"/>
            <a:chExt cx="7391400" cy="6176009"/>
          </a:xfrm>
        </p:grpSpPr>
        <p:sp>
          <p:nvSpPr>
            <p:cNvPr id="25" name="Rectangle 17"/>
            <p:cNvSpPr>
              <a:spLocks noChangeArrowheads="1"/>
            </p:cNvSpPr>
            <p:nvPr/>
          </p:nvSpPr>
          <p:spPr bwMode="gray">
            <a:xfrm>
              <a:off x="1752601" y="4195630"/>
              <a:ext cx="2286000" cy="1980380"/>
            </a:xfrm>
            <a:prstGeom prst="rect">
              <a:avLst/>
            </a:prstGeom>
            <a:solidFill>
              <a:srgbClr val="9A1702"/>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26" name="Rectangle 7"/>
            <p:cNvSpPr>
              <a:spLocks noChangeArrowheads="1"/>
            </p:cNvSpPr>
            <p:nvPr/>
          </p:nvSpPr>
          <p:spPr bwMode="gray">
            <a:xfrm>
              <a:off x="8229600" y="4038312"/>
              <a:ext cx="914401" cy="2137697"/>
            </a:xfrm>
            <a:prstGeom prst="rect">
              <a:avLst/>
            </a:prstGeom>
            <a:solidFill>
              <a:srgbClr val="F3BE26"/>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27" name="Rectangle 8"/>
            <p:cNvSpPr>
              <a:spLocks noChangeArrowheads="1"/>
            </p:cNvSpPr>
            <p:nvPr/>
          </p:nvSpPr>
          <p:spPr bwMode="gray">
            <a:xfrm>
              <a:off x="7620001" y="2899976"/>
              <a:ext cx="729522" cy="1295653"/>
            </a:xfrm>
            <a:prstGeom prst="rect">
              <a:avLst/>
            </a:prstGeom>
            <a:solidFill>
              <a:srgbClr val="F3BC87"/>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28" name="Rectangle 9"/>
            <p:cNvSpPr>
              <a:spLocks noChangeArrowheads="1"/>
            </p:cNvSpPr>
            <p:nvPr/>
          </p:nvSpPr>
          <p:spPr bwMode="gray">
            <a:xfrm>
              <a:off x="7620001" y="4038312"/>
              <a:ext cx="729521" cy="2137697"/>
            </a:xfrm>
            <a:prstGeom prst="rect">
              <a:avLst/>
            </a:prstGeom>
            <a:solidFill>
              <a:srgbClr val="E88C14"/>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29" name="Rectangle 11"/>
            <p:cNvSpPr>
              <a:spLocks noChangeArrowheads="1"/>
            </p:cNvSpPr>
            <p:nvPr/>
          </p:nvSpPr>
          <p:spPr bwMode="gray">
            <a:xfrm>
              <a:off x="7239000" y="696094"/>
              <a:ext cx="473687" cy="2274966"/>
            </a:xfrm>
            <a:prstGeom prst="rect">
              <a:avLst/>
            </a:prstGeom>
            <a:solidFill>
              <a:srgbClr val="E669A2"/>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30" name="Rectangle 12"/>
            <p:cNvSpPr>
              <a:spLocks noChangeArrowheads="1"/>
            </p:cNvSpPr>
            <p:nvPr/>
          </p:nvSpPr>
          <p:spPr bwMode="gray">
            <a:xfrm>
              <a:off x="7239000" y="2899977"/>
              <a:ext cx="473687" cy="1295653"/>
            </a:xfrm>
            <a:prstGeom prst="rect">
              <a:avLst/>
            </a:prstGeom>
            <a:solidFill>
              <a:srgbClr val="DB4D56"/>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38" name="Rectangle 13"/>
            <p:cNvSpPr>
              <a:spLocks noChangeArrowheads="1"/>
            </p:cNvSpPr>
            <p:nvPr/>
          </p:nvSpPr>
          <p:spPr bwMode="gray">
            <a:xfrm>
              <a:off x="7239000" y="4038312"/>
              <a:ext cx="473687" cy="2137697"/>
            </a:xfrm>
            <a:prstGeom prst="rect">
              <a:avLst/>
            </a:prstGeom>
            <a:solidFill>
              <a:srgbClr val="D13A0D"/>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39" name="Rectangle 14"/>
            <p:cNvSpPr>
              <a:spLocks noChangeArrowheads="1"/>
            </p:cNvSpPr>
            <p:nvPr/>
          </p:nvSpPr>
          <p:spPr bwMode="gray">
            <a:xfrm>
              <a:off x="1752601" y="659475"/>
              <a:ext cx="5622752" cy="2311585"/>
            </a:xfrm>
            <a:prstGeom prst="rect">
              <a:avLst/>
            </a:prstGeom>
            <a:solidFill>
              <a:srgbClr val="D7402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40" name="Rectangle 15"/>
            <p:cNvSpPr>
              <a:spLocks noChangeArrowheads="1"/>
            </p:cNvSpPr>
            <p:nvPr/>
          </p:nvSpPr>
          <p:spPr bwMode="gray">
            <a:xfrm>
              <a:off x="1752601" y="2899977"/>
              <a:ext cx="5622752" cy="1295653"/>
            </a:xfrm>
            <a:prstGeom prst="rect">
              <a:avLst/>
            </a:prstGeom>
            <a:solidFill>
              <a:srgbClr val="CD2F12"/>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41" name="Freeform 16"/>
            <p:cNvSpPr>
              <a:spLocks/>
            </p:cNvSpPr>
            <p:nvPr/>
          </p:nvSpPr>
          <p:spPr bwMode="gray">
            <a:xfrm>
              <a:off x="1752601" y="4038312"/>
              <a:ext cx="5622752" cy="2137697"/>
            </a:xfrm>
            <a:custGeom>
              <a:avLst/>
              <a:gdLst/>
              <a:ahLst/>
              <a:cxnLst>
                <a:cxn ang="0">
                  <a:pos x="0" y="0"/>
                </a:cxn>
                <a:cxn ang="0">
                  <a:pos x="3567" y="0"/>
                </a:cxn>
                <a:cxn ang="0">
                  <a:pos x="3567" y="1340"/>
                </a:cxn>
                <a:cxn ang="0">
                  <a:pos x="1372" y="1340"/>
                </a:cxn>
                <a:cxn ang="0">
                  <a:pos x="1372" y="181"/>
                </a:cxn>
                <a:cxn ang="0">
                  <a:pos x="0" y="181"/>
                </a:cxn>
                <a:cxn ang="0">
                  <a:pos x="0" y="0"/>
                </a:cxn>
              </a:cxnLst>
              <a:rect l="0" t="0" r="r" b="b"/>
              <a:pathLst>
                <a:path w="3567" h="1340">
                  <a:moveTo>
                    <a:pt x="0" y="0"/>
                  </a:moveTo>
                  <a:lnTo>
                    <a:pt x="3567" y="0"/>
                  </a:lnTo>
                  <a:lnTo>
                    <a:pt x="3567" y="1340"/>
                  </a:lnTo>
                  <a:lnTo>
                    <a:pt x="1372" y="1340"/>
                  </a:lnTo>
                  <a:lnTo>
                    <a:pt x="1372" y="181"/>
                  </a:lnTo>
                  <a:lnTo>
                    <a:pt x="0" y="181"/>
                  </a:lnTo>
                  <a:lnTo>
                    <a:pt x="0" y="0"/>
                  </a:lnTo>
                  <a:close/>
                </a:path>
              </a:pathLst>
            </a:custGeom>
            <a:solidFill>
              <a:srgbClr val="C4230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3" name="Rectangle 10"/>
            <p:cNvSpPr>
              <a:spLocks noChangeArrowheads="1"/>
            </p:cNvSpPr>
            <p:nvPr/>
          </p:nvSpPr>
          <p:spPr bwMode="gray">
            <a:xfrm>
              <a:off x="1752601" y="1"/>
              <a:ext cx="5622752" cy="696094"/>
            </a:xfrm>
            <a:prstGeom prst="rect">
              <a:avLst/>
            </a:prstGeom>
            <a:solidFill>
              <a:srgbClr val="EE9C34"/>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grpSp>
      <p:sp>
        <p:nvSpPr>
          <p:cNvPr id="54" name="Picture Placeholder 76"/>
          <p:cNvSpPr>
            <a:spLocks noGrp="1"/>
          </p:cNvSpPr>
          <p:nvPr>
            <p:ph type="pic" sz="quarter" idx="13"/>
          </p:nvPr>
        </p:nvSpPr>
        <p:spPr>
          <a:xfrm>
            <a:off x="609601" y="3048000"/>
            <a:ext cx="914400" cy="762000"/>
          </a:xfrm>
        </p:spPr>
        <p:txBody>
          <a:bodyPr/>
          <a:lstStyle>
            <a:lvl1pPr>
              <a:defRPr sz="1400"/>
            </a:lvl1pPr>
          </a:lstStyle>
          <a:p>
            <a:r>
              <a:rPr lang="en-US" noProof="0" smtClean="0"/>
              <a:t>Click icon to add picture</a:t>
            </a:r>
            <a:endParaRPr lang="en-US" noProof="0" dirty="0"/>
          </a:p>
        </p:txBody>
      </p:sp>
      <p:grpSp>
        <p:nvGrpSpPr>
          <p:cNvPr id="55" name="Group 54"/>
          <p:cNvGrpSpPr/>
          <p:nvPr userDrawn="1"/>
        </p:nvGrpSpPr>
        <p:grpSpPr>
          <a:xfrm>
            <a:off x="489086" y="2901697"/>
            <a:ext cx="1209752" cy="144000"/>
            <a:chOff x="489086" y="2901697"/>
            <a:chExt cx="1209752" cy="144000"/>
          </a:xfrm>
        </p:grpSpPr>
        <p:cxnSp>
          <p:nvCxnSpPr>
            <p:cNvPr id="56" name="Straight Connector 55"/>
            <p:cNvCxnSpPr/>
            <p:nvPr userDrawn="1"/>
          </p:nvCxnSpPr>
          <p:spPr>
            <a:xfrm rot="10800000">
              <a:off x="489086" y="2901698"/>
              <a:ext cx="1209752" cy="0"/>
            </a:xfrm>
            <a:prstGeom prst="line">
              <a:avLst/>
            </a:prstGeom>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userDrawn="1"/>
          </p:nvCxnSpPr>
          <p:spPr>
            <a:xfrm rot="5400000">
              <a:off x="417087" y="2973697"/>
              <a:ext cx="144000" cy="0"/>
            </a:xfrm>
            <a:prstGeom prst="line">
              <a:avLst/>
            </a:prstGeom>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sp>
        <p:nvSpPr>
          <p:cNvPr id="58" name="Text Placeholder 31"/>
          <p:cNvSpPr>
            <a:spLocks noGrp="1"/>
          </p:cNvSpPr>
          <p:nvPr>
            <p:ph type="body" sz="quarter" idx="10" hasCustomPrompt="1"/>
          </p:nvPr>
        </p:nvSpPr>
        <p:spPr bwMode="white">
          <a:xfrm>
            <a:off x="1895475" y="374904"/>
            <a:ext cx="4105656" cy="146304"/>
          </a:xfrm>
        </p:spPr>
        <p:txBody>
          <a:bodyPr/>
          <a:lstStyle>
            <a:lvl1pPr>
              <a:defRPr sz="1100">
                <a:solidFill>
                  <a:schemeClr val="bg1"/>
                </a:solidFill>
                <a:latin typeface="Arial" pitchFamily="34" charset="0"/>
                <a:cs typeface="Arial" pitchFamily="34" charset="0"/>
              </a:defRPr>
            </a:lvl1pPr>
            <a:lvl2pPr>
              <a:defRPr sz="1000">
                <a:solidFill>
                  <a:schemeClr val="bg1"/>
                </a:solidFill>
                <a:latin typeface="Arial" pitchFamily="34" charset="0"/>
                <a:cs typeface="Arial" pitchFamily="34" charset="0"/>
              </a:defRPr>
            </a:lvl2pPr>
            <a:lvl3pPr>
              <a:defRPr sz="1000">
                <a:solidFill>
                  <a:schemeClr val="bg1"/>
                </a:solidFill>
                <a:latin typeface="Arial" pitchFamily="34" charset="0"/>
                <a:cs typeface="Arial" pitchFamily="34" charset="0"/>
              </a:defRPr>
            </a:lvl3pPr>
            <a:lvl4pPr>
              <a:defRPr sz="1000">
                <a:solidFill>
                  <a:schemeClr val="bg1"/>
                </a:solidFill>
                <a:latin typeface="Arial" pitchFamily="34" charset="0"/>
                <a:cs typeface="Arial" pitchFamily="34" charset="0"/>
              </a:defRPr>
            </a:lvl4pPr>
            <a:lvl5pPr>
              <a:defRPr sz="1000">
                <a:solidFill>
                  <a:schemeClr val="bg1"/>
                </a:solidFill>
                <a:latin typeface="Arial" pitchFamily="34" charset="0"/>
                <a:cs typeface="Arial" pitchFamily="34" charset="0"/>
              </a:defRPr>
            </a:lvl5pPr>
          </a:lstStyle>
          <a:p>
            <a:pPr lvl="0"/>
            <a:r>
              <a:rPr lang="en-US" noProof="0" dirty="0" smtClean="0"/>
              <a:t>www.pwc.com</a:t>
            </a:r>
            <a:endParaRPr lang="en-US" noProof="0" dirty="0"/>
          </a:p>
        </p:txBody>
      </p:sp>
      <p:grpSp>
        <p:nvGrpSpPr>
          <p:cNvPr id="59" name="Group 58"/>
          <p:cNvGrpSpPr/>
          <p:nvPr userDrawn="1"/>
        </p:nvGrpSpPr>
        <p:grpSpPr>
          <a:xfrm>
            <a:off x="968592" y="6170991"/>
            <a:ext cx="914400" cy="533479"/>
            <a:chOff x="968592" y="6170991"/>
            <a:chExt cx="914400" cy="533479"/>
          </a:xfrm>
        </p:grpSpPr>
        <p:sp>
          <p:nvSpPr>
            <p:cNvPr id="60" name="Rectangle 37"/>
            <p:cNvSpPr>
              <a:spLocks noChangeArrowheads="1"/>
            </p:cNvSpPr>
            <p:nvPr userDrawn="1"/>
          </p:nvSpPr>
          <p:spPr bwMode="black">
            <a:xfrm>
              <a:off x="1524116" y="6170991"/>
              <a:ext cx="228600" cy="52646"/>
            </a:xfrm>
            <a:prstGeom prst="rect">
              <a:avLst/>
            </a:prstGeom>
            <a:solidFill>
              <a:srgbClr val="A10000"/>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61" name="Freeform 7"/>
            <p:cNvSpPr>
              <a:spLocks noEditPoints="1"/>
            </p:cNvSpPr>
            <p:nvPr userDrawn="1"/>
          </p:nvSpPr>
          <p:spPr bwMode="black">
            <a:xfrm>
              <a:off x="968592" y="6359814"/>
              <a:ext cx="914400" cy="344656"/>
            </a:xfrm>
            <a:custGeom>
              <a:avLst/>
              <a:gdLst/>
              <a:ahLst/>
              <a:cxnLst>
                <a:cxn ang="0">
                  <a:pos x="581" y="233"/>
                </a:cxn>
                <a:cxn ang="0">
                  <a:pos x="538" y="949"/>
                </a:cxn>
                <a:cxn ang="0">
                  <a:pos x="630" y="946"/>
                </a:cxn>
                <a:cxn ang="0">
                  <a:pos x="793" y="880"/>
                </a:cxn>
                <a:cxn ang="0">
                  <a:pos x="886" y="728"/>
                </a:cxn>
                <a:cxn ang="0">
                  <a:pos x="905" y="505"/>
                </a:cxn>
                <a:cxn ang="0">
                  <a:pos x="850" y="329"/>
                </a:cxn>
                <a:cxn ang="0">
                  <a:pos x="727" y="241"/>
                </a:cxn>
                <a:cxn ang="0">
                  <a:pos x="521" y="3"/>
                </a:cxn>
                <a:cxn ang="0">
                  <a:pos x="643" y="74"/>
                </a:cxn>
                <a:cxn ang="0">
                  <a:pos x="761" y="24"/>
                </a:cxn>
                <a:cxn ang="0">
                  <a:pos x="855" y="9"/>
                </a:cxn>
                <a:cxn ang="0">
                  <a:pos x="1026" y="40"/>
                </a:cxn>
                <a:cxn ang="0">
                  <a:pos x="1180" y="172"/>
                </a:cxn>
                <a:cxn ang="0">
                  <a:pos x="1265" y="383"/>
                </a:cxn>
                <a:cxn ang="0">
                  <a:pos x="1265" y="641"/>
                </a:cxn>
                <a:cxn ang="0">
                  <a:pos x="1175" y="857"/>
                </a:cxn>
                <a:cxn ang="0">
                  <a:pos x="1005" y="1006"/>
                </a:cxn>
                <a:cxn ang="0">
                  <a:pos x="766" y="1074"/>
                </a:cxn>
                <a:cxn ang="0">
                  <a:pos x="601" y="1074"/>
                </a:cxn>
                <a:cxn ang="0">
                  <a:pos x="692" y="1447"/>
                </a:cxn>
                <a:cxn ang="0">
                  <a:pos x="171" y="1408"/>
                </a:cxn>
                <a:cxn ang="0">
                  <a:pos x="413" y="3"/>
                </a:cxn>
                <a:cxn ang="0">
                  <a:pos x="3876" y="20"/>
                </a:cxn>
                <a:cxn ang="0">
                  <a:pos x="4036" y="100"/>
                </a:cxn>
                <a:cxn ang="0">
                  <a:pos x="4113" y="232"/>
                </a:cxn>
                <a:cxn ang="0">
                  <a:pos x="4091" y="362"/>
                </a:cxn>
                <a:cxn ang="0">
                  <a:pos x="3995" y="436"/>
                </a:cxn>
                <a:cxn ang="0">
                  <a:pos x="3859" y="438"/>
                </a:cxn>
                <a:cxn ang="0">
                  <a:pos x="3757" y="114"/>
                </a:cxn>
                <a:cxn ang="0">
                  <a:pos x="3597" y="187"/>
                </a:cxn>
                <a:cxn ang="0">
                  <a:pos x="3508" y="339"/>
                </a:cxn>
                <a:cxn ang="0">
                  <a:pos x="3489" y="565"/>
                </a:cxn>
                <a:cxn ang="0">
                  <a:pos x="3547" y="753"/>
                </a:cxn>
                <a:cxn ang="0">
                  <a:pos x="3668" y="869"/>
                </a:cxn>
                <a:cxn ang="0">
                  <a:pos x="3821" y="896"/>
                </a:cxn>
                <a:cxn ang="0">
                  <a:pos x="3931" y="872"/>
                </a:cxn>
                <a:cxn ang="0">
                  <a:pos x="4079" y="810"/>
                </a:cxn>
                <a:cxn ang="0">
                  <a:pos x="4016" y="1024"/>
                </a:cxn>
                <a:cxn ang="0">
                  <a:pos x="3830" y="1080"/>
                </a:cxn>
                <a:cxn ang="0">
                  <a:pos x="3651" y="1095"/>
                </a:cxn>
                <a:cxn ang="0">
                  <a:pos x="3426" y="1060"/>
                </a:cxn>
                <a:cxn ang="0">
                  <a:pos x="3255" y="947"/>
                </a:cxn>
                <a:cxn ang="0">
                  <a:pos x="3140" y="772"/>
                </a:cxn>
                <a:cxn ang="0">
                  <a:pos x="3101" y="561"/>
                </a:cxn>
                <a:cxn ang="0">
                  <a:pos x="3153" y="318"/>
                </a:cxn>
                <a:cxn ang="0">
                  <a:pos x="3293" y="135"/>
                </a:cxn>
                <a:cxn ang="0">
                  <a:pos x="3508" y="27"/>
                </a:cxn>
                <a:cxn ang="0">
                  <a:pos x="2910" y="0"/>
                </a:cxn>
                <a:cxn ang="0">
                  <a:pos x="3040" y="52"/>
                </a:cxn>
                <a:cxn ang="0">
                  <a:pos x="3093" y="178"/>
                </a:cxn>
                <a:cxn ang="0">
                  <a:pos x="3071" y="277"/>
                </a:cxn>
                <a:cxn ang="0">
                  <a:pos x="3004" y="393"/>
                </a:cxn>
                <a:cxn ang="0">
                  <a:pos x="2876" y="561"/>
                </a:cxn>
                <a:cxn ang="0">
                  <a:pos x="1784" y="1078"/>
                </a:cxn>
                <a:cxn ang="0">
                  <a:pos x="1313" y="118"/>
                </a:cxn>
                <a:cxn ang="0">
                  <a:pos x="2247" y="25"/>
                </a:cxn>
                <a:cxn ang="0">
                  <a:pos x="2759" y="62"/>
                </a:cxn>
                <a:cxn ang="0">
                  <a:pos x="2872" y="4"/>
                </a:cxn>
              </a:cxnLst>
              <a:rect l="0" t="0" r="r" b="b"/>
              <a:pathLst>
                <a:path w="4127" h="1544">
                  <a:moveTo>
                    <a:pt x="640" y="229"/>
                  </a:moveTo>
                  <a:lnTo>
                    <a:pt x="622" y="229"/>
                  </a:lnTo>
                  <a:lnTo>
                    <a:pt x="603" y="230"/>
                  </a:lnTo>
                  <a:lnTo>
                    <a:pt x="581" y="233"/>
                  </a:lnTo>
                  <a:lnTo>
                    <a:pt x="553" y="235"/>
                  </a:lnTo>
                  <a:lnTo>
                    <a:pt x="521" y="241"/>
                  </a:lnTo>
                  <a:lnTo>
                    <a:pt x="521" y="947"/>
                  </a:lnTo>
                  <a:lnTo>
                    <a:pt x="538" y="949"/>
                  </a:lnTo>
                  <a:lnTo>
                    <a:pt x="553" y="949"/>
                  </a:lnTo>
                  <a:lnTo>
                    <a:pt x="566" y="949"/>
                  </a:lnTo>
                  <a:lnTo>
                    <a:pt x="578" y="949"/>
                  </a:lnTo>
                  <a:lnTo>
                    <a:pt x="630" y="946"/>
                  </a:lnTo>
                  <a:lnTo>
                    <a:pt x="677" y="937"/>
                  </a:lnTo>
                  <a:lnTo>
                    <a:pt x="720" y="924"/>
                  </a:lnTo>
                  <a:lnTo>
                    <a:pt x="758" y="905"/>
                  </a:lnTo>
                  <a:lnTo>
                    <a:pt x="793" y="880"/>
                  </a:lnTo>
                  <a:lnTo>
                    <a:pt x="824" y="850"/>
                  </a:lnTo>
                  <a:lnTo>
                    <a:pt x="849" y="815"/>
                  </a:lnTo>
                  <a:lnTo>
                    <a:pt x="870" y="775"/>
                  </a:lnTo>
                  <a:lnTo>
                    <a:pt x="886" y="728"/>
                  </a:lnTo>
                  <a:lnTo>
                    <a:pt x="897" y="678"/>
                  </a:lnTo>
                  <a:lnTo>
                    <a:pt x="905" y="622"/>
                  </a:lnTo>
                  <a:lnTo>
                    <a:pt x="907" y="561"/>
                  </a:lnTo>
                  <a:lnTo>
                    <a:pt x="905" y="505"/>
                  </a:lnTo>
                  <a:lnTo>
                    <a:pt x="897" y="452"/>
                  </a:lnTo>
                  <a:lnTo>
                    <a:pt x="886" y="407"/>
                  </a:lnTo>
                  <a:lnTo>
                    <a:pt x="870" y="366"/>
                  </a:lnTo>
                  <a:lnTo>
                    <a:pt x="850" y="329"/>
                  </a:lnTo>
                  <a:lnTo>
                    <a:pt x="826" y="299"/>
                  </a:lnTo>
                  <a:lnTo>
                    <a:pt x="797" y="274"/>
                  </a:lnTo>
                  <a:lnTo>
                    <a:pt x="763" y="254"/>
                  </a:lnTo>
                  <a:lnTo>
                    <a:pt x="727" y="241"/>
                  </a:lnTo>
                  <a:lnTo>
                    <a:pt x="686" y="232"/>
                  </a:lnTo>
                  <a:lnTo>
                    <a:pt x="640" y="229"/>
                  </a:lnTo>
                  <a:close/>
                  <a:moveTo>
                    <a:pt x="413" y="3"/>
                  </a:moveTo>
                  <a:lnTo>
                    <a:pt x="521" y="3"/>
                  </a:lnTo>
                  <a:lnTo>
                    <a:pt x="521" y="143"/>
                  </a:lnTo>
                  <a:lnTo>
                    <a:pt x="566" y="117"/>
                  </a:lnTo>
                  <a:lnTo>
                    <a:pt x="607" y="93"/>
                  </a:lnTo>
                  <a:lnTo>
                    <a:pt x="643" y="74"/>
                  </a:lnTo>
                  <a:lnTo>
                    <a:pt x="677" y="57"/>
                  </a:lnTo>
                  <a:lnTo>
                    <a:pt x="707" y="44"/>
                  </a:lnTo>
                  <a:lnTo>
                    <a:pt x="735" y="33"/>
                  </a:lnTo>
                  <a:lnTo>
                    <a:pt x="761" y="24"/>
                  </a:lnTo>
                  <a:lnTo>
                    <a:pt x="785" y="18"/>
                  </a:lnTo>
                  <a:lnTo>
                    <a:pt x="809" y="13"/>
                  </a:lnTo>
                  <a:lnTo>
                    <a:pt x="831" y="10"/>
                  </a:lnTo>
                  <a:lnTo>
                    <a:pt x="855" y="9"/>
                  </a:lnTo>
                  <a:lnTo>
                    <a:pt x="879" y="8"/>
                  </a:lnTo>
                  <a:lnTo>
                    <a:pt x="931" y="12"/>
                  </a:lnTo>
                  <a:lnTo>
                    <a:pt x="980" y="23"/>
                  </a:lnTo>
                  <a:lnTo>
                    <a:pt x="1026" y="40"/>
                  </a:lnTo>
                  <a:lnTo>
                    <a:pt x="1070" y="64"/>
                  </a:lnTo>
                  <a:lnTo>
                    <a:pt x="1110" y="94"/>
                  </a:lnTo>
                  <a:lnTo>
                    <a:pt x="1148" y="130"/>
                  </a:lnTo>
                  <a:lnTo>
                    <a:pt x="1180" y="172"/>
                  </a:lnTo>
                  <a:lnTo>
                    <a:pt x="1209" y="218"/>
                  </a:lnTo>
                  <a:lnTo>
                    <a:pt x="1233" y="268"/>
                  </a:lnTo>
                  <a:lnTo>
                    <a:pt x="1252" y="324"/>
                  </a:lnTo>
                  <a:lnTo>
                    <a:pt x="1265" y="383"/>
                  </a:lnTo>
                  <a:lnTo>
                    <a:pt x="1274" y="446"/>
                  </a:lnTo>
                  <a:lnTo>
                    <a:pt x="1278" y="512"/>
                  </a:lnTo>
                  <a:lnTo>
                    <a:pt x="1274" y="578"/>
                  </a:lnTo>
                  <a:lnTo>
                    <a:pt x="1265" y="641"/>
                  </a:lnTo>
                  <a:lnTo>
                    <a:pt x="1252" y="701"/>
                  </a:lnTo>
                  <a:lnTo>
                    <a:pt x="1232" y="756"/>
                  </a:lnTo>
                  <a:lnTo>
                    <a:pt x="1205" y="809"/>
                  </a:lnTo>
                  <a:lnTo>
                    <a:pt x="1175" y="857"/>
                  </a:lnTo>
                  <a:lnTo>
                    <a:pt x="1140" y="901"/>
                  </a:lnTo>
                  <a:lnTo>
                    <a:pt x="1099" y="941"/>
                  </a:lnTo>
                  <a:lnTo>
                    <a:pt x="1054" y="976"/>
                  </a:lnTo>
                  <a:lnTo>
                    <a:pt x="1005" y="1006"/>
                  </a:lnTo>
                  <a:lnTo>
                    <a:pt x="951" y="1031"/>
                  </a:lnTo>
                  <a:lnTo>
                    <a:pt x="894" y="1051"/>
                  </a:lnTo>
                  <a:lnTo>
                    <a:pt x="831" y="1065"/>
                  </a:lnTo>
                  <a:lnTo>
                    <a:pt x="766" y="1074"/>
                  </a:lnTo>
                  <a:lnTo>
                    <a:pt x="696" y="1078"/>
                  </a:lnTo>
                  <a:lnTo>
                    <a:pt x="670" y="1078"/>
                  </a:lnTo>
                  <a:lnTo>
                    <a:pt x="637" y="1076"/>
                  </a:lnTo>
                  <a:lnTo>
                    <a:pt x="601" y="1074"/>
                  </a:lnTo>
                  <a:lnTo>
                    <a:pt x="561" y="1071"/>
                  </a:lnTo>
                  <a:lnTo>
                    <a:pt x="521" y="1068"/>
                  </a:lnTo>
                  <a:lnTo>
                    <a:pt x="521" y="1408"/>
                  </a:lnTo>
                  <a:lnTo>
                    <a:pt x="692" y="1447"/>
                  </a:lnTo>
                  <a:lnTo>
                    <a:pt x="692" y="1544"/>
                  </a:lnTo>
                  <a:lnTo>
                    <a:pt x="18" y="1544"/>
                  </a:lnTo>
                  <a:lnTo>
                    <a:pt x="18" y="1447"/>
                  </a:lnTo>
                  <a:lnTo>
                    <a:pt x="171" y="1408"/>
                  </a:lnTo>
                  <a:lnTo>
                    <a:pt x="171" y="229"/>
                  </a:lnTo>
                  <a:lnTo>
                    <a:pt x="0" y="229"/>
                  </a:lnTo>
                  <a:lnTo>
                    <a:pt x="0" y="128"/>
                  </a:lnTo>
                  <a:lnTo>
                    <a:pt x="413" y="3"/>
                  </a:lnTo>
                  <a:close/>
                  <a:moveTo>
                    <a:pt x="3711" y="0"/>
                  </a:moveTo>
                  <a:lnTo>
                    <a:pt x="3770" y="3"/>
                  </a:lnTo>
                  <a:lnTo>
                    <a:pt x="3825" y="9"/>
                  </a:lnTo>
                  <a:lnTo>
                    <a:pt x="3876" y="20"/>
                  </a:lnTo>
                  <a:lnTo>
                    <a:pt x="3923" y="34"/>
                  </a:lnTo>
                  <a:lnTo>
                    <a:pt x="3965" y="53"/>
                  </a:lnTo>
                  <a:lnTo>
                    <a:pt x="4004" y="75"/>
                  </a:lnTo>
                  <a:lnTo>
                    <a:pt x="4036" y="100"/>
                  </a:lnTo>
                  <a:lnTo>
                    <a:pt x="4064" y="129"/>
                  </a:lnTo>
                  <a:lnTo>
                    <a:pt x="4086" y="160"/>
                  </a:lnTo>
                  <a:lnTo>
                    <a:pt x="4103" y="194"/>
                  </a:lnTo>
                  <a:lnTo>
                    <a:pt x="4113" y="232"/>
                  </a:lnTo>
                  <a:lnTo>
                    <a:pt x="4117" y="271"/>
                  </a:lnTo>
                  <a:lnTo>
                    <a:pt x="4114" y="304"/>
                  </a:lnTo>
                  <a:lnTo>
                    <a:pt x="4105" y="334"/>
                  </a:lnTo>
                  <a:lnTo>
                    <a:pt x="4091" y="362"/>
                  </a:lnTo>
                  <a:lnTo>
                    <a:pt x="4074" y="387"/>
                  </a:lnTo>
                  <a:lnTo>
                    <a:pt x="4051" y="407"/>
                  </a:lnTo>
                  <a:lnTo>
                    <a:pt x="4025" y="423"/>
                  </a:lnTo>
                  <a:lnTo>
                    <a:pt x="3995" y="436"/>
                  </a:lnTo>
                  <a:lnTo>
                    <a:pt x="3961" y="443"/>
                  </a:lnTo>
                  <a:lnTo>
                    <a:pt x="3925" y="446"/>
                  </a:lnTo>
                  <a:lnTo>
                    <a:pt x="3891" y="444"/>
                  </a:lnTo>
                  <a:lnTo>
                    <a:pt x="3859" y="438"/>
                  </a:lnTo>
                  <a:lnTo>
                    <a:pt x="3826" y="428"/>
                  </a:lnTo>
                  <a:lnTo>
                    <a:pt x="3792" y="413"/>
                  </a:lnTo>
                  <a:lnTo>
                    <a:pt x="3757" y="394"/>
                  </a:lnTo>
                  <a:lnTo>
                    <a:pt x="3757" y="114"/>
                  </a:lnTo>
                  <a:lnTo>
                    <a:pt x="3711" y="125"/>
                  </a:lnTo>
                  <a:lnTo>
                    <a:pt x="3668" y="140"/>
                  </a:lnTo>
                  <a:lnTo>
                    <a:pt x="3631" y="162"/>
                  </a:lnTo>
                  <a:lnTo>
                    <a:pt x="3597" y="187"/>
                  </a:lnTo>
                  <a:lnTo>
                    <a:pt x="3568" y="218"/>
                  </a:lnTo>
                  <a:lnTo>
                    <a:pt x="3543" y="253"/>
                  </a:lnTo>
                  <a:lnTo>
                    <a:pt x="3523" y="294"/>
                  </a:lnTo>
                  <a:lnTo>
                    <a:pt x="3508" y="339"/>
                  </a:lnTo>
                  <a:lnTo>
                    <a:pt x="3497" y="391"/>
                  </a:lnTo>
                  <a:lnTo>
                    <a:pt x="3489" y="447"/>
                  </a:lnTo>
                  <a:lnTo>
                    <a:pt x="3487" y="507"/>
                  </a:lnTo>
                  <a:lnTo>
                    <a:pt x="3489" y="565"/>
                  </a:lnTo>
                  <a:lnTo>
                    <a:pt x="3497" y="617"/>
                  </a:lnTo>
                  <a:lnTo>
                    <a:pt x="3509" y="667"/>
                  </a:lnTo>
                  <a:lnTo>
                    <a:pt x="3526" y="712"/>
                  </a:lnTo>
                  <a:lnTo>
                    <a:pt x="3547" y="753"/>
                  </a:lnTo>
                  <a:lnTo>
                    <a:pt x="3571" y="790"/>
                  </a:lnTo>
                  <a:lnTo>
                    <a:pt x="3600" y="821"/>
                  </a:lnTo>
                  <a:lnTo>
                    <a:pt x="3632" y="847"/>
                  </a:lnTo>
                  <a:lnTo>
                    <a:pt x="3668" y="869"/>
                  </a:lnTo>
                  <a:lnTo>
                    <a:pt x="3707" y="885"/>
                  </a:lnTo>
                  <a:lnTo>
                    <a:pt x="3750" y="894"/>
                  </a:lnTo>
                  <a:lnTo>
                    <a:pt x="3795" y="897"/>
                  </a:lnTo>
                  <a:lnTo>
                    <a:pt x="3821" y="896"/>
                  </a:lnTo>
                  <a:lnTo>
                    <a:pt x="3847" y="894"/>
                  </a:lnTo>
                  <a:lnTo>
                    <a:pt x="3874" y="889"/>
                  </a:lnTo>
                  <a:lnTo>
                    <a:pt x="3901" y="881"/>
                  </a:lnTo>
                  <a:lnTo>
                    <a:pt x="3931" y="872"/>
                  </a:lnTo>
                  <a:lnTo>
                    <a:pt x="3964" y="861"/>
                  </a:lnTo>
                  <a:lnTo>
                    <a:pt x="3999" y="846"/>
                  </a:lnTo>
                  <a:lnTo>
                    <a:pt x="4036" y="830"/>
                  </a:lnTo>
                  <a:lnTo>
                    <a:pt x="4079" y="810"/>
                  </a:lnTo>
                  <a:lnTo>
                    <a:pt x="4127" y="787"/>
                  </a:lnTo>
                  <a:lnTo>
                    <a:pt x="4127" y="976"/>
                  </a:lnTo>
                  <a:lnTo>
                    <a:pt x="4069" y="1001"/>
                  </a:lnTo>
                  <a:lnTo>
                    <a:pt x="4016" y="1024"/>
                  </a:lnTo>
                  <a:lnTo>
                    <a:pt x="3966" y="1041"/>
                  </a:lnTo>
                  <a:lnTo>
                    <a:pt x="3919" y="1058"/>
                  </a:lnTo>
                  <a:lnTo>
                    <a:pt x="3874" y="1070"/>
                  </a:lnTo>
                  <a:lnTo>
                    <a:pt x="3830" y="1080"/>
                  </a:lnTo>
                  <a:lnTo>
                    <a:pt x="3786" y="1086"/>
                  </a:lnTo>
                  <a:lnTo>
                    <a:pt x="3742" y="1091"/>
                  </a:lnTo>
                  <a:lnTo>
                    <a:pt x="3697" y="1094"/>
                  </a:lnTo>
                  <a:lnTo>
                    <a:pt x="3651" y="1095"/>
                  </a:lnTo>
                  <a:lnTo>
                    <a:pt x="3588" y="1093"/>
                  </a:lnTo>
                  <a:lnTo>
                    <a:pt x="3530" y="1086"/>
                  </a:lnTo>
                  <a:lnTo>
                    <a:pt x="3476" y="1075"/>
                  </a:lnTo>
                  <a:lnTo>
                    <a:pt x="3426" y="1060"/>
                  </a:lnTo>
                  <a:lnTo>
                    <a:pt x="3378" y="1039"/>
                  </a:lnTo>
                  <a:lnTo>
                    <a:pt x="3334" y="1014"/>
                  </a:lnTo>
                  <a:lnTo>
                    <a:pt x="3294" y="984"/>
                  </a:lnTo>
                  <a:lnTo>
                    <a:pt x="3255" y="947"/>
                  </a:lnTo>
                  <a:lnTo>
                    <a:pt x="3219" y="907"/>
                  </a:lnTo>
                  <a:lnTo>
                    <a:pt x="3188" y="865"/>
                  </a:lnTo>
                  <a:lnTo>
                    <a:pt x="3162" y="820"/>
                  </a:lnTo>
                  <a:lnTo>
                    <a:pt x="3140" y="772"/>
                  </a:lnTo>
                  <a:lnTo>
                    <a:pt x="3124" y="722"/>
                  </a:lnTo>
                  <a:lnTo>
                    <a:pt x="3111" y="670"/>
                  </a:lnTo>
                  <a:lnTo>
                    <a:pt x="3104" y="616"/>
                  </a:lnTo>
                  <a:lnTo>
                    <a:pt x="3101" y="561"/>
                  </a:lnTo>
                  <a:lnTo>
                    <a:pt x="3105" y="494"/>
                  </a:lnTo>
                  <a:lnTo>
                    <a:pt x="3115" y="433"/>
                  </a:lnTo>
                  <a:lnTo>
                    <a:pt x="3130" y="373"/>
                  </a:lnTo>
                  <a:lnTo>
                    <a:pt x="3153" y="318"/>
                  </a:lnTo>
                  <a:lnTo>
                    <a:pt x="3179" y="267"/>
                  </a:lnTo>
                  <a:lnTo>
                    <a:pt x="3213" y="219"/>
                  </a:lnTo>
                  <a:lnTo>
                    <a:pt x="3250" y="175"/>
                  </a:lnTo>
                  <a:lnTo>
                    <a:pt x="3293" y="135"/>
                  </a:lnTo>
                  <a:lnTo>
                    <a:pt x="3341" y="102"/>
                  </a:lnTo>
                  <a:lnTo>
                    <a:pt x="3392" y="72"/>
                  </a:lnTo>
                  <a:lnTo>
                    <a:pt x="3448" y="47"/>
                  </a:lnTo>
                  <a:lnTo>
                    <a:pt x="3508" y="27"/>
                  </a:lnTo>
                  <a:lnTo>
                    <a:pt x="3573" y="12"/>
                  </a:lnTo>
                  <a:lnTo>
                    <a:pt x="3640" y="3"/>
                  </a:lnTo>
                  <a:lnTo>
                    <a:pt x="3711" y="0"/>
                  </a:lnTo>
                  <a:close/>
                  <a:moveTo>
                    <a:pt x="2910" y="0"/>
                  </a:moveTo>
                  <a:lnTo>
                    <a:pt x="2948" y="4"/>
                  </a:lnTo>
                  <a:lnTo>
                    <a:pt x="2983" y="14"/>
                  </a:lnTo>
                  <a:lnTo>
                    <a:pt x="3014" y="30"/>
                  </a:lnTo>
                  <a:lnTo>
                    <a:pt x="3040" y="52"/>
                  </a:lnTo>
                  <a:lnTo>
                    <a:pt x="3063" y="78"/>
                  </a:lnTo>
                  <a:lnTo>
                    <a:pt x="3079" y="109"/>
                  </a:lnTo>
                  <a:lnTo>
                    <a:pt x="3089" y="142"/>
                  </a:lnTo>
                  <a:lnTo>
                    <a:pt x="3093" y="178"/>
                  </a:lnTo>
                  <a:lnTo>
                    <a:pt x="3091" y="203"/>
                  </a:lnTo>
                  <a:lnTo>
                    <a:pt x="3088" y="227"/>
                  </a:lnTo>
                  <a:lnTo>
                    <a:pt x="3081" y="252"/>
                  </a:lnTo>
                  <a:lnTo>
                    <a:pt x="3071" y="277"/>
                  </a:lnTo>
                  <a:lnTo>
                    <a:pt x="3060" y="303"/>
                  </a:lnTo>
                  <a:lnTo>
                    <a:pt x="3044" y="331"/>
                  </a:lnTo>
                  <a:lnTo>
                    <a:pt x="3025" y="361"/>
                  </a:lnTo>
                  <a:lnTo>
                    <a:pt x="3004" y="393"/>
                  </a:lnTo>
                  <a:lnTo>
                    <a:pt x="2978" y="429"/>
                  </a:lnTo>
                  <a:lnTo>
                    <a:pt x="2948" y="468"/>
                  </a:lnTo>
                  <a:lnTo>
                    <a:pt x="2914" y="512"/>
                  </a:lnTo>
                  <a:lnTo>
                    <a:pt x="2876" y="561"/>
                  </a:lnTo>
                  <a:lnTo>
                    <a:pt x="2472" y="1078"/>
                  </a:lnTo>
                  <a:lnTo>
                    <a:pt x="2182" y="1078"/>
                  </a:lnTo>
                  <a:lnTo>
                    <a:pt x="2182" y="424"/>
                  </a:lnTo>
                  <a:lnTo>
                    <a:pt x="1784" y="1078"/>
                  </a:lnTo>
                  <a:lnTo>
                    <a:pt x="1518" y="1078"/>
                  </a:lnTo>
                  <a:lnTo>
                    <a:pt x="1518" y="234"/>
                  </a:lnTo>
                  <a:lnTo>
                    <a:pt x="1313" y="214"/>
                  </a:lnTo>
                  <a:lnTo>
                    <a:pt x="1313" y="118"/>
                  </a:lnTo>
                  <a:lnTo>
                    <a:pt x="1690" y="25"/>
                  </a:lnTo>
                  <a:lnTo>
                    <a:pt x="1832" y="25"/>
                  </a:lnTo>
                  <a:lnTo>
                    <a:pt x="1832" y="713"/>
                  </a:lnTo>
                  <a:lnTo>
                    <a:pt x="2247" y="25"/>
                  </a:lnTo>
                  <a:lnTo>
                    <a:pt x="2497" y="25"/>
                  </a:lnTo>
                  <a:lnTo>
                    <a:pt x="2497" y="822"/>
                  </a:lnTo>
                  <a:lnTo>
                    <a:pt x="2759" y="473"/>
                  </a:lnTo>
                  <a:lnTo>
                    <a:pt x="2759" y="62"/>
                  </a:lnTo>
                  <a:lnTo>
                    <a:pt x="2779" y="44"/>
                  </a:lnTo>
                  <a:lnTo>
                    <a:pt x="2806" y="27"/>
                  </a:lnTo>
                  <a:lnTo>
                    <a:pt x="2837" y="13"/>
                  </a:lnTo>
                  <a:lnTo>
                    <a:pt x="2872" y="4"/>
                  </a:lnTo>
                  <a:lnTo>
                    <a:pt x="2910"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noProof="0" dirty="0"/>
            </a:p>
          </p:txBody>
        </p:sp>
      </p:grpSp>
      <p:sp>
        <p:nvSpPr>
          <p:cNvPr id="62" name="Title 1"/>
          <p:cNvSpPr>
            <a:spLocks noGrp="1"/>
          </p:cNvSpPr>
          <p:nvPr>
            <p:ph type="ctrTitle" hasCustomPrompt="1"/>
          </p:nvPr>
        </p:nvSpPr>
        <p:spPr bwMode="white">
          <a:xfrm>
            <a:off x="1895475" y="838200"/>
            <a:ext cx="5343525" cy="914400"/>
          </a:xfrm>
        </p:spPr>
        <p:txBody>
          <a:bodyPr anchor="t" anchorCtr="0">
            <a:noAutofit/>
          </a:bodyPr>
          <a:lstStyle>
            <a:lvl1pPr>
              <a:lnSpc>
                <a:spcPct val="90000"/>
              </a:lnSpc>
              <a:defRPr sz="3200" b="1" i="1" baseline="0">
                <a:solidFill>
                  <a:schemeClr val="bg1"/>
                </a:solidFill>
              </a:defRPr>
            </a:lvl1pPr>
          </a:lstStyle>
          <a:p>
            <a:r>
              <a:rPr lang="en-US" noProof="0" dirty="0" smtClean="0"/>
              <a:t>Click to add the presentation’s main title</a:t>
            </a:r>
            <a:endParaRPr lang="en-US" noProof="0" dirty="0"/>
          </a:p>
        </p:txBody>
      </p:sp>
      <p:sp>
        <p:nvSpPr>
          <p:cNvPr id="63" name="Subtitle 2"/>
          <p:cNvSpPr>
            <a:spLocks noGrp="1"/>
          </p:cNvSpPr>
          <p:nvPr>
            <p:ph type="subTitle" idx="1" hasCustomPrompt="1"/>
          </p:nvPr>
        </p:nvSpPr>
        <p:spPr bwMode="white">
          <a:xfrm>
            <a:off x="1895475" y="1828799"/>
            <a:ext cx="5343525" cy="914401"/>
          </a:xfrm>
        </p:spPr>
        <p:txBody>
          <a:bodyPr>
            <a:noAutofit/>
          </a:bodyPr>
          <a:lstStyle>
            <a:lvl1pPr marL="0" indent="0" algn="l">
              <a:lnSpc>
                <a:spcPct val="90000"/>
              </a:lnSpc>
              <a:spcAft>
                <a:spcPts val="0"/>
              </a:spcAft>
              <a:buNone/>
              <a:defRPr sz="2400" baseline="0">
                <a:solidFill>
                  <a:schemeClr val="bg1"/>
                </a:solidFill>
                <a:latin typeface="+mj-lt"/>
              </a:defRPr>
            </a:lvl1pPr>
            <a:lvl2pPr marL="0" indent="0" algn="l">
              <a:buNone/>
              <a:defRPr sz="1800">
                <a:solidFill>
                  <a:schemeClr val="bg1"/>
                </a:solidFill>
                <a:latin typeface="+mj-lt"/>
              </a:defRPr>
            </a:lvl2pPr>
            <a:lvl3pPr marL="457200" indent="0" algn="l">
              <a:buNone/>
              <a:defRPr sz="1800">
                <a:solidFill>
                  <a:schemeClr val="bg1"/>
                </a:solidFill>
                <a:latin typeface="+mj-lt"/>
              </a:defRPr>
            </a:lvl3pPr>
            <a:lvl4pPr marL="914400" indent="0" algn="l">
              <a:buNone/>
              <a:defRPr sz="1800">
                <a:solidFill>
                  <a:schemeClr val="bg1"/>
                </a:solidFill>
                <a:latin typeface="+mj-lt"/>
              </a:defRPr>
            </a:lvl4pPr>
            <a:lvl5pPr marL="1371600" indent="0" algn="l">
              <a:buNone/>
              <a:defRPr sz="1800">
                <a:solidFill>
                  <a:schemeClr val="bg1"/>
                </a:solidFill>
                <a:latin typeface="+mj-lt"/>
              </a:defRPr>
            </a:lvl5pPr>
            <a:lvl6pPr marL="1828800" indent="0" algn="l">
              <a:buNone/>
              <a:defRPr sz="1800">
                <a:solidFill>
                  <a:schemeClr val="bg1"/>
                </a:solidFill>
                <a:latin typeface="+mj-lt"/>
              </a:defRPr>
            </a:lvl6pPr>
            <a:lvl7pPr marL="2286000" indent="0" algn="l">
              <a:buNone/>
              <a:defRPr sz="1800">
                <a:solidFill>
                  <a:schemeClr val="bg1"/>
                </a:solidFill>
                <a:latin typeface="+mj-lt"/>
              </a:defRPr>
            </a:lvl7pPr>
            <a:lvl8pPr marL="2743200" indent="0" algn="l">
              <a:buNone/>
              <a:defRPr sz="1800">
                <a:solidFill>
                  <a:schemeClr val="bg1"/>
                </a:solidFill>
                <a:latin typeface="+mj-lt"/>
              </a:defRPr>
            </a:lvl8pPr>
            <a:lvl9pPr marL="3200400" indent="0" algn="l">
              <a:buNone/>
              <a:defRPr sz="1800">
                <a:solidFill>
                  <a:schemeClr val="bg1"/>
                </a:solidFill>
                <a:latin typeface="+mj-lt"/>
              </a:defRPr>
            </a:lvl9pPr>
          </a:lstStyle>
          <a:p>
            <a:r>
              <a:rPr lang="en-US" noProof="0" dirty="0" smtClean="0"/>
              <a:t>Subtitle and date (move higher if title is only one line)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Content: One">
    <p:spTree>
      <p:nvGrpSpPr>
        <p:cNvPr id="1" name=""/>
        <p:cNvGrpSpPr/>
        <p:nvPr/>
      </p:nvGrpSpPr>
      <p:grpSpPr>
        <a:xfrm>
          <a:off x="0" y="0"/>
          <a:ext cx="0" cy="0"/>
          <a:chOff x="0" y="0"/>
          <a:chExt cx="0" cy="0"/>
        </a:xfrm>
      </p:grpSpPr>
      <p:sp>
        <p:nvSpPr>
          <p:cNvPr id="2" name="Title 1"/>
          <p:cNvSpPr>
            <a:spLocks noGrp="1"/>
          </p:cNvSpPr>
          <p:nvPr>
            <p:ph type="title"/>
          </p:nvPr>
        </p:nvSpPr>
        <p:spPr>
          <a:xfrm>
            <a:off x="533400" y="690562"/>
            <a:ext cx="8077200" cy="369332"/>
          </a:xfrm>
        </p:spPr>
        <p:txBody>
          <a:bodyPr>
            <a:spAutoFit/>
          </a:bodyPr>
          <a:lstStyle>
            <a:lvl1pPr>
              <a:defRPr sz="2400"/>
            </a:lvl1pPr>
          </a:lstStyle>
          <a:p>
            <a:r>
              <a:rPr lang="en-US" noProof="0" smtClean="0"/>
              <a:t>Click to edit Master title style</a:t>
            </a:r>
            <a:endParaRPr lang="en-US" noProof="0" dirty="0"/>
          </a:p>
        </p:txBody>
      </p:sp>
      <p:sp>
        <p:nvSpPr>
          <p:cNvPr id="31" name="Content Placeholder 26"/>
          <p:cNvSpPr>
            <a:spLocks noGrp="1"/>
          </p:cNvSpPr>
          <p:nvPr>
            <p:ph sz="quarter" idx="15"/>
          </p:nvPr>
        </p:nvSpPr>
        <p:spPr>
          <a:xfrm>
            <a:off x="533400" y="1762791"/>
            <a:ext cx="8077200" cy="1692771"/>
          </a:xfrm>
        </p:spPr>
        <p:txBody>
          <a:bodyPr wrap="square">
            <a:spAutoFit/>
          </a:bodyPr>
          <a:lstStyle>
            <a:lvl1pPr marL="0" indent="0">
              <a:spcAft>
                <a:spcPts val="900"/>
              </a:spcAft>
              <a:defRPr sz="1600" baseline="0"/>
            </a:lvl1pPr>
            <a:lvl2pPr marL="225425" indent="-225425">
              <a:spcAft>
                <a:spcPts val="900"/>
              </a:spcAft>
              <a:defRPr sz="1600"/>
            </a:lvl2pPr>
            <a:lvl3pPr marL="457200" indent="-228600">
              <a:spcAft>
                <a:spcPts val="900"/>
              </a:spcAft>
              <a:defRPr sz="1600"/>
            </a:lvl3pPr>
            <a:lvl4pPr marL="688975" indent="-227013">
              <a:spcAft>
                <a:spcPts val="900"/>
              </a:spcAft>
              <a:defRPr sz="1600"/>
            </a:lvl4pPr>
            <a:lvl5pPr marL="914400" indent="-228600">
              <a:spcAft>
                <a:spcPts val="900"/>
              </a:spcAft>
              <a:defRPr sz="1600"/>
            </a:lvl5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cxnSp>
        <p:nvCxnSpPr>
          <p:cNvPr id="9" name="Shape 8"/>
          <p:cNvCxnSpPr/>
          <p:nvPr userDrawn="1"/>
        </p:nvCxnSpPr>
        <p:spPr>
          <a:xfrm rot="5400000" flipH="1" flipV="1">
            <a:off x="4422648" y="-3432047"/>
            <a:ext cx="146304" cy="8229600"/>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Slide Number Placeholder 14"/>
          <p:cNvSpPr>
            <a:spLocks noGrp="1"/>
          </p:cNvSpPr>
          <p:nvPr>
            <p:ph type="sldNum" sz="quarter" idx="18"/>
          </p:nvPr>
        </p:nvSpPr>
        <p:spPr>
          <a:xfrm>
            <a:off x="7086600" y="6477000"/>
            <a:ext cx="1527048" cy="152400"/>
          </a:xfrm>
          <a:prstGeom prst="rect">
            <a:avLst/>
          </a:prstGeom>
        </p:spPr>
        <p:txBody>
          <a:bodyPr/>
          <a:lstStyle/>
          <a:p>
            <a:fld id="{0EB59224-DFAF-451D-8CBC-9A737B9002FD}" type="slidenum">
              <a:rPr lang="en-US" smtClean="0"/>
              <a:pPr/>
              <a:t>‹#›</a:t>
            </a:fld>
            <a:endParaRPr lang="en-US" dirty="0"/>
          </a:p>
        </p:txBody>
      </p:sp>
      <p:sp>
        <p:nvSpPr>
          <p:cNvPr id="16" name="PwCFirm"/>
          <p:cNvSpPr txBox="1"/>
          <p:nvPr userDrawn="1"/>
        </p:nvSpPr>
        <p:spPr>
          <a:xfrm>
            <a:off x="523208" y="6477000"/>
            <a:ext cx="6563391" cy="152401"/>
          </a:xfrm>
          <a:prstGeom prst="rect">
            <a:avLst/>
          </a:prstGeom>
          <a:noFill/>
        </p:spPr>
        <p:txBody>
          <a:bodyPr vert="horz" wrap="square" lIns="0" tIns="0" rIns="0" bIns="0" rtlCol="0">
            <a:noAutofit/>
          </a:bodyPr>
          <a:lstStyle/>
          <a:p>
            <a:pPr indent="-274320" algn="l">
              <a:lnSpc>
                <a:spcPct val="100000"/>
              </a:lnSpc>
              <a:spcBef>
                <a:spcPct val="0"/>
              </a:spcBef>
              <a:spcAft>
                <a:spcPct val="0"/>
              </a:spcAft>
            </a:pPr>
            <a:r>
              <a:rPr kumimoji="0" lang="en-US" sz="1000" b="1" i="0" u="none" baseline="0" dirty="0" smtClean="0">
                <a:effectLst/>
                <a:latin typeface="+mn-lt"/>
              </a:rPr>
              <a:t>PwC</a:t>
            </a:r>
            <a:r>
              <a:rPr kumimoji="0" lang="en-US" sz="1000" b="1" i="0" u="none" baseline="0" dirty="0" smtClean="0">
                <a:solidFill>
                  <a:schemeClr val="tx2"/>
                </a:solidFill>
                <a:effectLst/>
                <a:latin typeface="+mn-lt"/>
              </a:rPr>
              <a:t> | </a:t>
            </a:r>
            <a:r>
              <a:rPr kumimoji="0" lang="it-IT" sz="1000" b="0" i="0" u="none" baseline="0" dirty="0" smtClean="0">
                <a:effectLst/>
                <a:latin typeface="+mn-lt"/>
              </a:rPr>
              <a:t>Statistical </a:t>
            </a:r>
            <a:r>
              <a:rPr kumimoji="0" lang="it-IT" sz="1000" b="0" i="0" u="none" baseline="0" dirty="0" smtClean="0">
                <a:effectLst/>
                <a:latin typeface="+mn-lt"/>
              </a:rPr>
              <a:t>Programming II</a:t>
            </a:r>
          </a:p>
        </p:txBody>
      </p:sp>
    </p:spTree>
    <p:extLst>
      <p:ext uri="{BB962C8B-B14F-4D97-AF65-F5344CB8AC3E}">
        <p14:creationId xmlns:p14="http://schemas.microsoft.com/office/powerpoint/2010/main" val="527978428"/>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ver Slide: Picture">
    <p:spTree>
      <p:nvGrpSpPr>
        <p:cNvPr id="1" name=""/>
        <p:cNvGrpSpPr/>
        <p:nvPr/>
      </p:nvGrpSpPr>
      <p:grpSpPr>
        <a:xfrm>
          <a:off x="0" y="0"/>
          <a:ext cx="0" cy="0"/>
          <a:chOff x="0" y="0"/>
          <a:chExt cx="0" cy="0"/>
        </a:xfrm>
      </p:grpSpPr>
      <p:grpSp>
        <p:nvGrpSpPr>
          <p:cNvPr id="22" name="Group 21"/>
          <p:cNvGrpSpPr/>
          <p:nvPr userDrawn="1"/>
        </p:nvGrpSpPr>
        <p:grpSpPr>
          <a:xfrm>
            <a:off x="1752601" y="-4761"/>
            <a:ext cx="7391400" cy="6176009"/>
            <a:chOff x="1752601" y="1"/>
            <a:chExt cx="7391400" cy="6176009"/>
          </a:xfrm>
        </p:grpSpPr>
        <p:sp>
          <p:nvSpPr>
            <p:cNvPr id="23" name="Rectangle 17"/>
            <p:cNvSpPr>
              <a:spLocks noChangeArrowheads="1"/>
            </p:cNvSpPr>
            <p:nvPr/>
          </p:nvSpPr>
          <p:spPr bwMode="gray">
            <a:xfrm>
              <a:off x="1752601" y="4195630"/>
              <a:ext cx="2286000" cy="1980380"/>
            </a:xfrm>
            <a:prstGeom prst="rect">
              <a:avLst/>
            </a:prstGeom>
            <a:solidFill>
              <a:srgbClr val="9A1702"/>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24" name="Rectangle 7"/>
            <p:cNvSpPr>
              <a:spLocks noChangeArrowheads="1"/>
            </p:cNvSpPr>
            <p:nvPr/>
          </p:nvSpPr>
          <p:spPr bwMode="gray">
            <a:xfrm>
              <a:off x="8229600" y="4038312"/>
              <a:ext cx="914401" cy="2137697"/>
            </a:xfrm>
            <a:prstGeom prst="rect">
              <a:avLst/>
            </a:prstGeom>
            <a:solidFill>
              <a:srgbClr val="F3BE26"/>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25" name="Rectangle 8"/>
            <p:cNvSpPr>
              <a:spLocks noChangeArrowheads="1"/>
            </p:cNvSpPr>
            <p:nvPr/>
          </p:nvSpPr>
          <p:spPr bwMode="gray">
            <a:xfrm>
              <a:off x="7620001" y="2899976"/>
              <a:ext cx="729522" cy="1295653"/>
            </a:xfrm>
            <a:prstGeom prst="rect">
              <a:avLst/>
            </a:prstGeom>
            <a:solidFill>
              <a:srgbClr val="F3BC87"/>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26" name="Rectangle 9"/>
            <p:cNvSpPr>
              <a:spLocks noChangeArrowheads="1"/>
            </p:cNvSpPr>
            <p:nvPr/>
          </p:nvSpPr>
          <p:spPr bwMode="gray">
            <a:xfrm>
              <a:off x="7620001" y="4038312"/>
              <a:ext cx="729521" cy="2137697"/>
            </a:xfrm>
            <a:prstGeom prst="rect">
              <a:avLst/>
            </a:prstGeom>
            <a:solidFill>
              <a:srgbClr val="E88C14"/>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34" name="Rectangle 11"/>
            <p:cNvSpPr>
              <a:spLocks noChangeArrowheads="1"/>
            </p:cNvSpPr>
            <p:nvPr/>
          </p:nvSpPr>
          <p:spPr bwMode="gray">
            <a:xfrm>
              <a:off x="7239000" y="696094"/>
              <a:ext cx="473687" cy="2274966"/>
            </a:xfrm>
            <a:prstGeom prst="rect">
              <a:avLst/>
            </a:prstGeom>
            <a:solidFill>
              <a:srgbClr val="E669A2"/>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35" name="Rectangle 12"/>
            <p:cNvSpPr>
              <a:spLocks noChangeArrowheads="1"/>
            </p:cNvSpPr>
            <p:nvPr/>
          </p:nvSpPr>
          <p:spPr bwMode="gray">
            <a:xfrm>
              <a:off x="7239000" y="2899977"/>
              <a:ext cx="473687" cy="1295653"/>
            </a:xfrm>
            <a:prstGeom prst="rect">
              <a:avLst/>
            </a:prstGeom>
            <a:solidFill>
              <a:srgbClr val="DB4D56"/>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36" name="Rectangle 13"/>
            <p:cNvSpPr>
              <a:spLocks noChangeArrowheads="1"/>
            </p:cNvSpPr>
            <p:nvPr/>
          </p:nvSpPr>
          <p:spPr bwMode="gray">
            <a:xfrm>
              <a:off x="7239000" y="4038312"/>
              <a:ext cx="473687" cy="2137697"/>
            </a:xfrm>
            <a:prstGeom prst="rect">
              <a:avLst/>
            </a:prstGeom>
            <a:solidFill>
              <a:srgbClr val="D13A0D"/>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37" name="Rectangle 14"/>
            <p:cNvSpPr>
              <a:spLocks noChangeArrowheads="1"/>
            </p:cNvSpPr>
            <p:nvPr/>
          </p:nvSpPr>
          <p:spPr bwMode="gray">
            <a:xfrm>
              <a:off x="1752601" y="659475"/>
              <a:ext cx="5622752" cy="2311585"/>
            </a:xfrm>
            <a:prstGeom prst="rect">
              <a:avLst/>
            </a:prstGeom>
            <a:solidFill>
              <a:srgbClr val="D7402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38" name="Rectangle 15"/>
            <p:cNvSpPr>
              <a:spLocks noChangeArrowheads="1"/>
            </p:cNvSpPr>
            <p:nvPr/>
          </p:nvSpPr>
          <p:spPr bwMode="gray">
            <a:xfrm>
              <a:off x="1752601" y="2899977"/>
              <a:ext cx="5622752" cy="1295653"/>
            </a:xfrm>
            <a:prstGeom prst="rect">
              <a:avLst/>
            </a:prstGeom>
            <a:solidFill>
              <a:srgbClr val="CD2F12"/>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39" name="Freeform 16"/>
            <p:cNvSpPr>
              <a:spLocks/>
            </p:cNvSpPr>
            <p:nvPr/>
          </p:nvSpPr>
          <p:spPr bwMode="gray">
            <a:xfrm>
              <a:off x="1752601" y="4038312"/>
              <a:ext cx="5622752" cy="2137697"/>
            </a:xfrm>
            <a:custGeom>
              <a:avLst/>
              <a:gdLst/>
              <a:ahLst/>
              <a:cxnLst>
                <a:cxn ang="0">
                  <a:pos x="0" y="0"/>
                </a:cxn>
                <a:cxn ang="0">
                  <a:pos x="3567" y="0"/>
                </a:cxn>
                <a:cxn ang="0">
                  <a:pos x="3567" y="1340"/>
                </a:cxn>
                <a:cxn ang="0">
                  <a:pos x="1372" y="1340"/>
                </a:cxn>
                <a:cxn ang="0">
                  <a:pos x="1372" y="181"/>
                </a:cxn>
                <a:cxn ang="0">
                  <a:pos x="0" y="181"/>
                </a:cxn>
                <a:cxn ang="0">
                  <a:pos x="0" y="0"/>
                </a:cxn>
              </a:cxnLst>
              <a:rect l="0" t="0" r="r" b="b"/>
              <a:pathLst>
                <a:path w="3567" h="1340">
                  <a:moveTo>
                    <a:pt x="0" y="0"/>
                  </a:moveTo>
                  <a:lnTo>
                    <a:pt x="3567" y="0"/>
                  </a:lnTo>
                  <a:lnTo>
                    <a:pt x="3567" y="1340"/>
                  </a:lnTo>
                  <a:lnTo>
                    <a:pt x="1372" y="1340"/>
                  </a:lnTo>
                  <a:lnTo>
                    <a:pt x="1372" y="181"/>
                  </a:lnTo>
                  <a:lnTo>
                    <a:pt x="0" y="181"/>
                  </a:lnTo>
                  <a:lnTo>
                    <a:pt x="0" y="0"/>
                  </a:lnTo>
                  <a:close/>
                </a:path>
              </a:pathLst>
            </a:custGeom>
            <a:solidFill>
              <a:srgbClr val="C4230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5" name="Rectangle 10"/>
            <p:cNvSpPr>
              <a:spLocks noChangeArrowheads="1"/>
            </p:cNvSpPr>
            <p:nvPr/>
          </p:nvSpPr>
          <p:spPr bwMode="gray">
            <a:xfrm>
              <a:off x="1752601" y="1"/>
              <a:ext cx="5622752" cy="696094"/>
            </a:xfrm>
            <a:prstGeom prst="rect">
              <a:avLst/>
            </a:prstGeom>
            <a:solidFill>
              <a:srgbClr val="EE9C34"/>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grpSp>
      <p:sp>
        <p:nvSpPr>
          <p:cNvPr id="46" name="Text Placeholder 31"/>
          <p:cNvSpPr>
            <a:spLocks noGrp="1"/>
          </p:cNvSpPr>
          <p:nvPr>
            <p:ph type="body" sz="quarter" idx="10" hasCustomPrompt="1"/>
          </p:nvPr>
        </p:nvSpPr>
        <p:spPr bwMode="white">
          <a:xfrm>
            <a:off x="1895475" y="374904"/>
            <a:ext cx="4105656" cy="146304"/>
          </a:xfrm>
        </p:spPr>
        <p:txBody>
          <a:bodyPr/>
          <a:lstStyle>
            <a:lvl1pPr>
              <a:defRPr sz="1100">
                <a:solidFill>
                  <a:schemeClr val="bg1"/>
                </a:solidFill>
                <a:latin typeface="Arial" pitchFamily="34" charset="0"/>
                <a:cs typeface="Arial" pitchFamily="34" charset="0"/>
              </a:defRPr>
            </a:lvl1pPr>
            <a:lvl2pPr>
              <a:defRPr sz="1000">
                <a:solidFill>
                  <a:schemeClr val="bg1"/>
                </a:solidFill>
                <a:latin typeface="Arial" pitchFamily="34" charset="0"/>
                <a:cs typeface="Arial" pitchFamily="34" charset="0"/>
              </a:defRPr>
            </a:lvl2pPr>
            <a:lvl3pPr>
              <a:defRPr sz="1000">
                <a:solidFill>
                  <a:schemeClr val="bg1"/>
                </a:solidFill>
                <a:latin typeface="Arial" pitchFamily="34" charset="0"/>
                <a:cs typeface="Arial" pitchFamily="34" charset="0"/>
              </a:defRPr>
            </a:lvl3pPr>
            <a:lvl4pPr>
              <a:defRPr sz="1000">
                <a:solidFill>
                  <a:schemeClr val="bg1"/>
                </a:solidFill>
                <a:latin typeface="Arial" pitchFamily="34" charset="0"/>
                <a:cs typeface="Arial" pitchFamily="34" charset="0"/>
              </a:defRPr>
            </a:lvl4pPr>
            <a:lvl5pPr>
              <a:defRPr sz="1000">
                <a:solidFill>
                  <a:schemeClr val="bg1"/>
                </a:solidFill>
                <a:latin typeface="Arial" pitchFamily="34" charset="0"/>
                <a:cs typeface="Arial" pitchFamily="34" charset="0"/>
              </a:defRPr>
            </a:lvl5pPr>
          </a:lstStyle>
          <a:p>
            <a:pPr lvl="0"/>
            <a:r>
              <a:rPr lang="en-US" noProof="0" dirty="0" smtClean="0"/>
              <a:t>www.pwc.com</a:t>
            </a:r>
            <a:endParaRPr lang="en-US" noProof="0" dirty="0"/>
          </a:p>
        </p:txBody>
      </p:sp>
      <p:sp>
        <p:nvSpPr>
          <p:cNvPr id="47" name="Picture Placeholder 76"/>
          <p:cNvSpPr>
            <a:spLocks noGrp="1"/>
          </p:cNvSpPr>
          <p:nvPr>
            <p:ph type="pic" sz="quarter" idx="13"/>
          </p:nvPr>
        </p:nvSpPr>
        <p:spPr>
          <a:xfrm>
            <a:off x="1752600" y="2892834"/>
            <a:ext cx="6324600" cy="3279366"/>
          </a:xfrm>
        </p:spPr>
        <p:txBody>
          <a:bodyPr wrap="none">
            <a:noAutofit/>
          </a:bodyPr>
          <a:lstStyle>
            <a:lvl1pPr>
              <a:defRPr sz="1400"/>
            </a:lvl1pPr>
          </a:lstStyle>
          <a:p>
            <a:r>
              <a:rPr lang="en-US" noProof="0" smtClean="0"/>
              <a:t>Click icon to add picture</a:t>
            </a:r>
            <a:endParaRPr lang="en-US" noProof="0" dirty="0"/>
          </a:p>
        </p:txBody>
      </p:sp>
      <p:grpSp>
        <p:nvGrpSpPr>
          <p:cNvPr id="48" name="Group 47"/>
          <p:cNvGrpSpPr/>
          <p:nvPr userDrawn="1"/>
        </p:nvGrpSpPr>
        <p:grpSpPr>
          <a:xfrm>
            <a:off x="968592" y="6170991"/>
            <a:ext cx="914400" cy="533479"/>
            <a:chOff x="968592" y="6170991"/>
            <a:chExt cx="914400" cy="533479"/>
          </a:xfrm>
        </p:grpSpPr>
        <p:sp>
          <p:nvSpPr>
            <p:cNvPr id="49" name="Rectangle 37"/>
            <p:cNvSpPr>
              <a:spLocks noChangeArrowheads="1"/>
            </p:cNvSpPr>
            <p:nvPr userDrawn="1"/>
          </p:nvSpPr>
          <p:spPr bwMode="black">
            <a:xfrm>
              <a:off x="1524116" y="6170991"/>
              <a:ext cx="228600" cy="52646"/>
            </a:xfrm>
            <a:prstGeom prst="rect">
              <a:avLst/>
            </a:prstGeom>
            <a:solidFill>
              <a:srgbClr val="A10000"/>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50" name="Freeform 7"/>
            <p:cNvSpPr>
              <a:spLocks noEditPoints="1"/>
            </p:cNvSpPr>
            <p:nvPr userDrawn="1"/>
          </p:nvSpPr>
          <p:spPr bwMode="black">
            <a:xfrm>
              <a:off x="968592" y="6359814"/>
              <a:ext cx="914400" cy="344656"/>
            </a:xfrm>
            <a:custGeom>
              <a:avLst/>
              <a:gdLst/>
              <a:ahLst/>
              <a:cxnLst>
                <a:cxn ang="0">
                  <a:pos x="581" y="233"/>
                </a:cxn>
                <a:cxn ang="0">
                  <a:pos x="538" y="949"/>
                </a:cxn>
                <a:cxn ang="0">
                  <a:pos x="630" y="946"/>
                </a:cxn>
                <a:cxn ang="0">
                  <a:pos x="793" y="880"/>
                </a:cxn>
                <a:cxn ang="0">
                  <a:pos x="886" y="728"/>
                </a:cxn>
                <a:cxn ang="0">
                  <a:pos x="905" y="505"/>
                </a:cxn>
                <a:cxn ang="0">
                  <a:pos x="850" y="329"/>
                </a:cxn>
                <a:cxn ang="0">
                  <a:pos x="727" y="241"/>
                </a:cxn>
                <a:cxn ang="0">
                  <a:pos x="521" y="3"/>
                </a:cxn>
                <a:cxn ang="0">
                  <a:pos x="643" y="74"/>
                </a:cxn>
                <a:cxn ang="0">
                  <a:pos x="761" y="24"/>
                </a:cxn>
                <a:cxn ang="0">
                  <a:pos x="855" y="9"/>
                </a:cxn>
                <a:cxn ang="0">
                  <a:pos x="1026" y="40"/>
                </a:cxn>
                <a:cxn ang="0">
                  <a:pos x="1180" y="172"/>
                </a:cxn>
                <a:cxn ang="0">
                  <a:pos x="1265" y="383"/>
                </a:cxn>
                <a:cxn ang="0">
                  <a:pos x="1265" y="641"/>
                </a:cxn>
                <a:cxn ang="0">
                  <a:pos x="1175" y="857"/>
                </a:cxn>
                <a:cxn ang="0">
                  <a:pos x="1005" y="1006"/>
                </a:cxn>
                <a:cxn ang="0">
                  <a:pos x="766" y="1074"/>
                </a:cxn>
                <a:cxn ang="0">
                  <a:pos x="601" y="1074"/>
                </a:cxn>
                <a:cxn ang="0">
                  <a:pos x="692" y="1447"/>
                </a:cxn>
                <a:cxn ang="0">
                  <a:pos x="171" y="1408"/>
                </a:cxn>
                <a:cxn ang="0">
                  <a:pos x="413" y="3"/>
                </a:cxn>
                <a:cxn ang="0">
                  <a:pos x="3876" y="20"/>
                </a:cxn>
                <a:cxn ang="0">
                  <a:pos x="4036" y="100"/>
                </a:cxn>
                <a:cxn ang="0">
                  <a:pos x="4113" y="232"/>
                </a:cxn>
                <a:cxn ang="0">
                  <a:pos x="4091" y="362"/>
                </a:cxn>
                <a:cxn ang="0">
                  <a:pos x="3995" y="436"/>
                </a:cxn>
                <a:cxn ang="0">
                  <a:pos x="3859" y="438"/>
                </a:cxn>
                <a:cxn ang="0">
                  <a:pos x="3757" y="114"/>
                </a:cxn>
                <a:cxn ang="0">
                  <a:pos x="3597" y="187"/>
                </a:cxn>
                <a:cxn ang="0">
                  <a:pos x="3508" y="339"/>
                </a:cxn>
                <a:cxn ang="0">
                  <a:pos x="3489" y="565"/>
                </a:cxn>
                <a:cxn ang="0">
                  <a:pos x="3547" y="753"/>
                </a:cxn>
                <a:cxn ang="0">
                  <a:pos x="3668" y="869"/>
                </a:cxn>
                <a:cxn ang="0">
                  <a:pos x="3821" y="896"/>
                </a:cxn>
                <a:cxn ang="0">
                  <a:pos x="3931" y="872"/>
                </a:cxn>
                <a:cxn ang="0">
                  <a:pos x="4079" y="810"/>
                </a:cxn>
                <a:cxn ang="0">
                  <a:pos x="4016" y="1024"/>
                </a:cxn>
                <a:cxn ang="0">
                  <a:pos x="3830" y="1080"/>
                </a:cxn>
                <a:cxn ang="0">
                  <a:pos x="3651" y="1095"/>
                </a:cxn>
                <a:cxn ang="0">
                  <a:pos x="3426" y="1060"/>
                </a:cxn>
                <a:cxn ang="0">
                  <a:pos x="3255" y="947"/>
                </a:cxn>
                <a:cxn ang="0">
                  <a:pos x="3140" y="772"/>
                </a:cxn>
                <a:cxn ang="0">
                  <a:pos x="3101" y="561"/>
                </a:cxn>
                <a:cxn ang="0">
                  <a:pos x="3153" y="318"/>
                </a:cxn>
                <a:cxn ang="0">
                  <a:pos x="3293" y="135"/>
                </a:cxn>
                <a:cxn ang="0">
                  <a:pos x="3508" y="27"/>
                </a:cxn>
                <a:cxn ang="0">
                  <a:pos x="2910" y="0"/>
                </a:cxn>
                <a:cxn ang="0">
                  <a:pos x="3040" y="52"/>
                </a:cxn>
                <a:cxn ang="0">
                  <a:pos x="3093" y="178"/>
                </a:cxn>
                <a:cxn ang="0">
                  <a:pos x="3071" y="277"/>
                </a:cxn>
                <a:cxn ang="0">
                  <a:pos x="3004" y="393"/>
                </a:cxn>
                <a:cxn ang="0">
                  <a:pos x="2876" y="561"/>
                </a:cxn>
                <a:cxn ang="0">
                  <a:pos x="1784" y="1078"/>
                </a:cxn>
                <a:cxn ang="0">
                  <a:pos x="1313" y="118"/>
                </a:cxn>
                <a:cxn ang="0">
                  <a:pos x="2247" y="25"/>
                </a:cxn>
                <a:cxn ang="0">
                  <a:pos x="2759" y="62"/>
                </a:cxn>
                <a:cxn ang="0">
                  <a:pos x="2872" y="4"/>
                </a:cxn>
              </a:cxnLst>
              <a:rect l="0" t="0" r="r" b="b"/>
              <a:pathLst>
                <a:path w="4127" h="1544">
                  <a:moveTo>
                    <a:pt x="640" y="229"/>
                  </a:moveTo>
                  <a:lnTo>
                    <a:pt x="622" y="229"/>
                  </a:lnTo>
                  <a:lnTo>
                    <a:pt x="603" y="230"/>
                  </a:lnTo>
                  <a:lnTo>
                    <a:pt x="581" y="233"/>
                  </a:lnTo>
                  <a:lnTo>
                    <a:pt x="553" y="235"/>
                  </a:lnTo>
                  <a:lnTo>
                    <a:pt x="521" y="241"/>
                  </a:lnTo>
                  <a:lnTo>
                    <a:pt x="521" y="947"/>
                  </a:lnTo>
                  <a:lnTo>
                    <a:pt x="538" y="949"/>
                  </a:lnTo>
                  <a:lnTo>
                    <a:pt x="553" y="949"/>
                  </a:lnTo>
                  <a:lnTo>
                    <a:pt x="566" y="949"/>
                  </a:lnTo>
                  <a:lnTo>
                    <a:pt x="578" y="949"/>
                  </a:lnTo>
                  <a:lnTo>
                    <a:pt x="630" y="946"/>
                  </a:lnTo>
                  <a:lnTo>
                    <a:pt x="677" y="937"/>
                  </a:lnTo>
                  <a:lnTo>
                    <a:pt x="720" y="924"/>
                  </a:lnTo>
                  <a:lnTo>
                    <a:pt x="758" y="905"/>
                  </a:lnTo>
                  <a:lnTo>
                    <a:pt x="793" y="880"/>
                  </a:lnTo>
                  <a:lnTo>
                    <a:pt x="824" y="850"/>
                  </a:lnTo>
                  <a:lnTo>
                    <a:pt x="849" y="815"/>
                  </a:lnTo>
                  <a:lnTo>
                    <a:pt x="870" y="775"/>
                  </a:lnTo>
                  <a:lnTo>
                    <a:pt x="886" y="728"/>
                  </a:lnTo>
                  <a:lnTo>
                    <a:pt x="897" y="678"/>
                  </a:lnTo>
                  <a:lnTo>
                    <a:pt x="905" y="622"/>
                  </a:lnTo>
                  <a:lnTo>
                    <a:pt x="907" y="561"/>
                  </a:lnTo>
                  <a:lnTo>
                    <a:pt x="905" y="505"/>
                  </a:lnTo>
                  <a:lnTo>
                    <a:pt x="897" y="452"/>
                  </a:lnTo>
                  <a:lnTo>
                    <a:pt x="886" y="407"/>
                  </a:lnTo>
                  <a:lnTo>
                    <a:pt x="870" y="366"/>
                  </a:lnTo>
                  <a:lnTo>
                    <a:pt x="850" y="329"/>
                  </a:lnTo>
                  <a:lnTo>
                    <a:pt x="826" y="299"/>
                  </a:lnTo>
                  <a:lnTo>
                    <a:pt x="797" y="274"/>
                  </a:lnTo>
                  <a:lnTo>
                    <a:pt x="763" y="254"/>
                  </a:lnTo>
                  <a:lnTo>
                    <a:pt x="727" y="241"/>
                  </a:lnTo>
                  <a:lnTo>
                    <a:pt x="686" y="232"/>
                  </a:lnTo>
                  <a:lnTo>
                    <a:pt x="640" y="229"/>
                  </a:lnTo>
                  <a:close/>
                  <a:moveTo>
                    <a:pt x="413" y="3"/>
                  </a:moveTo>
                  <a:lnTo>
                    <a:pt x="521" y="3"/>
                  </a:lnTo>
                  <a:lnTo>
                    <a:pt x="521" y="143"/>
                  </a:lnTo>
                  <a:lnTo>
                    <a:pt x="566" y="117"/>
                  </a:lnTo>
                  <a:lnTo>
                    <a:pt x="607" y="93"/>
                  </a:lnTo>
                  <a:lnTo>
                    <a:pt x="643" y="74"/>
                  </a:lnTo>
                  <a:lnTo>
                    <a:pt x="677" y="57"/>
                  </a:lnTo>
                  <a:lnTo>
                    <a:pt x="707" y="44"/>
                  </a:lnTo>
                  <a:lnTo>
                    <a:pt x="735" y="33"/>
                  </a:lnTo>
                  <a:lnTo>
                    <a:pt x="761" y="24"/>
                  </a:lnTo>
                  <a:lnTo>
                    <a:pt x="785" y="18"/>
                  </a:lnTo>
                  <a:lnTo>
                    <a:pt x="809" y="13"/>
                  </a:lnTo>
                  <a:lnTo>
                    <a:pt x="831" y="10"/>
                  </a:lnTo>
                  <a:lnTo>
                    <a:pt x="855" y="9"/>
                  </a:lnTo>
                  <a:lnTo>
                    <a:pt x="879" y="8"/>
                  </a:lnTo>
                  <a:lnTo>
                    <a:pt x="931" y="12"/>
                  </a:lnTo>
                  <a:lnTo>
                    <a:pt x="980" y="23"/>
                  </a:lnTo>
                  <a:lnTo>
                    <a:pt x="1026" y="40"/>
                  </a:lnTo>
                  <a:lnTo>
                    <a:pt x="1070" y="64"/>
                  </a:lnTo>
                  <a:lnTo>
                    <a:pt x="1110" y="94"/>
                  </a:lnTo>
                  <a:lnTo>
                    <a:pt x="1148" y="130"/>
                  </a:lnTo>
                  <a:lnTo>
                    <a:pt x="1180" y="172"/>
                  </a:lnTo>
                  <a:lnTo>
                    <a:pt x="1209" y="218"/>
                  </a:lnTo>
                  <a:lnTo>
                    <a:pt x="1233" y="268"/>
                  </a:lnTo>
                  <a:lnTo>
                    <a:pt x="1252" y="324"/>
                  </a:lnTo>
                  <a:lnTo>
                    <a:pt x="1265" y="383"/>
                  </a:lnTo>
                  <a:lnTo>
                    <a:pt x="1274" y="446"/>
                  </a:lnTo>
                  <a:lnTo>
                    <a:pt x="1278" y="512"/>
                  </a:lnTo>
                  <a:lnTo>
                    <a:pt x="1274" y="578"/>
                  </a:lnTo>
                  <a:lnTo>
                    <a:pt x="1265" y="641"/>
                  </a:lnTo>
                  <a:lnTo>
                    <a:pt x="1252" y="701"/>
                  </a:lnTo>
                  <a:lnTo>
                    <a:pt x="1232" y="756"/>
                  </a:lnTo>
                  <a:lnTo>
                    <a:pt x="1205" y="809"/>
                  </a:lnTo>
                  <a:lnTo>
                    <a:pt x="1175" y="857"/>
                  </a:lnTo>
                  <a:lnTo>
                    <a:pt x="1140" y="901"/>
                  </a:lnTo>
                  <a:lnTo>
                    <a:pt x="1099" y="941"/>
                  </a:lnTo>
                  <a:lnTo>
                    <a:pt x="1054" y="976"/>
                  </a:lnTo>
                  <a:lnTo>
                    <a:pt x="1005" y="1006"/>
                  </a:lnTo>
                  <a:lnTo>
                    <a:pt x="951" y="1031"/>
                  </a:lnTo>
                  <a:lnTo>
                    <a:pt x="894" y="1051"/>
                  </a:lnTo>
                  <a:lnTo>
                    <a:pt x="831" y="1065"/>
                  </a:lnTo>
                  <a:lnTo>
                    <a:pt x="766" y="1074"/>
                  </a:lnTo>
                  <a:lnTo>
                    <a:pt x="696" y="1078"/>
                  </a:lnTo>
                  <a:lnTo>
                    <a:pt x="670" y="1078"/>
                  </a:lnTo>
                  <a:lnTo>
                    <a:pt x="637" y="1076"/>
                  </a:lnTo>
                  <a:lnTo>
                    <a:pt x="601" y="1074"/>
                  </a:lnTo>
                  <a:lnTo>
                    <a:pt x="561" y="1071"/>
                  </a:lnTo>
                  <a:lnTo>
                    <a:pt x="521" y="1068"/>
                  </a:lnTo>
                  <a:lnTo>
                    <a:pt x="521" y="1408"/>
                  </a:lnTo>
                  <a:lnTo>
                    <a:pt x="692" y="1447"/>
                  </a:lnTo>
                  <a:lnTo>
                    <a:pt x="692" y="1544"/>
                  </a:lnTo>
                  <a:lnTo>
                    <a:pt x="18" y="1544"/>
                  </a:lnTo>
                  <a:lnTo>
                    <a:pt x="18" y="1447"/>
                  </a:lnTo>
                  <a:lnTo>
                    <a:pt x="171" y="1408"/>
                  </a:lnTo>
                  <a:lnTo>
                    <a:pt x="171" y="229"/>
                  </a:lnTo>
                  <a:lnTo>
                    <a:pt x="0" y="229"/>
                  </a:lnTo>
                  <a:lnTo>
                    <a:pt x="0" y="128"/>
                  </a:lnTo>
                  <a:lnTo>
                    <a:pt x="413" y="3"/>
                  </a:lnTo>
                  <a:close/>
                  <a:moveTo>
                    <a:pt x="3711" y="0"/>
                  </a:moveTo>
                  <a:lnTo>
                    <a:pt x="3770" y="3"/>
                  </a:lnTo>
                  <a:lnTo>
                    <a:pt x="3825" y="9"/>
                  </a:lnTo>
                  <a:lnTo>
                    <a:pt x="3876" y="20"/>
                  </a:lnTo>
                  <a:lnTo>
                    <a:pt x="3923" y="34"/>
                  </a:lnTo>
                  <a:lnTo>
                    <a:pt x="3965" y="53"/>
                  </a:lnTo>
                  <a:lnTo>
                    <a:pt x="4004" y="75"/>
                  </a:lnTo>
                  <a:lnTo>
                    <a:pt x="4036" y="100"/>
                  </a:lnTo>
                  <a:lnTo>
                    <a:pt x="4064" y="129"/>
                  </a:lnTo>
                  <a:lnTo>
                    <a:pt x="4086" y="160"/>
                  </a:lnTo>
                  <a:lnTo>
                    <a:pt x="4103" y="194"/>
                  </a:lnTo>
                  <a:lnTo>
                    <a:pt x="4113" y="232"/>
                  </a:lnTo>
                  <a:lnTo>
                    <a:pt x="4117" y="271"/>
                  </a:lnTo>
                  <a:lnTo>
                    <a:pt x="4114" y="304"/>
                  </a:lnTo>
                  <a:lnTo>
                    <a:pt x="4105" y="334"/>
                  </a:lnTo>
                  <a:lnTo>
                    <a:pt x="4091" y="362"/>
                  </a:lnTo>
                  <a:lnTo>
                    <a:pt x="4074" y="387"/>
                  </a:lnTo>
                  <a:lnTo>
                    <a:pt x="4051" y="407"/>
                  </a:lnTo>
                  <a:lnTo>
                    <a:pt x="4025" y="423"/>
                  </a:lnTo>
                  <a:lnTo>
                    <a:pt x="3995" y="436"/>
                  </a:lnTo>
                  <a:lnTo>
                    <a:pt x="3961" y="443"/>
                  </a:lnTo>
                  <a:lnTo>
                    <a:pt x="3925" y="446"/>
                  </a:lnTo>
                  <a:lnTo>
                    <a:pt x="3891" y="444"/>
                  </a:lnTo>
                  <a:lnTo>
                    <a:pt x="3859" y="438"/>
                  </a:lnTo>
                  <a:lnTo>
                    <a:pt x="3826" y="428"/>
                  </a:lnTo>
                  <a:lnTo>
                    <a:pt x="3792" y="413"/>
                  </a:lnTo>
                  <a:lnTo>
                    <a:pt x="3757" y="394"/>
                  </a:lnTo>
                  <a:lnTo>
                    <a:pt x="3757" y="114"/>
                  </a:lnTo>
                  <a:lnTo>
                    <a:pt x="3711" y="125"/>
                  </a:lnTo>
                  <a:lnTo>
                    <a:pt x="3668" y="140"/>
                  </a:lnTo>
                  <a:lnTo>
                    <a:pt x="3631" y="162"/>
                  </a:lnTo>
                  <a:lnTo>
                    <a:pt x="3597" y="187"/>
                  </a:lnTo>
                  <a:lnTo>
                    <a:pt x="3568" y="218"/>
                  </a:lnTo>
                  <a:lnTo>
                    <a:pt x="3543" y="253"/>
                  </a:lnTo>
                  <a:lnTo>
                    <a:pt x="3523" y="294"/>
                  </a:lnTo>
                  <a:lnTo>
                    <a:pt x="3508" y="339"/>
                  </a:lnTo>
                  <a:lnTo>
                    <a:pt x="3497" y="391"/>
                  </a:lnTo>
                  <a:lnTo>
                    <a:pt x="3489" y="447"/>
                  </a:lnTo>
                  <a:lnTo>
                    <a:pt x="3487" y="507"/>
                  </a:lnTo>
                  <a:lnTo>
                    <a:pt x="3489" y="565"/>
                  </a:lnTo>
                  <a:lnTo>
                    <a:pt x="3497" y="617"/>
                  </a:lnTo>
                  <a:lnTo>
                    <a:pt x="3509" y="667"/>
                  </a:lnTo>
                  <a:lnTo>
                    <a:pt x="3526" y="712"/>
                  </a:lnTo>
                  <a:lnTo>
                    <a:pt x="3547" y="753"/>
                  </a:lnTo>
                  <a:lnTo>
                    <a:pt x="3571" y="790"/>
                  </a:lnTo>
                  <a:lnTo>
                    <a:pt x="3600" y="821"/>
                  </a:lnTo>
                  <a:lnTo>
                    <a:pt x="3632" y="847"/>
                  </a:lnTo>
                  <a:lnTo>
                    <a:pt x="3668" y="869"/>
                  </a:lnTo>
                  <a:lnTo>
                    <a:pt x="3707" y="885"/>
                  </a:lnTo>
                  <a:lnTo>
                    <a:pt x="3750" y="894"/>
                  </a:lnTo>
                  <a:lnTo>
                    <a:pt x="3795" y="897"/>
                  </a:lnTo>
                  <a:lnTo>
                    <a:pt x="3821" y="896"/>
                  </a:lnTo>
                  <a:lnTo>
                    <a:pt x="3847" y="894"/>
                  </a:lnTo>
                  <a:lnTo>
                    <a:pt x="3874" y="889"/>
                  </a:lnTo>
                  <a:lnTo>
                    <a:pt x="3901" y="881"/>
                  </a:lnTo>
                  <a:lnTo>
                    <a:pt x="3931" y="872"/>
                  </a:lnTo>
                  <a:lnTo>
                    <a:pt x="3964" y="861"/>
                  </a:lnTo>
                  <a:lnTo>
                    <a:pt x="3999" y="846"/>
                  </a:lnTo>
                  <a:lnTo>
                    <a:pt x="4036" y="830"/>
                  </a:lnTo>
                  <a:lnTo>
                    <a:pt x="4079" y="810"/>
                  </a:lnTo>
                  <a:lnTo>
                    <a:pt x="4127" y="787"/>
                  </a:lnTo>
                  <a:lnTo>
                    <a:pt x="4127" y="976"/>
                  </a:lnTo>
                  <a:lnTo>
                    <a:pt x="4069" y="1001"/>
                  </a:lnTo>
                  <a:lnTo>
                    <a:pt x="4016" y="1024"/>
                  </a:lnTo>
                  <a:lnTo>
                    <a:pt x="3966" y="1041"/>
                  </a:lnTo>
                  <a:lnTo>
                    <a:pt x="3919" y="1058"/>
                  </a:lnTo>
                  <a:lnTo>
                    <a:pt x="3874" y="1070"/>
                  </a:lnTo>
                  <a:lnTo>
                    <a:pt x="3830" y="1080"/>
                  </a:lnTo>
                  <a:lnTo>
                    <a:pt x="3786" y="1086"/>
                  </a:lnTo>
                  <a:lnTo>
                    <a:pt x="3742" y="1091"/>
                  </a:lnTo>
                  <a:lnTo>
                    <a:pt x="3697" y="1094"/>
                  </a:lnTo>
                  <a:lnTo>
                    <a:pt x="3651" y="1095"/>
                  </a:lnTo>
                  <a:lnTo>
                    <a:pt x="3588" y="1093"/>
                  </a:lnTo>
                  <a:lnTo>
                    <a:pt x="3530" y="1086"/>
                  </a:lnTo>
                  <a:lnTo>
                    <a:pt x="3476" y="1075"/>
                  </a:lnTo>
                  <a:lnTo>
                    <a:pt x="3426" y="1060"/>
                  </a:lnTo>
                  <a:lnTo>
                    <a:pt x="3378" y="1039"/>
                  </a:lnTo>
                  <a:lnTo>
                    <a:pt x="3334" y="1014"/>
                  </a:lnTo>
                  <a:lnTo>
                    <a:pt x="3294" y="984"/>
                  </a:lnTo>
                  <a:lnTo>
                    <a:pt x="3255" y="947"/>
                  </a:lnTo>
                  <a:lnTo>
                    <a:pt x="3219" y="907"/>
                  </a:lnTo>
                  <a:lnTo>
                    <a:pt x="3188" y="865"/>
                  </a:lnTo>
                  <a:lnTo>
                    <a:pt x="3162" y="820"/>
                  </a:lnTo>
                  <a:lnTo>
                    <a:pt x="3140" y="772"/>
                  </a:lnTo>
                  <a:lnTo>
                    <a:pt x="3124" y="722"/>
                  </a:lnTo>
                  <a:lnTo>
                    <a:pt x="3111" y="670"/>
                  </a:lnTo>
                  <a:lnTo>
                    <a:pt x="3104" y="616"/>
                  </a:lnTo>
                  <a:lnTo>
                    <a:pt x="3101" y="561"/>
                  </a:lnTo>
                  <a:lnTo>
                    <a:pt x="3105" y="494"/>
                  </a:lnTo>
                  <a:lnTo>
                    <a:pt x="3115" y="433"/>
                  </a:lnTo>
                  <a:lnTo>
                    <a:pt x="3130" y="373"/>
                  </a:lnTo>
                  <a:lnTo>
                    <a:pt x="3153" y="318"/>
                  </a:lnTo>
                  <a:lnTo>
                    <a:pt x="3179" y="267"/>
                  </a:lnTo>
                  <a:lnTo>
                    <a:pt x="3213" y="219"/>
                  </a:lnTo>
                  <a:lnTo>
                    <a:pt x="3250" y="175"/>
                  </a:lnTo>
                  <a:lnTo>
                    <a:pt x="3293" y="135"/>
                  </a:lnTo>
                  <a:lnTo>
                    <a:pt x="3341" y="102"/>
                  </a:lnTo>
                  <a:lnTo>
                    <a:pt x="3392" y="72"/>
                  </a:lnTo>
                  <a:lnTo>
                    <a:pt x="3448" y="47"/>
                  </a:lnTo>
                  <a:lnTo>
                    <a:pt x="3508" y="27"/>
                  </a:lnTo>
                  <a:lnTo>
                    <a:pt x="3573" y="12"/>
                  </a:lnTo>
                  <a:lnTo>
                    <a:pt x="3640" y="3"/>
                  </a:lnTo>
                  <a:lnTo>
                    <a:pt x="3711" y="0"/>
                  </a:lnTo>
                  <a:close/>
                  <a:moveTo>
                    <a:pt x="2910" y="0"/>
                  </a:moveTo>
                  <a:lnTo>
                    <a:pt x="2948" y="4"/>
                  </a:lnTo>
                  <a:lnTo>
                    <a:pt x="2983" y="14"/>
                  </a:lnTo>
                  <a:lnTo>
                    <a:pt x="3014" y="30"/>
                  </a:lnTo>
                  <a:lnTo>
                    <a:pt x="3040" y="52"/>
                  </a:lnTo>
                  <a:lnTo>
                    <a:pt x="3063" y="78"/>
                  </a:lnTo>
                  <a:lnTo>
                    <a:pt x="3079" y="109"/>
                  </a:lnTo>
                  <a:lnTo>
                    <a:pt x="3089" y="142"/>
                  </a:lnTo>
                  <a:lnTo>
                    <a:pt x="3093" y="178"/>
                  </a:lnTo>
                  <a:lnTo>
                    <a:pt x="3091" y="203"/>
                  </a:lnTo>
                  <a:lnTo>
                    <a:pt x="3088" y="227"/>
                  </a:lnTo>
                  <a:lnTo>
                    <a:pt x="3081" y="252"/>
                  </a:lnTo>
                  <a:lnTo>
                    <a:pt x="3071" y="277"/>
                  </a:lnTo>
                  <a:lnTo>
                    <a:pt x="3060" y="303"/>
                  </a:lnTo>
                  <a:lnTo>
                    <a:pt x="3044" y="331"/>
                  </a:lnTo>
                  <a:lnTo>
                    <a:pt x="3025" y="361"/>
                  </a:lnTo>
                  <a:lnTo>
                    <a:pt x="3004" y="393"/>
                  </a:lnTo>
                  <a:lnTo>
                    <a:pt x="2978" y="429"/>
                  </a:lnTo>
                  <a:lnTo>
                    <a:pt x="2948" y="468"/>
                  </a:lnTo>
                  <a:lnTo>
                    <a:pt x="2914" y="512"/>
                  </a:lnTo>
                  <a:lnTo>
                    <a:pt x="2876" y="561"/>
                  </a:lnTo>
                  <a:lnTo>
                    <a:pt x="2472" y="1078"/>
                  </a:lnTo>
                  <a:lnTo>
                    <a:pt x="2182" y="1078"/>
                  </a:lnTo>
                  <a:lnTo>
                    <a:pt x="2182" y="424"/>
                  </a:lnTo>
                  <a:lnTo>
                    <a:pt x="1784" y="1078"/>
                  </a:lnTo>
                  <a:lnTo>
                    <a:pt x="1518" y="1078"/>
                  </a:lnTo>
                  <a:lnTo>
                    <a:pt x="1518" y="234"/>
                  </a:lnTo>
                  <a:lnTo>
                    <a:pt x="1313" y="214"/>
                  </a:lnTo>
                  <a:lnTo>
                    <a:pt x="1313" y="118"/>
                  </a:lnTo>
                  <a:lnTo>
                    <a:pt x="1690" y="25"/>
                  </a:lnTo>
                  <a:lnTo>
                    <a:pt x="1832" y="25"/>
                  </a:lnTo>
                  <a:lnTo>
                    <a:pt x="1832" y="713"/>
                  </a:lnTo>
                  <a:lnTo>
                    <a:pt x="2247" y="25"/>
                  </a:lnTo>
                  <a:lnTo>
                    <a:pt x="2497" y="25"/>
                  </a:lnTo>
                  <a:lnTo>
                    <a:pt x="2497" y="822"/>
                  </a:lnTo>
                  <a:lnTo>
                    <a:pt x="2759" y="473"/>
                  </a:lnTo>
                  <a:lnTo>
                    <a:pt x="2759" y="62"/>
                  </a:lnTo>
                  <a:lnTo>
                    <a:pt x="2779" y="44"/>
                  </a:lnTo>
                  <a:lnTo>
                    <a:pt x="2806" y="27"/>
                  </a:lnTo>
                  <a:lnTo>
                    <a:pt x="2837" y="13"/>
                  </a:lnTo>
                  <a:lnTo>
                    <a:pt x="2872" y="4"/>
                  </a:lnTo>
                  <a:lnTo>
                    <a:pt x="2910"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noProof="0" dirty="0"/>
            </a:p>
          </p:txBody>
        </p:sp>
      </p:grpSp>
      <p:sp>
        <p:nvSpPr>
          <p:cNvPr id="51" name="Title 1"/>
          <p:cNvSpPr>
            <a:spLocks noGrp="1"/>
          </p:cNvSpPr>
          <p:nvPr>
            <p:ph type="ctrTitle" hasCustomPrompt="1"/>
          </p:nvPr>
        </p:nvSpPr>
        <p:spPr bwMode="white">
          <a:xfrm>
            <a:off x="1895475" y="838200"/>
            <a:ext cx="5343525" cy="914400"/>
          </a:xfrm>
        </p:spPr>
        <p:txBody>
          <a:bodyPr anchor="t" anchorCtr="0">
            <a:noAutofit/>
          </a:bodyPr>
          <a:lstStyle>
            <a:lvl1pPr>
              <a:lnSpc>
                <a:spcPct val="90000"/>
              </a:lnSpc>
              <a:defRPr sz="3200" b="1" i="1" baseline="0">
                <a:solidFill>
                  <a:schemeClr val="bg1"/>
                </a:solidFill>
              </a:defRPr>
            </a:lvl1pPr>
          </a:lstStyle>
          <a:p>
            <a:r>
              <a:rPr lang="en-US" noProof="0" dirty="0" smtClean="0"/>
              <a:t>Click to add the presentation’s main title</a:t>
            </a:r>
            <a:endParaRPr lang="en-US" noProof="0" dirty="0"/>
          </a:p>
        </p:txBody>
      </p:sp>
      <p:sp>
        <p:nvSpPr>
          <p:cNvPr id="52" name="Subtitle 2"/>
          <p:cNvSpPr>
            <a:spLocks noGrp="1"/>
          </p:cNvSpPr>
          <p:nvPr>
            <p:ph type="subTitle" idx="1" hasCustomPrompt="1"/>
          </p:nvPr>
        </p:nvSpPr>
        <p:spPr bwMode="white">
          <a:xfrm>
            <a:off x="1895475" y="1828799"/>
            <a:ext cx="5343525" cy="914401"/>
          </a:xfrm>
        </p:spPr>
        <p:txBody>
          <a:bodyPr>
            <a:noAutofit/>
          </a:bodyPr>
          <a:lstStyle>
            <a:lvl1pPr marL="0" indent="0" algn="l">
              <a:lnSpc>
                <a:spcPct val="90000"/>
              </a:lnSpc>
              <a:spcAft>
                <a:spcPts val="0"/>
              </a:spcAft>
              <a:buNone/>
              <a:defRPr sz="2400" baseline="0">
                <a:solidFill>
                  <a:schemeClr val="bg1"/>
                </a:solidFill>
                <a:latin typeface="+mj-lt"/>
              </a:defRPr>
            </a:lvl1pPr>
            <a:lvl2pPr marL="0" indent="0" algn="l">
              <a:buNone/>
              <a:defRPr sz="1800">
                <a:solidFill>
                  <a:schemeClr val="bg1"/>
                </a:solidFill>
                <a:latin typeface="+mj-lt"/>
              </a:defRPr>
            </a:lvl2pPr>
            <a:lvl3pPr marL="457200" indent="0" algn="l">
              <a:buNone/>
              <a:defRPr sz="1800">
                <a:solidFill>
                  <a:schemeClr val="bg1"/>
                </a:solidFill>
                <a:latin typeface="+mj-lt"/>
              </a:defRPr>
            </a:lvl3pPr>
            <a:lvl4pPr marL="914400" indent="0" algn="l">
              <a:buNone/>
              <a:defRPr sz="1800">
                <a:solidFill>
                  <a:schemeClr val="bg1"/>
                </a:solidFill>
                <a:latin typeface="+mj-lt"/>
              </a:defRPr>
            </a:lvl4pPr>
            <a:lvl5pPr marL="1371600" indent="0" algn="l">
              <a:buNone/>
              <a:defRPr sz="1800">
                <a:solidFill>
                  <a:schemeClr val="bg1"/>
                </a:solidFill>
                <a:latin typeface="+mj-lt"/>
              </a:defRPr>
            </a:lvl5pPr>
            <a:lvl6pPr marL="1828800" indent="0" algn="l">
              <a:buNone/>
              <a:defRPr sz="1800">
                <a:solidFill>
                  <a:schemeClr val="bg1"/>
                </a:solidFill>
                <a:latin typeface="+mj-lt"/>
              </a:defRPr>
            </a:lvl6pPr>
            <a:lvl7pPr marL="2286000" indent="0" algn="l">
              <a:buNone/>
              <a:defRPr sz="1800">
                <a:solidFill>
                  <a:schemeClr val="bg1"/>
                </a:solidFill>
                <a:latin typeface="+mj-lt"/>
              </a:defRPr>
            </a:lvl7pPr>
            <a:lvl8pPr marL="2743200" indent="0" algn="l">
              <a:buNone/>
              <a:defRPr sz="1800">
                <a:solidFill>
                  <a:schemeClr val="bg1"/>
                </a:solidFill>
                <a:latin typeface="+mj-lt"/>
              </a:defRPr>
            </a:lvl8pPr>
            <a:lvl9pPr marL="3200400" indent="0" algn="l">
              <a:buNone/>
              <a:defRPr sz="1800">
                <a:solidFill>
                  <a:schemeClr val="bg1"/>
                </a:solidFill>
                <a:latin typeface="+mj-lt"/>
              </a:defRPr>
            </a:lvl9pPr>
          </a:lstStyle>
          <a:p>
            <a:r>
              <a:rPr lang="en-US" noProof="0" dirty="0" smtClean="0"/>
              <a:t>Subtitle and date (move higher if title is only one line)</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ver Slide: Colour">
    <p:spTree>
      <p:nvGrpSpPr>
        <p:cNvPr id="1" name=""/>
        <p:cNvGrpSpPr/>
        <p:nvPr/>
      </p:nvGrpSpPr>
      <p:grpSpPr>
        <a:xfrm>
          <a:off x="0" y="0"/>
          <a:ext cx="0" cy="0"/>
          <a:chOff x="0" y="0"/>
          <a:chExt cx="0" cy="0"/>
        </a:xfrm>
      </p:grpSpPr>
      <p:sp>
        <p:nvSpPr>
          <p:cNvPr id="14" name="Rectangle 649"/>
          <p:cNvSpPr>
            <a:spLocks noChangeArrowheads="1"/>
          </p:cNvSpPr>
          <p:nvPr userDrawn="1"/>
        </p:nvSpPr>
        <p:spPr bwMode="gray">
          <a:xfrm>
            <a:off x="7367588" y="693739"/>
            <a:ext cx="1776412" cy="5478462"/>
          </a:xfrm>
          <a:prstGeom prst="rect">
            <a:avLst/>
          </a:prstGeom>
          <a:solidFill>
            <a:schemeClr val="tx2">
              <a:lumMod val="40000"/>
              <a:lumOff val="60000"/>
            </a:schemeClr>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15" name="Rectangle 648"/>
          <p:cNvSpPr>
            <a:spLocks noChangeArrowheads="1"/>
          </p:cNvSpPr>
          <p:nvPr userDrawn="1"/>
        </p:nvSpPr>
        <p:spPr bwMode="gray">
          <a:xfrm>
            <a:off x="1752601" y="-1"/>
            <a:ext cx="5614988" cy="703263"/>
          </a:xfrm>
          <a:prstGeom prst="rect">
            <a:avLst/>
          </a:prstGeom>
          <a:solidFill>
            <a:schemeClr val="tx2">
              <a:lumMod val="60000"/>
              <a:lumOff val="40000"/>
            </a:schemeClr>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16" name="Rectangle 650"/>
          <p:cNvSpPr>
            <a:spLocks noChangeArrowheads="1"/>
          </p:cNvSpPr>
          <p:nvPr userDrawn="1"/>
        </p:nvSpPr>
        <p:spPr bwMode="gray">
          <a:xfrm>
            <a:off x="1752601" y="693739"/>
            <a:ext cx="5614988" cy="5478462"/>
          </a:xfrm>
          <a:prstGeom prst="rect">
            <a:avLst/>
          </a:prstGeom>
          <a:solidFill>
            <a:schemeClr val="tx2"/>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0" dirty="0"/>
          </a:p>
        </p:txBody>
      </p:sp>
      <p:sp>
        <p:nvSpPr>
          <p:cNvPr id="17" name="Text Placeholder 31"/>
          <p:cNvSpPr>
            <a:spLocks noGrp="1"/>
          </p:cNvSpPr>
          <p:nvPr>
            <p:ph type="body" sz="quarter" idx="10" hasCustomPrompt="1"/>
          </p:nvPr>
        </p:nvSpPr>
        <p:spPr bwMode="white">
          <a:xfrm>
            <a:off x="1895475" y="374904"/>
            <a:ext cx="4105656" cy="146304"/>
          </a:xfrm>
        </p:spPr>
        <p:txBody>
          <a:bodyPr/>
          <a:lstStyle>
            <a:lvl1pPr>
              <a:defRPr sz="1100">
                <a:solidFill>
                  <a:schemeClr val="bg1"/>
                </a:solidFill>
                <a:latin typeface="Arial" pitchFamily="34" charset="0"/>
                <a:cs typeface="Arial" pitchFamily="34" charset="0"/>
              </a:defRPr>
            </a:lvl1pPr>
            <a:lvl2pPr>
              <a:defRPr sz="1000">
                <a:solidFill>
                  <a:schemeClr val="bg1"/>
                </a:solidFill>
                <a:latin typeface="Arial" pitchFamily="34" charset="0"/>
                <a:cs typeface="Arial" pitchFamily="34" charset="0"/>
              </a:defRPr>
            </a:lvl2pPr>
            <a:lvl3pPr>
              <a:defRPr sz="1000">
                <a:solidFill>
                  <a:schemeClr val="bg1"/>
                </a:solidFill>
                <a:latin typeface="Arial" pitchFamily="34" charset="0"/>
                <a:cs typeface="Arial" pitchFamily="34" charset="0"/>
              </a:defRPr>
            </a:lvl3pPr>
            <a:lvl4pPr>
              <a:defRPr sz="1000">
                <a:solidFill>
                  <a:schemeClr val="bg1"/>
                </a:solidFill>
                <a:latin typeface="Arial" pitchFamily="34" charset="0"/>
                <a:cs typeface="Arial" pitchFamily="34" charset="0"/>
              </a:defRPr>
            </a:lvl4pPr>
            <a:lvl5pPr>
              <a:defRPr sz="1000">
                <a:solidFill>
                  <a:schemeClr val="bg1"/>
                </a:solidFill>
                <a:latin typeface="Arial" pitchFamily="34" charset="0"/>
                <a:cs typeface="Arial" pitchFamily="34" charset="0"/>
              </a:defRPr>
            </a:lvl5pPr>
          </a:lstStyle>
          <a:p>
            <a:pPr lvl="0"/>
            <a:r>
              <a:rPr lang="en-US" noProof="0" dirty="0" smtClean="0"/>
              <a:t>www.pwc.com</a:t>
            </a:r>
            <a:endParaRPr lang="en-US" noProof="0" dirty="0"/>
          </a:p>
        </p:txBody>
      </p:sp>
      <p:grpSp>
        <p:nvGrpSpPr>
          <p:cNvPr id="18" name="Group 17"/>
          <p:cNvGrpSpPr/>
          <p:nvPr userDrawn="1"/>
        </p:nvGrpSpPr>
        <p:grpSpPr>
          <a:xfrm>
            <a:off x="968592" y="6170991"/>
            <a:ext cx="914400" cy="533479"/>
            <a:chOff x="968592" y="6170991"/>
            <a:chExt cx="914400" cy="533479"/>
          </a:xfrm>
        </p:grpSpPr>
        <p:sp>
          <p:nvSpPr>
            <p:cNvPr id="19" name="Rectangle 37"/>
            <p:cNvSpPr>
              <a:spLocks noChangeArrowheads="1"/>
            </p:cNvSpPr>
            <p:nvPr userDrawn="1"/>
          </p:nvSpPr>
          <p:spPr bwMode="black">
            <a:xfrm>
              <a:off x="1524116" y="6170991"/>
              <a:ext cx="228600" cy="52646"/>
            </a:xfrm>
            <a:prstGeom prst="rect">
              <a:avLst/>
            </a:prstGeom>
            <a:solidFill>
              <a:schemeClr val="tx2"/>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20" name="Freeform 7"/>
            <p:cNvSpPr>
              <a:spLocks noEditPoints="1"/>
            </p:cNvSpPr>
            <p:nvPr userDrawn="1"/>
          </p:nvSpPr>
          <p:spPr bwMode="black">
            <a:xfrm>
              <a:off x="968592" y="6359814"/>
              <a:ext cx="914400" cy="344656"/>
            </a:xfrm>
            <a:custGeom>
              <a:avLst/>
              <a:gdLst/>
              <a:ahLst/>
              <a:cxnLst>
                <a:cxn ang="0">
                  <a:pos x="581" y="233"/>
                </a:cxn>
                <a:cxn ang="0">
                  <a:pos x="538" y="949"/>
                </a:cxn>
                <a:cxn ang="0">
                  <a:pos x="630" y="946"/>
                </a:cxn>
                <a:cxn ang="0">
                  <a:pos x="793" y="880"/>
                </a:cxn>
                <a:cxn ang="0">
                  <a:pos x="886" y="728"/>
                </a:cxn>
                <a:cxn ang="0">
                  <a:pos x="905" y="505"/>
                </a:cxn>
                <a:cxn ang="0">
                  <a:pos x="850" y="329"/>
                </a:cxn>
                <a:cxn ang="0">
                  <a:pos x="727" y="241"/>
                </a:cxn>
                <a:cxn ang="0">
                  <a:pos x="521" y="3"/>
                </a:cxn>
                <a:cxn ang="0">
                  <a:pos x="643" y="74"/>
                </a:cxn>
                <a:cxn ang="0">
                  <a:pos x="761" y="24"/>
                </a:cxn>
                <a:cxn ang="0">
                  <a:pos x="855" y="9"/>
                </a:cxn>
                <a:cxn ang="0">
                  <a:pos x="1026" y="40"/>
                </a:cxn>
                <a:cxn ang="0">
                  <a:pos x="1180" y="172"/>
                </a:cxn>
                <a:cxn ang="0">
                  <a:pos x="1265" y="383"/>
                </a:cxn>
                <a:cxn ang="0">
                  <a:pos x="1265" y="641"/>
                </a:cxn>
                <a:cxn ang="0">
                  <a:pos x="1175" y="857"/>
                </a:cxn>
                <a:cxn ang="0">
                  <a:pos x="1005" y="1006"/>
                </a:cxn>
                <a:cxn ang="0">
                  <a:pos x="766" y="1074"/>
                </a:cxn>
                <a:cxn ang="0">
                  <a:pos x="601" y="1074"/>
                </a:cxn>
                <a:cxn ang="0">
                  <a:pos x="692" y="1447"/>
                </a:cxn>
                <a:cxn ang="0">
                  <a:pos x="171" y="1408"/>
                </a:cxn>
                <a:cxn ang="0">
                  <a:pos x="413" y="3"/>
                </a:cxn>
                <a:cxn ang="0">
                  <a:pos x="3876" y="20"/>
                </a:cxn>
                <a:cxn ang="0">
                  <a:pos x="4036" y="100"/>
                </a:cxn>
                <a:cxn ang="0">
                  <a:pos x="4113" y="232"/>
                </a:cxn>
                <a:cxn ang="0">
                  <a:pos x="4091" y="362"/>
                </a:cxn>
                <a:cxn ang="0">
                  <a:pos x="3995" y="436"/>
                </a:cxn>
                <a:cxn ang="0">
                  <a:pos x="3859" y="438"/>
                </a:cxn>
                <a:cxn ang="0">
                  <a:pos x="3757" y="114"/>
                </a:cxn>
                <a:cxn ang="0">
                  <a:pos x="3597" y="187"/>
                </a:cxn>
                <a:cxn ang="0">
                  <a:pos x="3508" y="339"/>
                </a:cxn>
                <a:cxn ang="0">
                  <a:pos x="3489" y="565"/>
                </a:cxn>
                <a:cxn ang="0">
                  <a:pos x="3547" y="753"/>
                </a:cxn>
                <a:cxn ang="0">
                  <a:pos x="3668" y="869"/>
                </a:cxn>
                <a:cxn ang="0">
                  <a:pos x="3821" y="896"/>
                </a:cxn>
                <a:cxn ang="0">
                  <a:pos x="3931" y="872"/>
                </a:cxn>
                <a:cxn ang="0">
                  <a:pos x="4079" y="810"/>
                </a:cxn>
                <a:cxn ang="0">
                  <a:pos x="4016" y="1024"/>
                </a:cxn>
                <a:cxn ang="0">
                  <a:pos x="3830" y="1080"/>
                </a:cxn>
                <a:cxn ang="0">
                  <a:pos x="3651" y="1095"/>
                </a:cxn>
                <a:cxn ang="0">
                  <a:pos x="3426" y="1060"/>
                </a:cxn>
                <a:cxn ang="0">
                  <a:pos x="3255" y="947"/>
                </a:cxn>
                <a:cxn ang="0">
                  <a:pos x="3140" y="772"/>
                </a:cxn>
                <a:cxn ang="0">
                  <a:pos x="3101" y="561"/>
                </a:cxn>
                <a:cxn ang="0">
                  <a:pos x="3153" y="318"/>
                </a:cxn>
                <a:cxn ang="0">
                  <a:pos x="3293" y="135"/>
                </a:cxn>
                <a:cxn ang="0">
                  <a:pos x="3508" y="27"/>
                </a:cxn>
                <a:cxn ang="0">
                  <a:pos x="2910" y="0"/>
                </a:cxn>
                <a:cxn ang="0">
                  <a:pos x="3040" y="52"/>
                </a:cxn>
                <a:cxn ang="0">
                  <a:pos x="3093" y="178"/>
                </a:cxn>
                <a:cxn ang="0">
                  <a:pos x="3071" y="277"/>
                </a:cxn>
                <a:cxn ang="0">
                  <a:pos x="3004" y="393"/>
                </a:cxn>
                <a:cxn ang="0">
                  <a:pos x="2876" y="561"/>
                </a:cxn>
                <a:cxn ang="0">
                  <a:pos x="1784" y="1078"/>
                </a:cxn>
                <a:cxn ang="0">
                  <a:pos x="1313" y="118"/>
                </a:cxn>
                <a:cxn ang="0">
                  <a:pos x="2247" y="25"/>
                </a:cxn>
                <a:cxn ang="0">
                  <a:pos x="2759" y="62"/>
                </a:cxn>
                <a:cxn ang="0">
                  <a:pos x="2872" y="4"/>
                </a:cxn>
              </a:cxnLst>
              <a:rect l="0" t="0" r="r" b="b"/>
              <a:pathLst>
                <a:path w="4127" h="1544">
                  <a:moveTo>
                    <a:pt x="640" y="229"/>
                  </a:moveTo>
                  <a:lnTo>
                    <a:pt x="622" y="229"/>
                  </a:lnTo>
                  <a:lnTo>
                    <a:pt x="603" y="230"/>
                  </a:lnTo>
                  <a:lnTo>
                    <a:pt x="581" y="233"/>
                  </a:lnTo>
                  <a:lnTo>
                    <a:pt x="553" y="235"/>
                  </a:lnTo>
                  <a:lnTo>
                    <a:pt x="521" y="241"/>
                  </a:lnTo>
                  <a:lnTo>
                    <a:pt x="521" y="947"/>
                  </a:lnTo>
                  <a:lnTo>
                    <a:pt x="538" y="949"/>
                  </a:lnTo>
                  <a:lnTo>
                    <a:pt x="553" y="949"/>
                  </a:lnTo>
                  <a:lnTo>
                    <a:pt x="566" y="949"/>
                  </a:lnTo>
                  <a:lnTo>
                    <a:pt x="578" y="949"/>
                  </a:lnTo>
                  <a:lnTo>
                    <a:pt x="630" y="946"/>
                  </a:lnTo>
                  <a:lnTo>
                    <a:pt x="677" y="937"/>
                  </a:lnTo>
                  <a:lnTo>
                    <a:pt x="720" y="924"/>
                  </a:lnTo>
                  <a:lnTo>
                    <a:pt x="758" y="905"/>
                  </a:lnTo>
                  <a:lnTo>
                    <a:pt x="793" y="880"/>
                  </a:lnTo>
                  <a:lnTo>
                    <a:pt x="824" y="850"/>
                  </a:lnTo>
                  <a:lnTo>
                    <a:pt x="849" y="815"/>
                  </a:lnTo>
                  <a:lnTo>
                    <a:pt x="870" y="775"/>
                  </a:lnTo>
                  <a:lnTo>
                    <a:pt x="886" y="728"/>
                  </a:lnTo>
                  <a:lnTo>
                    <a:pt x="897" y="678"/>
                  </a:lnTo>
                  <a:lnTo>
                    <a:pt x="905" y="622"/>
                  </a:lnTo>
                  <a:lnTo>
                    <a:pt x="907" y="561"/>
                  </a:lnTo>
                  <a:lnTo>
                    <a:pt x="905" y="505"/>
                  </a:lnTo>
                  <a:lnTo>
                    <a:pt x="897" y="452"/>
                  </a:lnTo>
                  <a:lnTo>
                    <a:pt x="886" y="407"/>
                  </a:lnTo>
                  <a:lnTo>
                    <a:pt x="870" y="366"/>
                  </a:lnTo>
                  <a:lnTo>
                    <a:pt x="850" y="329"/>
                  </a:lnTo>
                  <a:lnTo>
                    <a:pt x="826" y="299"/>
                  </a:lnTo>
                  <a:lnTo>
                    <a:pt x="797" y="274"/>
                  </a:lnTo>
                  <a:lnTo>
                    <a:pt x="763" y="254"/>
                  </a:lnTo>
                  <a:lnTo>
                    <a:pt x="727" y="241"/>
                  </a:lnTo>
                  <a:lnTo>
                    <a:pt x="686" y="232"/>
                  </a:lnTo>
                  <a:lnTo>
                    <a:pt x="640" y="229"/>
                  </a:lnTo>
                  <a:close/>
                  <a:moveTo>
                    <a:pt x="413" y="3"/>
                  </a:moveTo>
                  <a:lnTo>
                    <a:pt x="521" y="3"/>
                  </a:lnTo>
                  <a:lnTo>
                    <a:pt x="521" y="143"/>
                  </a:lnTo>
                  <a:lnTo>
                    <a:pt x="566" y="117"/>
                  </a:lnTo>
                  <a:lnTo>
                    <a:pt x="607" y="93"/>
                  </a:lnTo>
                  <a:lnTo>
                    <a:pt x="643" y="74"/>
                  </a:lnTo>
                  <a:lnTo>
                    <a:pt x="677" y="57"/>
                  </a:lnTo>
                  <a:lnTo>
                    <a:pt x="707" y="44"/>
                  </a:lnTo>
                  <a:lnTo>
                    <a:pt x="735" y="33"/>
                  </a:lnTo>
                  <a:lnTo>
                    <a:pt x="761" y="24"/>
                  </a:lnTo>
                  <a:lnTo>
                    <a:pt x="785" y="18"/>
                  </a:lnTo>
                  <a:lnTo>
                    <a:pt x="809" y="13"/>
                  </a:lnTo>
                  <a:lnTo>
                    <a:pt x="831" y="10"/>
                  </a:lnTo>
                  <a:lnTo>
                    <a:pt x="855" y="9"/>
                  </a:lnTo>
                  <a:lnTo>
                    <a:pt x="879" y="8"/>
                  </a:lnTo>
                  <a:lnTo>
                    <a:pt x="931" y="12"/>
                  </a:lnTo>
                  <a:lnTo>
                    <a:pt x="980" y="23"/>
                  </a:lnTo>
                  <a:lnTo>
                    <a:pt x="1026" y="40"/>
                  </a:lnTo>
                  <a:lnTo>
                    <a:pt x="1070" y="64"/>
                  </a:lnTo>
                  <a:lnTo>
                    <a:pt x="1110" y="94"/>
                  </a:lnTo>
                  <a:lnTo>
                    <a:pt x="1148" y="130"/>
                  </a:lnTo>
                  <a:lnTo>
                    <a:pt x="1180" y="172"/>
                  </a:lnTo>
                  <a:lnTo>
                    <a:pt x="1209" y="218"/>
                  </a:lnTo>
                  <a:lnTo>
                    <a:pt x="1233" y="268"/>
                  </a:lnTo>
                  <a:lnTo>
                    <a:pt x="1252" y="324"/>
                  </a:lnTo>
                  <a:lnTo>
                    <a:pt x="1265" y="383"/>
                  </a:lnTo>
                  <a:lnTo>
                    <a:pt x="1274" y="446"/>
                  </a:lnTo>
                  <a:lnTo>
                    <a:pt x="1278" y="512"/>
                  </a:lnTo>
                  <a:lnTo>
                    <a:pt x="1274" y="578"/>
                  </a:lnTo>
                  <a:lnTo>
                    <a:pt x="1265" y="641"/>
                  </a:lnTo>
                  <a:lnTo>
                    <a:pt x="1252" y="701"/>
                  </a:lnTo>
                  <a:lnTo>
                    <a:pt x="1232" y="756"/>
                  </a:lnTo>
                  <a:lnTo>
                    <a:pt x="1205" y="809"/>
                  </a:lnTo>
                  <a:lnTo>
                    <a:pt x="1175" y="857"/>
                  </a:lnTo>
                  <a:lnTo>
                    <a:pt x="1140" y="901"/>
                  </a:lnTo>
                  <a:lnTo>
                    <a:pt x="1099" y="941"/>
                  </a:lnTo>
                  <a:lnTo>
                    <a:pt x="1054" y="976"/>
                  </a:lnTo>
                  <a:lnTo>
                    <a:pt x="1005" y="1006"/>
                  </a:lnTo>
                  <a:lnTo>
                    <a:pt x="951" y="1031"/>
                  </a:lnTo>
                  <a:lnTo>
                    <a:pt x="894" y="1051"/>
                  </a:lnTo>
                  <a:lnTo>
                    <a:pt x="831" y="1065"/>
                  </a:lnTo>
                  <a:lnTo>
                    <a:pt x="766" y="1074"/>
                  </a:lnTo>
                  <a:lnTo>
                    <a:pt x="696" y="1078"/>
                  </a:lnTo>
                  <a:lnTo>
                    <a:pt x="670" y="1078"/>
                  </a:lnTo>
                  <a:lnTo>
                    <a:pt x="637" y="1076"/>
                  </a:lnTo>
                  <a:lnTo>
                    <a:pt x="601" y="1074"/>
                  </a:lnTo>
                  <a:lnTo>
                    <a:pt x="561" y="1071"/>
                  </a:lnTo>
                  <a:lnTo>
                    <a:pt x="521" y="1068"/>
                  </a:lnTo>
                  <a:lnTo>
                    <a:pt x="521" y="1408"/>
                  </a:lnTo>
                  <a:lnTo>
                    <a:pt x="692" y="1447"/>
                  </a:lnTo>
                  <a:lnTo>
                    <a:pt x="692" y="1544"/>
                  </a:lnTo>
                  <a:lnTo>
                    <a:pt x="18" y="1544"/>
                  </a:lnTo>
                  <a:lnTo>
                    <a:pt x="18" y="1447"/>
                  </a:lnTo>
                  <a:lnTo>
                    <a:pt x="171" y="1408"/>
                  </a:lnTo>
                  <a:lnTo>
                    <a:pt x="171" y="229"/>
                  </a:lnTo>
                  <a:lnTo>
                    <a:pt x="0" y="229"/>
                  </a:lnTo>
                  <a:lnTo>
                    <a:pt x="0" y="128"/>
                  </a:lnTo>
                  <a:lnTo>
                    <a:pt x="413" y="3"/>
                  </a:lnTo>
                  <a:close/>
                  <a:moveTo>
                    <a:pt x="3711" y="0"/>
                  </a:moveTo>
                  <a:lnTo>
                    <a:pt x="3770" y="3"/>
                  </a:lnTo>
                  <a:lnTo>
                    <a:pt x="3825" y="9"/>
                  </a:lnTo>
                  <a:lnTo>
                    <a:pt x="3876" y="20"/>
                  </a:lnTo>
                  <a:lnTo>
                    <a:pt x="3923" y="34"/>
                  </a:lnTo>
                  <a:lnTo>
                    <a:pt x="3965" y="53"/>
                  </a:lnTo>
                  <a:lnTo>
                    <a:pt x="4004" y="75"/>
                  </a:lnTo>
                  <a:lnTo>
                    <a:pt x="4036" y="100"/>
                  </a:lnTo>
                  <a:lnTo>
                    <a:pt x="4064" y="129"/>
                  </a:lnTo>
                  <a:lnTo>
                    <a:pt x="4086" y="160"/>
                  </a:lnTo>
                  <a:lnTo>
                    <a:pt x="4103" y="194"/>
                  </a:lnTo>
                  <a:lnTo>
                    <a:pt x="4113" y="232"/>
                  </a:lnTo>
                  <a:lnTo>
                    <a:pt x="4117" y="271"/>
                  </a:lnTo>
                  <a:lnTo>
                    <a:pt x="4114" y="304"/>
                  </a:lnTo>
                  <a:lnTo>
                    <a:pt x="4105" y="334"/>
                  </a:lnTo>
                  <a:lnTo>
                    <a:pt x="4091" y="362"/>
                  </a:lnTo>
                  <a:lnTo>
                    <a:pt x="4074" y="387"/>
                  </a:lnTo>
                  <a:lnTo>
                    <a:pt x="4051" y="407"/>
                  </a:lnTo>
                  <a:lnTo>
                    <a:pt x="4025" y="423"/>
                  </a:lnTo>
                  <a:lnTo>
                    <a:pt x="3995" y="436"/>
                  </a:lnTo>
                  <a:lnTo>
                    <a:pt x="3961" y="443"/>
                  </a:lnTo>
                  <a:lnTo>
                    <a:pt x="3925" y="446"/>
                  </a:lnTo>
                  <a:lnTo>
                    <a:pt x="3891" y="444"/>
                  </a:lnTo>
                  <a:lnTo>
                    <a:pt x="3859" y="438"/>
                  </a:lnTo>
                  <a:lnTo>
                    <a:pt x="3826" y="428"/>
                  </a:lnTo>
                  <a:lnTo>
                    <a:pt x="3792" y="413"/>
                  </a:lnTo>
                  <a:lnTo>
                    <a:pt x="3757" y="394"/>
                  </a:lnTo>
                  <a:lnTo>
                    <a:pt x="3757" y="114"/>
                  </a:lnTo>
                  <a:lnTo>
                    <a:pt x="3711" y="125"/>
                  </a:lnTo>
                  <a:lnTo>
                    <a:pt x="3668" y="140"/>
                  </a:lnTo>
                  <a:lnTo>
                    <a:pt x="3631" y="162"/>
                  </a:lnTo>
                  <a:lnTo>
                    <a:pt x="3597" y="187"/>
                  </a:lnTo>
                  <a:lnTo>
                    <a:pt x="3568" y="218"/>
                  </a:lnTo>
                  <a:lnTo>
                    <a:pt x="3543" y="253"/>
                  </a:lnTo>
                  <a:lnTo>
                    <a:pt x="3523" y="294"/>
                  </a:lnTo>
                  <a:lnTo>
                    <a:pt x="3508" y="339"/>
                  </a:lnTo>
                  <a:lnTo>
                    <a:pt x="3497" y="391"/>
                  </a:lnTo>
                  <a:lnTo>
                    <a:pt x="3489" y="447"/>
                  </a:lnTo>
                  <a:lnTo>
                    <a:pt x="3487" y="507"/>
                  </a:lnTo>
                  <a:lnTo>
                    <a:pt x="3489" y="565"/>
                  </a:lnTo>
                  <a:lnTo>
                    <a:pt x="3497" y="617"/>
                  </a:lnTo>
                  <a:lnTo>
                    <a:pt x="3509" y="667"/>
                  </a:lnTo>
                  <a:lnTo>
                    <a:pt x="3526" y="712"/>
                  </a:lnTo>
                  <a:lnTo>
                    <a:pt x="3547" y="753"/>
                  </a:lnTo>
                  <a:lnTo>
                    <a:pt x="3571" y="790"/>
                  </a:lnTo>
                  <a:lnTo>
                    <a:pt x="3600" y="821"/>
                  </a:lnTo>
                  <a:lnTo>
                    <a:pt x="3632" y="847"/>
                  </a:lnTo>
                  <a:lnTo>
                    <a:pt x="3668" y="869"/>
                  </a:lnTo>
                  <a:lnTo>
                    <a:pt x="3707" y="885"/>
                  </a:lnTo>
                  <a:lnTo>
                    <a:pt x="3750" y="894"/>
                  </a:lnTo>
                  <a:lnTo>
                    <a:pt x="3795" y="897"/>
                  </a:lnTo>
                  <a:lnTo>
                    <a:pt x="3821" y="896"/>
                  </a:lnTo>
                  <a:lnTo>
                    <a:pt x="3847" y="894"/>
                  </a:lnTo>
                  <a:lnTo>
                    <a:pt x="3874" y="889"/>
                  </a:lnTo>
                  <a:lnTo>
                    <a:pt x="3901" y="881"/>
                  </a:lnTo>
                  <a:lnTo>
                    <a:pt x="3931" y="872"/>
                  </a:lnTo>
                  <a:lnTo>
                    <a:pt x="3964" y="861"/>
                  </a:lnTo>
                  <a:lnTo>
                    <a:pt x="3999" y="846"/>
                  </a:lnTo>
                  <a:lnTo>
                    <a:pt x="4036" y="830"/>
                  </a:lnTo>
                  <a:lnTo>
                    <a:pt x="4079" y="810"/>
                  </a:lnTo>
                  <a:lnTo>
                    <a:pt x="4127" y="787"/>
                  </a:lnTo>
                  <a:lnTo>
                    <a:pt x="4127" y="976"/>
                  </a:lnTo>
                  <a:lnTo>
                    <a:pt x="4069" y="1001"/>
                  </a:lnTo>
                  <a:lnTo>
                    <a:pt x="4016" y="1024"/>
                  </a:lnTo>
                  <a:lnTo>
                    <a:pt x="3966" y="1041"/>
                  </a:lnTo>
                  <a:lnTo>
                    <a:pt x="3919" y="1058"/>
                  </a:lnTo>
                  <a:lnTo>
                    <a:pt x="3874" y="1070"/>
                  </a:lnTo>
                  <a:lnTo>
                    <a:pt x="3830" y="1080"/>
                  </a:lnTo>
                  <a:lnTo>
                    <a:pt x="3786" y="1086"/>
                  </a:lnTo>
                  <a:lnTo>
                    <a:pt x="3742" y="1091"/>
                  </a:lnTo>
                  <a:lnTo>
                    <a:pt x="3697" y="1094"/>
                  </a:lnTo>
                  <a:lnTo>
                    <a:pt x="3651" y="1095"/>
                  </a:lnTo>
                  <a:lnTo>
                    <a:pt x="3588" y="1093"/>
                  </a:lnTo>
                  <a:lnTo>
                    <a:pt x="3530" y="1086"/>
                  </a:lnTo>
                  <a:lnTo>
                    <a:pt x="3476" y="1075"/>
                  </a:lnTo>
                  <a:lnTo>
                    <a:pt x="3426" y="1060"/>
                  </a:lnTo>
                  <a:lnTo>
                    <a:pt x="3378" y="1039"/>
                  </a:lnTo>
                  <a:lnTo>
                    <a:pt x="3334" y="1014"/>
                  </a:lnTo>
                  <a:lnTo>
                    <a:pt x="3294" y="984"/>
                  </a:lnTo>
                  <a:lnTo>
                    <a:pt x="3255" y="947"/>
                  </a:lnTo>
                  <a:lnTo>
                    <a:pt x="3219" y="907"/>
                  </a:lnTo>
                  <a:lnTo>
                    <a:pt x="3188" y="865"/>
                  </a:lnTo>
                  <a:lnTo>
                    <a:pt x="3162" y="820"/>
                  </a:lnTo>
                  <a:lnTo>
                    <a:pt x="3140" y="772"/>
                  </a:lnTo>
                  <a:lnTo>
                    <a:pt x="3124" y="722"/>
                  </a:lnTo>
                  <a:lnTo>
                    <a:pt x="3111" y="670"/>
                  </a:lnTo>
                  <a:lnTo>
                    <a:pt x="3104" y="616"/>
                  </a:lnTo>
                  <a:lnTo>
                    <a:pt x="3101" y="561"/>
                  </a:lnTo>
                  <a:lnTo>
                    <a:pt x="3105" y="494"/>
                  </a:lnTo>
                  <a:lnTo>
                    <a:pt x="3115" y="433"/>
                  </a:lnTo>
                  <a:lnTo>
                    <a:pt x="3130" y="373"/>
                  </a:lnTo>
                  <a:lnTo>
                    <a:pt x="3153" y="318"/>
                  </a:lnTo>
                  <a:lnTo>
                    <a:pt x="3179" y="267"/>
                  </a:lnTo>
                  <a:lnTo>
                    <a:pt x="3213" y="219"/>
                  </a:lnTo>
                  <a:lnTo>
                    <a:pt x="3250" y="175"/>
                  </a:lnTo>
                  <a:lnTo>
                    <a:pt x="3293" y="135"/>
                  </a:lnTo>
                  <a:lnTo>
                    <a:pt x="3341" y="102"/>
                  </a:lnTo>
                  <a:lnTo>
                    <a:pt x="3392" y="72"/>
                  </a:lnTo>
                  <a:lnTo>
                    <a:pt x="3448" y="47"/>
                  </a:lnTo>
                  <a:lnTo>
                    <a:pt x="3508" y="27"/>
                  </a:lnTo>
                  <a:lnTo>
                    <a:pt x="3573" y="12"/>
                  </a:lnTo>
                  <a:lnTo>
                    <a:pt x="3640" y="3"/>
                  </a:lnTo>
                  <a:lnTo>
                    <a:pt x="3711" y="0"/>
                  </a:lnTo>
                  <a:close/>
                  <a:moveTo>
                    <a:pt x="2910" y="0"/>
                  </a:moveTo>
                  <a:lnTo>
                    <a:pt x="2948" y="4"/>
                  </a:lnTo>
                  <a:lnTo>
                    <a:pt x="2983" y="14"/>
                  </a:lnTo>
                  <a:lnTo>
                    <a:pt x="3014" y="30"/>
                  </a:lnTo>
                  <a:lnTo>
                    <a:pt x="3040" y="52"/>
                  </a:lnTo>
                  <a:lnTo>
                    <a:pt x="3063" y="78"/>
                  </a:lnTo>
                  <a:lnTo>
                    <a:pt x="3079" y="109"/>
                  </a:lnTo>
                  <a:lnTo>
                    <a:pt x="3089" y="142"/>
                  </a:lnTo>
                  <a:lnTo>
                    <a:pt x="3093" y="178"/>
                  </a:lnTo>
                  <a:lnTo>
                    <a:pt x="3091" y="203"/>
                  </a:lnTo>
                  <a:lnTo>
                    <a:pt x="3088" y="227"/>
                  </a:lnTo>
                  <a:lnTo>
                    <a:pt x="3081" y="252"/>
                  </a:lnTo>
                  <a:lnTo>
                    <a:pt x="3071" y="277"/>
                  </a:lnTo>
                  <a:lnTo>
                    <a:pt x="3060" y="303"/>
                  </a:lnTo>
                  <a:lnTo>
                    <a:pt x="3044" y="331"/>
                  </a:lnTo>
                  <a:lnTo>
                    <a:pt x="3025" y="361"/>
                  </a:lnTo>
                  <a:lnTo>
                    <a:pt x="3004" y="393"/>
                  </a:lnTo>
                  <a:lnTo>
                    <a:pt x="2978" y="429"/>
                  </a:lnTo>
                  <a:lnTo>
                    <a:pt x="2948" y="468"/>
                  </a:lnTo>
                  <a:lnTo>
                    <a:pt x="2914" y="512"/>
                  </a:lnTo>
                  <a:lnTo>
                    <a:pt x="2876" y="561"/>
                  </a:lnTo>
                  <a:lnTo>
                    <a:pt x="2472" y="1078"/>
                  </a:lnTo>
                  <a:lnTo>
                    <a:pt x="2182" y="1078"/>
                  </a:lnTo>
                  <a:lnTo>
                    <a:pt x="2182" y="424"/>
                  </a:lnTo>
                  <a:lnTo>
                    <a:pt x="1784" y="1078"/>
                  </a:lnTo>
                  <a:lnTo>
                    <a:pt x="1518" y="1078"/>
                  </a:lnTo>
                  <a:lnTo>
                    <a:pt x="1518" y="234"/>
                  </a:lnTo>
                  <a:lnTo>
                    <a:pt x="1313" y="214"/>
                  </a:lnTo>
                  <a:lnTo>
                    <a:pt x="1313" y="118"/>
                  </a:lnTo>
                  <a:lnTo>
                    <a:pt x="1690" y="25"/>
                  </a:lnTo>
                  <a:lnTo>
                    <a:pt x="1832" y="25"/>
                  </a:lnTo>
                  <a:lnTo>
                    <a:pt x="1832" y="713"/>
                  </a:lnTo>
                  <a:lnTo>
                    <a:pt x="2247" y="25"/>
                  </a:lnTo>
                  <a:lnTo>
                    <a:pt x="2497" y="25"/>
                  </a:lnTo>
                  <a:lnTo>
                    <a:pt x="2497" y="822"/>
                  </a:lnTo>
                  <a:lnTo>
                    <a:pt x="2759" y="473"/>
                  </a:lnTo>
                  <a:lnTo>
                    <a:pt x="2759" y="62"/>
                  </a:lnTo>
                  <a:lnTo>
                    <a:pt x="2779" y="44"/>
                  </a:lnTo>
                  <a:lnTo>
                    <a:pt x="2806" y="27"/>
                  </a:lnTo>
                  <a:lnTo>
                    <a:pt x="2837" y="13"/>
                  </a:lnTo>
                  <a:lnTo>
                    <a:pt x="2872" y="4"/>
                  </a:lnTo>
                  <a:lnTo>
                    <a:pt x="2910"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noProof="0" dirty="0"/>
            </a:p>
          </p:txBody>
        </p:sp>
      </p:grpSp>
      <p:sp>
        <p:nvSpPr>
          <p:cNvPr id="21" name="Title 1"/>
          <p:cNvSpPr>
            <a:spLocks noGrp="1"/>
          </p:cNvSpPr>
          <p:nvPr>
            <p:ph type="ctrTitle" hasCustomPrompt="1"/>
          </p:nvPr>
        </p:nvSpPr>
        <p:spPr bwMode="white">
          <a:xfrm>
            <a:off x="1895475" y="838200"/>
            <a:ext cx="5343525" cy="914400"/>
          </a:xfrm>
        </p:spPr>
        <p:txBody>
          <a:bodyPr anchor="t" anchorCtr="0">
            <a:noAutofit/>
          </a:bodyPr>
          <a:lstStyle>
            <a:lvl1pPr>
              <a:lnSpc>
                <a:spcPct val="90000"/>
              </a:lnSpc>
              <a:defRPr sz="3200" b="1" i="1" baseline="0">
                <a:solidFill>
                  <a:schemeClr val="bg1"/>
                </a:solidFill>
              </a:defRPr>
            </a:lvl1pPr>
          </a:lstStyle>
          <a:p>
            <a:r>
              <a:rPr lang="en-US" noProof="0" dirty="0" smtClean="0"/>
              <a:t>Click to add the presentation’s main title</a:t>
            </a:r>
            <a:endParaRPr lang="en-US" noProof="0" dirty="0"/>
          </a:p>
        </p:txBody>
      </p:sp>
      <p:sp>
        <p:nvSpPr>
          <p:cNvPr id="22" name="Subtitle 2"/>
          <p:cNvSpPr>
            <a:spLocks noGrp="1"/>
          </p:cNvSpPr>
          <p:nvPr>
            <p:ph type="subTitle" idx="1" hasCustomPrompt="1"/>
          </p:nvPr>
        </p:nvSpPr>
        <p:spPr bwMode="white">
          <a:xfrm>
            <a:off x="1895475" y="1828799"/>
            <a:ext cx="5343525" cy="914401"/>
          </a:xfrm>
        </p:spPr>
        <p:txBody>
          <a:bodyPr>
            <a:noAutofit/>
          </a:bodyPr>
          <a:lstStyle>
            <a:lvl1pPr marL="0" indent="0" algn="l">
              <a:lnSpc>
                <a:spcPct val="90000"/>
              </a:lnSpc>
              <a:spcAft>
                <a:spcPts val="0"/>
              </a:spcAft>
              <a:buNone/>
              <a:defRPr sz="2400" baseline="0">
                <a:solidFill>
                  <a:schemeClr val="bg1"/>
                </a:solidFill>
                <a:latin typeface="+mj-lt"/>
              </a:defRPr>
            </a:lvl1pPr>
            <a:lvl2pPr marL="0" indent="0" algn="l">
              <a:buNone/>
              <a:defRPr sz="1800">
                <a:solidFill>
                  <a:schemeClr val="bg1"/>
                </a:solidFill>
                <a:latin typeface="+mj-lt"/>
              </a:defRPr>
            </a:lvl2pPr>
            <a:lvl3pPr marL="457200" indent="0" algn="l">
              <a:buNone/>
              <a:defRPr sz="1800">
                <a:solidFill>
                  <a:schemeClr val="bg1"/>
                </a:solidFill>
                <a:latin typeface="+mj-lt"/>
              </a:defRPr>
            </a:lvl3pPr>
            <a:lvl4pPr marL="914400" indent="0" algn="l">
              <a:buNone/>
              <a:defRPr sz="1800">
                <a:solidFill>
                  <a:schemeClr val="bg1"/>
                </a:solidFill>
                <a:latin typeface="+mj-lt"/>
              </a:defRPr>
            </a:lvl4pPr>
            <a:lvl5pPr marL="1371600" indent="0" algn="l">
              <a:buNone/>
              <a:defRPr sz="1800">
                <a:solidFill>
                  <a:schemeClr val="bg1"/>
                </a:solidFill>
                <a:latin typeface="+mj-lt"/>
              </a:defRPr>
            </a:lvl5pPr>
            <a:lvl6pPr marL="1828800" indent="0" algn="l">
              <a:buNone/>
              <a:defRPr sz="1800">
                <a:solidFill>
                  <a:schemeClr val="bg1"/>
                </a:solidFill>
                <a:latin typeface="+mj-lt"/>
              </a:defRPr>
            </a:lvl6pPr>
            <a:lvl7pPr marL="2286000" indent="0" algn="l">
              <a:buNone/>
              <a:defRPr sz="1800">
                <a:solidFill>
                  <a:schemeClr val="bg1"/>
                </a:solidFill>
                <a:latin typeface="+mj-lt"/>
              </a:defRPr>
            </a:lvl7pPr>
            <a:lvl8pPr marL="2743200" indent="0" algn="l">
              <a:buNone/>
              <a:defRPr sz="1800">
                <a:solidFill>
                  <a:schemeClr val="bg1"/>
                </a:solidFill>
                <a:latin typeface="+mj-lt"/>
              </a:defRPr>
            </a:lvl8pPr>
            <a:lvl9pPr marL="3200400" indent="0" algn="l">
              <a:buNone/>
              <a:defRPr sz="1800">
                <a:solidFill>
                  <a:schemeClr val="bg1"/>
                </a:solidFill>
                <a:latin typeface="+mj-lt"/>
              </a:defRPr>
            </a:lvl9pPr>
          </a:lstStyle>
          <a:p>
            <a:r>
              <a:rPr lang="en-US" noProof="0" dirty="0" smtClean="0"/>
              <a:t>Subtitle and date (move higher if title is only one line)</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losing Statement">
    <p:spTree>
      <p:nvGrpSpPr>
        <p:cNvPr id="1" name=""/>
        <p:cNvGrpSpPr/>
        <p:nvPr/>
      </p:nvGrpSpPr>
      <p:grpSpPr>
        <a:xfrm>
          <a:off x="0" y="0"/>
          <a:ext cx="0" cy="0"/>
          <a:chOff x="0" y="0"/>
          <a:chExt cx="0" cy="0"/>
        </a:xfrm>
      </p:grpSpPr>
      <p:sp>
        <p:nvSpPr>
          <p:cNvPr id="2" name="Title 1"/>
          <p:cNvSpPr>
            <a:spLocks noGrp="1"/>
          </p:cNvSpPr>
          <p:nvPr>
            <p:ph type="title"/>
          </p:nvPr>
        </p:nvSpPr>
        <p:spPr>
          <a:xfrm>
            <a:off x="533400" y="666752"/>
            <a:ext cx="8077200" cy="492443"/>
          </a:xfrm>
        </p:spPr>
        <p:txBody>
          <a:bodyPr>
            <a:spAutoFit/>
          </a:bodyPr>
          <a:lstStyle>
            <a:lvl1pPr>
              <a:defRPr sz="3200">
                <a:solidFill>
                  <a:schemeClr val="tx1"/>
                </a:solidFill>
              </a:defRPr>
            </a:lvl1pPr>
          </a:lstStyle>
          <a:p>
            <a:r>
              <a:rPr lang="en-US" noProof="0" smtClean="0"/>
              <a:t>Click to edit Master title style</a:t>
            </a:r>
            <a:endParaRPr lang="en-US" noProof="0" dirty="0"/>
          </a:p>
        </p:txBody>
      </p:sp>
      <p:sp>
        <p:nvSpPr>
          <p:cNvPr id="11" name="Text Placeholder 10"/>
          <p:cNvSpPr>
            <a:spLocks noGrp="1"/>
          </p:cNvSpPr>
          <p:nvPr>
            <p:ph type="body" sz="quarter" idx="10" hasCustomPrompt="1"/>
          </p:nvPr>
        </p:nvSpPr>
        <p:spPr>
          <a:xfrm>
            <a:off x="533400" y="5867400"/>
            <a:ext cx="4800600" cy="762000"/>
          </a:xfrm>
        </p:spPr>
        <p:txBody>
          <a:bodyPr anchor="b"/>
          <a:lstStyle>
            <a:lvl1pPr>
              <a:defRPr sz="900">
                <a:latin typeface="Arial" pitchFamily="34" charset="0"/>
                <a:cs typeface="Arial" pitchFamily="34" charset="0"/>
              </a:defRPr>
            </a:lvl1pPr>
          </a:lstStyle>
          <a:p>
            <a:pPr lvl="0"/>
            <a:r>
              <a:rPr lang="en-US" noProof="0" dirty="0" smtClean="0"/>
              <a:t>Add legal and copyright disclaimers here.</a:t>
            </a:r>
            <a:endParaRPr lang="en-US" noProof="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Two">
    <p:spTree>
      <p:nvGrpSpPr>
        <p:cNvPr id="1" name=""/>
        <p:cNvGrpSpPr/>
        <p:nvPr/>
      </p:nvGrpSpPr>
      <p:grpSpPr>
        <a:xfrm>
          <a:off x="0" y="0"/>
          <a:ext cx="0" cy="0"/>
          <a:chOff x="0" y="0"/>
          <a:chExt cx="0" cy="0"/>
        </a:xfrm>
      </p:grpSpPr>
      <p:sp>
        <p:nvSpPr>
          <p:cNvPr id="2" name="Title 1"/>
          <p:cNvSpPr>
            <a:spLocks noGrp="1"/>
          </p:cNvSpPr>
          <p:nvPr>
            <p:ph type="title"/>
          </p:nvPr>
        </p:nvSpPr>
        <p:spPr>
          <a:xfrm>
            <a:off x="533400" y="690562"/>
            <a:ext cx="8077200" cy="369332"/>
          </a:xfrm>
        </p:spPr>
        <p:txBody>
          <a:bodyPr>
            <a:spAutoFit/>
          </a:bodyPr>
          <a:lstStyle>
            <a:lvl1pPr>
              <a:defRPr sz="2400"/>
            </a:lvl1pPr>
          </a:lstStyle>
          <a:p>
            <a:r>
              <a:rPr lang="en-US" noProof="0" smtClean="0"/>
              <a:t>Click to edit Master title style</a:t>
            </a:r>
            <a:endParaRPr lang="en-US" noProof="0" dirty="0"/>
          </a:p>
        </p:txBody>
      </p:sp>
      <p:cxnSp>
        <p:nvCxnSpPr>
          <p:cNvPr id="62" name="Shape 61"/>
          <p:cNvCxnSpPr/>
          <p:nvPr/>
        </p:nvCxnSpPr>
        <p:spPr>
          <a:xfrm rot="5400000" flipH="1" flipV="1">
            <a:off x="4423800" y="-3433199"/>
            <a:ext cx="144000" cy="8229600"/>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Slide Number Placeholder 14"/>
          <p:cNvSpPr>
            <a:spLocks noGrp="1"/>
          </p:cNvSpPr>
          <p:nvPr>
            <p:ph type="sldNum" sz="quarter" idx="18"/>
          </p:nvPr>
        </p:nvSpPr>
        <p:spPr>
          <a:xfrm>
            <a:off x="7086600" y="6477000"/>
            <a:ext cx="1527048" cy="152400"/>
          </a:xfrm>
          <a:prstGeom prst="rect">
            <a:avLst/>
          </a:prstGeom>
        </p:spPr>
        <p:txBody>
          <a:bodyPr/>
          <a:lstStyle/>
          <a:p>
            <a:fld id="{069F9423-6DB4-4995-A238-EE5645B5A8BA}" type="slidenum">
              <a:rPr lang="en-US" smtClean="0"/>
              <a:pPr/>
              <a:t>‹#›</a:t>
            </a:fld>
            <a:endParaRPr lang="en-US" dirty="0"/>
          </a:p>
        </p:txBody>
      </p:sp>
      <p:sp>
        <p:nvSpPr>
          <p:cNvPr id="16" name="PwCFirm"/>
          <p:cNvSpPr txBox="1"/>
          <p:nvPr userDrawn="1"/>
        </p:nvSpPr>
        <p:spPr>
          <a:xfrm>
            <a:off x="523208" y="6477000"/>
            <a:ext cx="6563391" cy="152401"/>
          </a:xfrm>
          <a:prstGeom prst="rect">
            <a:avLst/>
          </a:prstGeom>
          <a:noFill/>
        </p:spPr>
        <p:txBody>
          <a:bodyPr vert="horz" wrap="square" lIns="0" tIns="0" rIns="0" bIns="0" rtlCol="0">
            <a:noAutofit/>
          </a:bodyPr>
          <a:lstStyle/>
          <a:p>
            <a:pPr indent="-274320" algn="l">
              <a:lnSpc>
                <a:spcPct val="100000"/>
              </a:lnSpc>
              <a:spcBef>
                <a:spcPct val="0"/>
              </a:spcBef>
              <a:spcAft>
                <a:spcPct val="0"/>
              </a:spcAft>
            </a:pPr>
            <a:r>
              <a:rPr kumimoji="0" lang="en-US" sz="1000" b="1" i="0" u="none" baseline="0" dirty="0" smtClean="0">
                <a:effectLst/>
                <a:latin typeface="+mn-lt"/>
              </a:rPr>
              <a:t>PwC</a:t>
            </a:r>
            <a:r>
              <a:rPr kumimoji="0" lang="en-US" sz="1000" b="1" i="0" u="none" baseline="0" dirty="0" smtClean="0">
                <a:solidFill>
                  <a:schemeClr val="tx2"/>
                </a:solidFill>
                <a:effectLst/>
                <a:latin typeface="+mn-lt"/>
              </a:rPr>
              <a:t> | </a:t>
            </a:r>
            <a:r>
              <a:rPr kumimoji="0" lang="en-US" sz="1000" b="0" i="0" u="none" baseline="0" dirty="0" smtClean="0">
                <a:effectLst/>
                <a:latin typeface="+mn-lt"/>
              </a:rPr>
              <a:t>Title</a:t>
            </a:r>
          </a:p>
        </p:txBody>
      </p:sp>
      <p:sp>
        <p:nvSpPr>
          <p:cNvPr id="8" name="Content Placeholder 26"/>
          <p:cNvSpPr>
            <a:spLocks noGrp="1"/>
          </p:cNvSpPr>
          <p:nvPr>
            <p:ph sz="quarter" idx="19"/>
          </p:nvPr>
        </p:nvSpPr>
        <p:spPr>
          <a:xfrm>
            <a:off x="533400" y="1762791"/>
            <a:ext cx="3962400" cy="2000548"/>
          </a:xfrm>
        </p:spPr>
        <p:txBody>
          <a:bodyPr wrap="square">
            <a:spAutoFit/>
          </a:bodyPr>
          <a:lstStyle>
            <a:lvl1pPr marL="0" indent="0">
              <a:spcAft>
                <a:spcPts val="900"/>
              </a:spcAft>
              <a:defRPr sz="2000" baseline="0"/>
            </a:lvl1pPr>
            <a:lvl2pPr marL="225425" indent="-225425">
              <a:spcAft>
                <a:spcPts val="900"/>
              </a:spcAft>
              <a:defRPr sz="2000"/>
            </a:lvl2pPr>
            <a:lvl3pPr marL="457200" indent="-228600">
              <a:spcAft>
                <a:spcPts val="900"/>
              </a:spcAft>
              <a:defRPr sz="2000"/>
            </a:lvl3pPr>
            <a:lvl4pPr marL="688975" indent="-227013">
              <a:spcAft>
                <a:spcPts val="900"/>
              </a:spcAft>
              <a:defRPr sz="2000"/>
            </a:lvl4pPr>
            <a:lvl5pPr marL="914400" indent="-228600">
              <a:spcAft>
                <a:spcPts val="900"/>
              </a:spcAft>
              <a:defRPr sz="2000"/>
            </a:lvl5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9" name="Content Placeholder 26"/>
          <p:cNvSpPr>
            <a:spLocks noGrp="1"/>
          </p:cNvSpPr>
          <p:nvPr>
            <p:ph sz="quarter" idx="20"/>
          </p:nvPr>
        </p:nvSpPr>
        <p:spPr>
          <a:xfrm>
            <a:off x="4648200" y="1762791"/>
            <a:ext cx="3962400" cy="2000548"/>
          </a:xfrm>
        </p:spPr>
        <p:txBody>
          <a:bodyPr wrap="square">
            <a:spAutoFit/>
          </a:bodyPr>
          <a:lstStyle>
            <a:lvl1pPr marL="0" indent="0">
              <a:spcAft>
                <a:spcPts val="900"/>
              </a:spcAft>
              <a:defRPr sz="2000" baseline="0"/>
            </a:lvl1pPr>
            <a:lvl2pPr marL="225425" indent="-225425">
              <a:spcAft>
                <a:spcPts val="900"/>
              </a:spcAft>
              <a:defRPr sz="2000"/>
            </a:lvl2pPr>
            <a:lvl3pPr marL="457200" indent="-228600">
              <a:spcAft>
                <a:spcPts val="900"/>
              </a:spcAft>
              <a:defRPr sz="2000"/>
            </a:lvl3pPr>
            <a:lvl4pPr marL="688975" indent="-227013">
              <a:spcAft>
                <a:spcPts val="900"/>
              </a:spcAft>
              <a:defRPr sz="2000"/>
            </a:lvl4pPr>
            <a:lvl5pPr marL="914400" indent="-228600">
              <a:spcAft>
                <a:spcPts val="900"/>
              </a:spcAft>
              <a:defRPr sz="2000"/>
            </a:lvl5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Three">
    <p:spTree>
      <p:nvGrpSpPr>
        <p:cNvPr id="1" name=""/>
        <p:cNvGrpSpPr/>
        <p:nvPr/>
      </p:nvGrpSpPr>
      <p:grpSpPr>
        <a:xfrm>
          <a:off x="0" y="0"/>
          <a:ext cx="0" cy="0"/>
          <a:chOff x="0" y="0"/>
          <a:chExt cx="0" cy="0"/>
        </a:xfrm>
      </p:grpSpPr>
      <p:sp>
        <p:nvSpPr>
          <p:cNvPr id="2" name="Title 1"/>
          <p:cNvSpPr>
            <a:spLocks noGrp="1"/>
          </p:cNvSpPr>
          <p:nvPr>
            <p:ph type="title"/>
          </p:nvPr>
        </p:nvSpPr>
        <p:spPr>
          <a:xfrm>
            <a:off x="533400" y="690562"/>
            <a:ext cx="8077200" cy="369332"/>
          </a:xfrm>
        </p:spPr>
        <p:txBody>
          <a:bodyPr>
            <a:spAutoFit/>
          </a:bodyPr>
          <a:lstStyle>
            <a:lvl1pPr>
              <a:defRPr sz="2400"/>
            </a:lvl1pPr>
          </a:lstStyle>
          <a:p>
            <a:r>
              <a:rPr lang="en-US" noProof="0" smtClean="0"/>
              <a:t>Click to edit Master title style</a:t>
            </a:r>
            <a:endParaRPr lang="en-US" noProof="0" dirty="0"/>
          </a:p>
        </p:txBody>
      </p:sp>
      <p:cxnSp>
        <p:nvCxnSpPr>
          <p:cNvPr id="19" name="Shape 18"/>
          <p:cNvCxnSpPr/>
          <p:nvPr/>
        </p:nvCxnSpPr>
        <p:spPr>
          <a:xfrm rot="5400000" flipH="1" flipV="1">
            <a:off x="4422648" y="-3432047"/>
            <a:ext cx="146304" cy="8229600"/>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Slide Number Placeholder 15"/>
          <p:cNvSpPr>
            <a:spLocks noGrp="1"/>
          </p:cNvSpPr>
          <p:nvPr>
            <p:ph type="sldNum" sz="quarter" idx="18"/>
          </p:nvPr>
        </p:nvSpPr>
        <p:spPr>
          <a:xfrm>
            <a:off x="7086600" y="6477000"/>
            <a:ext cx="1527048" cy="152400"/>
          </a:xfrm>
          <a:prstGeom prst="rect">
            <a:avLst/>
          </a:prstGeom>
        </p:spPr>
        <p:txBody>
          <a:bodyPr/>
          <a:lstStyle/>
          <a:p>
            <a:fld id="{E465B776-1C7C-4667-A0FF-D70E1C83FF5F}" type="slidenum">
              <a:rPr lang="en-US" smtClean="0"/>
              <a:pPr/>
              <a:t>‹#›</a:t>
            </a:fld>
            <a:endParaRPr lang="en-US" dirty="0"/>
          </a:p>
        </p:txBody>
      </p:sp>
      <p:sp>
        <p:nvSpPr>
          <p:cNvPr id="17" name="PwCFirm"/>
          <p:cNvSpPr txBox="1"/>
          <p:nvPr userDrawn="1"/>
        </p:nvSpPr>
        <p:spPr>
          <a:xfrm>
            <a:off x="523208" y="6477000"/>
            <a:ext cx="6563391" cy="152401"/>
          </a:xfrm>
          <a:prstGeom prst="rect">
            <a:avLst/>
          </a:prstGeom>
          <a:noFill/>
        </p:spPr>
        <p:txBody>
          <a:bodyPr vert="horz" wrap="square" lIns="0" tIns="0" rIns="0" bIns="0" rtlCol="0">
            <a:noAutofit/>
          </a:bodyPr>
          <a:lstStyle/>
          <a:p>
            <a:pPr indent="-274320" algn="l">
              <a:lnSpc>
                <a:spcPct val="100000"/>
              </a:lnSpc>
              <a:spcBef>
                <a:spcPct val="0"/>
              </a:spcBef>
              <a:spcAft>
                <a:spcPct val="0"/>
              </a:spcAft>
            </a:pPr>
            <a:r>
              <a:rPr kumimoji="0" lang="en-US" sz="1000" b="1" i="0" u="none" baseline="0" dirty="0" smtClean="0">
                <a:effectLst/>
                <a:latin typeface="+mn-lt"/>
              </a:rPr>
              <a:t>PwC</a:t>
            </a:r>
            <a:r>
              <a:rPr kumimoji="0" lang="en-US" sz="1000" b="1" i="0" u="none" baseline="0" dirty="0" smtClean="0">
                <a:solidFill>
                  <a:schemeClr val="tx2"/>
                </a:solidFill>
                <a:effectLst/>
                <a:latin typeface="+mn-lt"/>
              </a:rPr>
              <a:t> | </a:t>
            </a:r>
            <a:r>
              <a:rPr kumimoji="0" lang="en-US" sz="1000" b="0" i="0" u="none" baseline="0" dirty="0" smtClean="0">
                <a:effectLst/>
                <a:latin typeface="+mn-lt"/>
              </a:rPr>
              <a:t>Title</a:t>
            </a:r>
          </a:p>
        </p:txBody>
      </p:sp>
      <p:sp>
        <p:nvSpPr>
          <p:cNvPr id="9" name="Content Placeholder 26"/>
          <p:cNvSpPr>
            <a:spLocks noGrp="1"/>
          </p:cNvSpPr>
          <p:nvPr>
            <p:ph sz="quarter" idx="19"/>
          </p:nvPr>
        </p:nvSpPr>
        <p:spPr>
          <a:xfrm>
            <a:off x="533400" y="1762790"/>
            <a:ext cx="2590800" cy="2308324"/>
          </a:xfrm>
        </p:spPr>
        <p:txBody>
          <a:bodyPr wrap="square">
            <a:spAutoFit/>
          </a:bodyPr>
          <a:lstStyle>
            <a:lvl1pPr marL="0" indent="0">
              <a:spcAft>
                <a:spcPts val="900"/>
              </a:spcAft>
              <a:defRPr sz="2000" baseline="0"/>
            </a:lvl1pPr>
            <a:lvl2pPr marL="225425" indent="-225425">
              <a:spcAft>
                <a:spcPts val="900"/>
              </a:spcAft>
              <a:defRPr sz="2000"/>
            </a:lvl2pPr>
            <a:lvl3pPr marL="457200" indent="-228600">
              <a:spcAft>
                <a:spcPts val="900"/>
              </a:spcAft>
              <a:defRPr sz="2000"/>
            </a:lvl3pPr>
            <a:lvl4pPr marL="688975" indent="-227013">
              <a:spcAft>
                <a:spcPts val="900"/>
              </a:spcAft>
              <a:defRPr sz="2000"/>
            </a:lvl4pPr>
            <a:lvl5pPr marL="914400" indent="-228600">
              <a:spcAft>
                <a:spcPts val="900"/>
              </a:spcAft>
              <a:defRPr sz="2000"/>
            </a:lvl5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10" name="Content Placeholder 26"/>
          <p:cNvSpPr>
            <a:spLocks noGrp="1"/>
          </p:cNvSpPr>
          <p:nvPr>
            <p:ph sz="quarter" idx="20"/>
          </p:nvPr>
        </p:nvSpPr>
        <p:spPr>
          <a:xfrm>
            <a:off x="3278778" y="1762790"/>
            <a:ext cx="2590800" cy="2308324"/>
          </a:xfrm>
        </p:spPr>
        <p:txBody>
          <a:bodyPr wrap="square">
            <a:spAutoFit/>
          </a:bodyPr>
          <a:lstStyle>
            <a:lvl1pPr marL="0" indent="0">
              <a:spcAft>
                <a:spcPts val="900"/>
              </a:spcAft>
              <a:defRPr sz="2000" baseline="0"/>
            </a:lvl1pPr>
            <a:lvl2pPr marL="225425" indent="-225425">
              <a:spcAft>
                <a:spcPts val="900"/>
              </a:spcAft>
              <a:defRPr sz="2000"/>
            </a:lvl2pPr>
            <a:lvl3pPr marL="457200" indent="-228600">
              <a:spcAft>
                <a:spcPts val="900"/>
              </a:spcAft>
              <a:defRPr sz="2000"/>
            </a:lvl3pPr>
            <a:lvl4pPr marL="688975" indent="-227013">
              <a:spcAft>
                <a:spcPts val="900"/>
              </a:spcAft>
              <a:defRPr sz="2000"/>
            </a:lvl4pPr>
            <a:lvl5pPr marL="914400" indent="-228600">
              <a:spcAft>
                <a:spcPts val="900"/>
              </a:spcAft>
              <a:defRPr sz="2000"/>
            </a:lvl5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12" name="Content Placeholder 26"/>
          <p:cNvSpPr>
            <a:spLocks noGrp="1"/>
          </p:cNvSpPr>
          <p:nvPr>
            <p:ph sz="quarter" idx="21"/>
          </p:nvPr>
        </p:nvSpPr>
        <p:spPr>
          <a:xfrm>
            <a:off x="6019800" y="1762790"/>
            <a:ext cx="2590800" cy="2308324"/>
          </a:xfrm>
        </p:spPr>
        <p:txBody>
          <a:bodyPr wrap="square">
            <a:spAutoFit/>
          </a:bodyPr>
          <a:lstStyle>
            <a:lvl1pPr marL="0" indent="0">
              <a:spcAft>
                <a:spcPts val="900"/>
              </a:spcAft>
              <a:defRPr sz="2000" baseline="0"/>
            </a:lvl1pPr>
            <a:lvl2pPr marL="225425" indent="-225425">
              <a:spcAft>
                <a:spcPts val="900"/>
              </a:spcAft>
              <a:defRPr sz="2000"/>
            </a:lvl2pPr>
            <a:lvl3pPr marL="457200" indent="-228600">
              <a:spcAft>
                <a:spcPts val="900"/>
              </a:spcAft>
              <a:defRPr sz="2000"/>
            </a:lvl3pPr>
            <a:lvl4pPr marL="688975" indent="-227013">
              <a:spcAft>
                <a:spcPts val="900"/>
              </a:spcAft>
              <a:defRPr sz="2000"/>
            </a:lvl4pPr>
            <a:lvl5pPr marL="914400" indent="-228600">
              <a:spcAft>
                <a:spcPts val="900"/>
              </a:spcAft>
              <a:defRPr sz="2000"/>
            </a:lvl5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Tree>
  </p:cSld>
  <p:clrMapOvr>
    <a:masterClrMapping/>
  </p:clrMapOvr>
  <p:extLst mod="1">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Two under Text">
    <p:spTree>
      <p:nvGrpSpPr>
        <p:cNvPr id="1" name=""/>
        <p:cNvGrpSpPr/>
        <p:nvPr/>
      </p:nvGrpSpPr>
      <p:grpSpPr>
        <a:xfrm>
          <a:off x="0" y="0"/>
          <a:ext cx="0" cy="0"/>
          <a:chOff x="0" y="0"/>
          <a:chExt cx="0" cy="0"/>
        </a:xfrm>
      </p:grpSpPr>
      <p:sp>
        <p:nvSpPr>
          <p:cNvPr id="2" name="Title 1"/>
          <p:cNvSpPr>
            <a:spLocks noGrp="1"/>
          </p:cNvSpPr>
          <p:nvPr>
            <p:ph type="title"/>
          </p:nvPr>
        </p:nvSpPr>
        <p:spPr>
          <a:xfrm>
            <a:off x="533400" y="690562"/>
            <a:ext cx="8077200" cy="369332"/>
          </a:xfrm>
        </p:spPr>
        <p:txBody>
          <a:bodyPr>
            <a:spAutoFit/>
          </a:bodyPr>
          <a:lstStyle>
            <a:lvl1pPr indent="0">
              <a:spcBef>
                <a:spcPts val="0"/>
              </a:spcBef>
              <a:spcAft>
                <a:spcPts val="0"/>
              </a:spcAft>
              <a:defRPr sz="2400"/>
            </a:lvl1pPr>
          </a:lstStyle>
          <a:p>
            <a:r>
              <a:rPr lang="en-US" noProof="0" smtClean="0"/>
              <a:t>Click to edit Master title style</a:t>
            </a:r>
            <a:endParaRPr lang="en-US" noProof="0" dirty="0"/>
          </a:p>
        </p:txBody>
      </p:sp>
      <p:sp>
        <p:nvSpPr>
          <p:cNvPr id="13" name="Text Placeholder 12"/>
          <p:cNvSpPr>
            <a:spLocks noGrp="1"/>
          </p:cNvSpPr>
          <p:nvPr>
            <p:ph type="body" sz="quarter" idx="16"/>
          </p:nvPr>
        </p:nvSpPr>
        <p:spPr>
          <a:xfrm>
            <a:off x="533400" y="1762791"/>
            <a:ext cx="8077200" cy="307777"/>
          </a:xfrm>
        </p:spPr>
        <p:txBody>
          <a:bodyPr>
            <a:spAutoFit/>
          </a:bodyPr>
          <a:lstStyle>
            <a:lvl1pPr indent="0">
              <a:spcBef>
                <a:spcPts val="0"/>
              </a:spcBef>
              <a:spcAft>
                <a:spcPts val="900"/>
              </a:spcAft>
              <a:defRPr sz="2000"/>
            </a:lvl1pPr>
          </a:lstStyle>
          <a:p>
            <a:pPr lvl="0"/>
            <a:r>
              <a:rPr lang="en-US" noProof="0" smtClean="0"/>
              <a:t>Click to edit Master text styles</a:t>
            </a:r>
          </a:p>
        </p:txBody>
      </p:sp>
      <p:cxnSp>
        <p:nvCxnSpPr>
          <p:cNvPr id="14" name="Shape 13"/>
          <p:cNvCxnSpPr/>
          <p:nvPr/>
        </p:nvCxnSpPr>
        <p:spPr>
          <a:xfrm rot="5400000" flipH="1" flipV="1">
            <a:off x="4422648" y="-3432047"/>
            <a:ext cx="146304" cy="8229600"/>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Slide Number Placeholder 17"/>
          <p:cNvSpPr>
            <a:spLocks noGrp="1"/>
          </p:cNvSpPr>
          <p:nvPr>
            <p:ph type="sldNum" sz="quarter" idx="19"/>
          </p:nvPr>
        </p:nvSpPr>
        <p:spPr>
          <a:xfrm>
            <a:off x="7086600" y="6477000"/>
            <a:ext cx="1527048" cy="152400"/>
          </a:xfrm>
          <a:prstGeom prst="rect">
            <a:avLst/>
          </a:prstGeom>
        </p:spPr>
        <p:txBody>
          <a:bodyPr/>
          <a:lstStyle/>
          <a:p>
            <a:fld id="{8E128734-4B17-4637-8727-62E713AB0BD2}" type="slidenum">
              <a:rPr lang="en-US" smtClean="0"/>
              <a:pPr/>
              <a:t>‹#›</a:t>
            </a:fld>
            <a:endParaRPr lang="en-US" dirty="0"/>
          </a:p>
        </p:txBody>
      </p:sp>
      <p:sp>
        <p:nvSpPr>
          <p:cNvPr id="19" name="PwCFirm"/>
          <p:cNvSpPr txBox="1"/>
          <p:nvPr userDrawn="1"/>
        </p:nvSpPr>
        <p:spPr>
          <a:xfrm>
            <a:off x="523208" y="6477000"/>
            <a:ext cx="6563391" cy="152401"/>
          </a:xfrm>
          <a:prstGeom prst="rect">
            <a:avLst/>
          </a:prstGeom>
          <a:noFill/>
        </p:spPr>
        <p:txBody>
          <a:bodyPr vert="horz" wrap="square" lIns="0" tIns="0" rIns="0" bIns="0" rtlCol="0">
            <a:noAutofit/>
          </a:bodyPr>
          <a:lstStyle/>
          <a:p>
            <a:pPr indent="-274320" algn="l">
              <a:lnSpc>
                <a:spcPct val="100000"/>
              </a:lnSpc>
              <a:spcBef>
                <a:spcPct val="0"/>
              </a:spcBef>
              <a:spcAft>
                <a:spcPct val="0"/>
              </a:spcAft>
            </a:pPr>
            <a:r>
              <a:rPr kumimoji="0" lang="en-US" sz="1000" b="1" i="0" u="none" baseline="0" dirty="0" smtClean="0">
                <a:effectLst/>
                <a:latin typeface="+mn-lt"/>
              </a:rPr>
              <a:t>PwC</a:t>
            </a:r>
            <a:r>
              <a:rPr kumimoji="0" lang="en-US" sz="1000" b="1" i="0" u="none" baseline="0" dirty="0" smtClean="0">
                <a:solidFill>
                  <a:schemeClr val="tx2"/>
                </a:solidFill>
                <a:effectLst/>
                <a:latin typeface="+mn-lt"/>
              </a:rPr>
              <a:t> | </a:t>
            </a:r>
            <a:r>
              <a:rPr kumimoji="0" lang="en-US" sz="1000" b="0" i="0" u="none" baseline="0" dirty="0" smtClean="0">
                <a:effectLst/>
                <a:latin typeface="+mn-lt"/>
              </a:rPr>
              <a:t>Title</a:t>
            </a:r>
          </a:p>
        </p:txBody>
      </p:sp>
      <p:sp>
        <p:nvSpPr>
          <p:cNvPr id="9" name="Content Placeholder 26"/>
          <p:cNvSpPr>
            <a:spLocks noGrp="1"/>
          </p:cNvSpPr>
          <p:nvPr>
            <p:ph sz="quarter" idx="20"/>
          </p:nvPr>
        </p:nvSpPr>
        <p:spPr>
          <a:xfrm>
            <a:off x="533400" y="3352800"/>
            <a:ext cx="3962400" cy="2000548"/>
          </a:xfrm>
        </p:spPr>
        <p:txBody>
          <a:bodyPr wrap="square">
            <a:spAutoFit/>
          </a:bodyPr>
          <a:lstStyle>
            <a:lvl1pPr marL="0" indent="0">
              <a:spcAft>
                <a:spcPts val="900"/>
              </a:spcAft>
              <a:defRPr sz="2000" baseline="0"/>
            </a:lvl1pPr>
            <a:lvl2pPr marL="225425" indent="-225425">
              <a:spcAft>
                <a:spcPts val="900"/>
              </a:spcAft>
              <a:defRPr sz="2000"/>
            </a:lvl2pPr>
            <a:lvl3pPr marL="457200" indent="-228600">
              <a:spcAft>
                <a:spcPts val="900"/>
              </a:spcAft>
              <a:defRPr sz="2000"/>
            </a:lvl3pPr>
            <a:lvl4pPr marL="688975" indent="-227013">
              <a:spcAft>
                <a:spcPts val="900"/>
              </a:spcAft>
              <a:defRPr sz="2000"/>
            </a:lvl4pPr>
            <a:lvl5pPr marL="914400" indent="-228600">
              <a:spcAft>
                <a:spcPts val="900"/>
              </a:spcAft>
              <a:defRPr sz="2000"/>
            </a:lvl5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10" name="Content Placeholder 26"/>
          <p:cNvSpPr>
            <a:spLocks noGrp="1"/>
          </p:cNvSpPr>
          <p:nvPr>
            <p:ph sz="quarter" idx="21"/>
          </p:nvPr>
        </p:nvSpPr>
        <p:spPr>
          <a:xfrm>
            <a:off x="4648200" y="3352800"/>
            <a:ext cx="3962400" cy="2000548"/>
          </a:xfrm>
        </p:spPr>
        <p:txBody>
          <a:bodyPr wrap="square">
            <a:spAutoFit/>
          </a:bodyPr>
          <a:lstStyle>
            <a:lvl1pPr marL="0" indent="0">
              <a:spcAft>
                <a:spcPts val="900"/>
              </a:spcAft>
              <a:defRPr sz="2000" baseline="0"/>
            </a:lvl1pPr>
            <a:lvl2pPr marL="225425" indent="-225425">
              <a:spcAft>
                <a:spcPts val="900"/>
              </a:spcAft>
              <a:defRPr sz="2000"/>
            </a:lvl2pPr>
            <a:lvl3pPr marL="457200" indent="-228600">
              <a:spcAft>
                <a:spcPts val="900"/>
              </a:spcAft>
              <a:defRPr sz="2000"/>
            </a:lvl3pPr>
            <a:lvl4pPr marL="688975" indent="-227013">
              <a:spcAft>
                <a:spcPts val="900"/>
              </a:spcAft>
              <a:defRPr sz="2000"/>
            </a:lvl4pPr>
            <a:lvl5pPr marL="914400" indent="-228600">
              <a:spcAft>
                <a:spcPts val="900"/>
              </a:spcAft>
              <a:defRPr sz="2000"/>
            </a:lvl5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ntent: Two and Left Text">
    <p:spTree>
      <p:nvGrpSpPr>
        <p:cNvPr id="1" name=""/>
        <p:cNvGrpSpPr/>
        <p:nvPr/>
      </p:nvGrpSpPr>
      <p:grpSpPr>
        <a:xfrm>
          <a:off x="0" y="0"/>
          <a:ext cx="0" cy="0"/>
          <a:chOff x="0" y="0"/>
          <a:chExt cx="0" cy="0"/>
        </a:xfrm>
      </p:grpSpPr>
      <p:sp>
        <p:nvSpPr>
          <p:cNvPr id="2" name="Title 1"/>
          <p:cNvSpPr>
            <a:spLocks noGrp="1"/>
          </p:cNvSpPr>
          <p:nvPr>
            <p:ph type="title"/>
          </p:nvPr>
        </p:nvSpPr>
        <p:spPr>
          <a:xfrm>
            <a:off x="533400" y="690562"/>
            <a:ext cx="8077200" cy="369332"/>
          </a:xfrm>
        </p:spPr>
        <p:txBody>
          <a:bodyPr>
            <a:spAutoFit/>
          </a:bodyPr>
          <a:lstStyle>
            <a:lvl1pPr indent="0">
              <a:spcBef>
                <a:spcPts val="0"/>
              </a:spcBef>
              <a:spcAft>
                <a:spcPts val="0"/>
              </a:spcAft>
              <a:defRPr sz="2400"/>
            </a:lvl1pPr>
          </a:lstStyle>
          <a:p>
            <a:r>
              <a:rPr lang="en-US" noProof="0" smtClean="0"/>
              <a:t>Click to edit Master title style</a:t>
            </a:r>
            <a:endParaRPr lang="en-US" noProof="0" dirty="0"/>
          </a:p>
        </p:txBody>
      </p:sp>
      <p:sp>
        <p:nvSpPr>
          <p:cNvPr id="28" name="Content Placeholder 26"/>
          <p:cNvSpPr>
            <a:spLocks noGrp="1"/>
          </p:cNvSpPr>
          <p:nvPr>
            <p:ph sz="quarter" idx="14"/>
          </p:nvPr>
        </p:nvSpPr>
        <p:spPr>
          <a:xfrm>
            <a:off x="6019800" y="1762791"/>
            <a:ext cx="2590800" cy="615553"/>
          </a:xfrm>
        </p:spPr>
        <p:txBody>
          <a:bodyPr>
            <a:spAutoFit/>
          </a:bodyPr>
          <a:lstStyle>
            <a:lvl1pPr indent="0">
              <a:spcBef>
                <a:spcPts val="0"/>
              </a:spcBef>
              <a:spcAft>
                <a:spcPts val="900"/>
              </a:spcAft>
              <a:defRPr sz="2000"/>
            </a:lvl1pPr>
          </a:lstStyle>
          <a:p>
            <a:pPr lvl="0"/>
            <a:r>
              <a:rPr lang="en-US" noProof="0" smtClean="0"/>
              <a:t>Click to edit Master text styles</a:t>
            </a:r>
          </a:p>
        </p:txBody>
      </p:sp>
      <p:sp>
        <p:nvSpPr>
          <p:cNvPr id="31" name="Content Placeholder 26"/>
          <p:cNvSpPr>
            <a:spLocks noGrp="1"/>
          </p:cNvSpPr>
          <p:nvPr>
            <p:ph sz="quarter" idx="15"/>
          </p:nvPr>
        </p:nvSpPr>
        <p:spPr>
          <a:xfrm>
            <a:off x="6019800" y="4038600"/>
            <a:ext cx="2590800" cy="615553"/>
          </a:xfrm>
        </p:spPr>
        <p:txBody>
          <a:bodyPr>
            <a:spAutoFit/>
          </a:bodyPr>
          <a:lstStyle>
            <a:lvl1pPr indent="0">
              <a:spcBef>
                <a:spcPts val="0"/>
              </a:spcBef>
              <a:spcAft>
                <a:spcPts val="900"/>
              </a:spcAft>
              <a:defRPr sz="2000"/>
            </a:lvl1pPr>
          </a:lstStyle>
          <a:p>
            <a:pPr lvl="0"/>
            <a:r>
              <a:rPr lang="en-US" noProof="0" smtClean="0"/>
              <a:t>Click to edit Master text styles</a:t>
            </a:r>
          </a:p>
        </p:txBody>
      </p:sp>
      <p:sp>
        <p:nvSpPr>
          <p:cNvPr id="13" name="Text Placeholder 12"/>
          <p:cNvSpPr>
            <a:spLocks noGrp="1"/>
          </p:cNvSpPr>
          <p:nvPr>
            <p:ph type="body" sz="quarter" idx="16"/>
          </p:nvPr>
        </p:nvSpPr>
        <p:spPr>
          <a:xfrm>
            <a:off x="533400" y="1762791"/>
            <a:ext cx="5334000" cy="307777"/>
          </a:xfrm>
        </p:spPr>
        <p:txBody>
          <a:bodyPr>
            <a:spAutoFit/>
          </a:bodyPr>
          <a:lstStyle>
            <a:lvl1pPr indent="0">
              <a:spcBef>
                <a:spcPts val="0"/>
              </a:spcBef>
              <a:spcAft>
                <a:spcPts val="900"/>
              </a:spcAft>
              <a:defRPr sz="2000"/>
            </a:lvl1pPr>
          </a:lstStyle>
          <a:p>
            <a:pPr lvl="0"/>
            <a:r>
              <a:rPr lang="en-US" noProof="0" smtClean="0"/>
              <a:t>Click to edit Master text styles</a:t>
            </a:r>
          </a:p>
        </p:txBody>
      </p:sp>
      <p:cxnSp>
        <p:nvCxnSpPr>
          <p:cNvPr id="14" name="Shape 13"/>
          <p:cNvCxnSpPr/>
          <p:nvPr/>
        </p:nvCxnSpPr>
        <p:spPr>
          <a:xfrm rot="5400000" flipH="1" flipV="1">
            <a:off x="4422648" y="-3432047"/>
            <a:ext cx="146304" cy="8229600"/>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Slide Number Placeholder 17"/>
          <p:cNvSpPr>
            <a:spLocks noGrp="1"/>
          </p:cNvSpPr>
          <p:nvPr>
            <p:ph type="sldNum" sz="quarter" idx="19"/>
          </p:nvPr>
        </p:nvSpPr>
        <p:spPr>
          <a:xfrm>
            <a:off x="7086600" y="6477000"/>
            <a:ext cx="1527048" cy="152400"/>
          </a:xfrm>
          <a:prstGeom prst="rect">
            <a:avLst/>
          </a:prstGeom>
        </p:spPr>
        <p:txBody>
          <a:bodyPr/>
          <a:lstStyle/>
          <a:p>
            <a:fld id="{C36D5406-9C10-4C6D-A43E-9271D2A90095}" type="slidenum">
              <a:rPr lang="en-US" smtClean="0"/>
              <a:pPr/>
              <a:t>‹#›</a:t>
            </a:fld>
            <a:endParaRPr lang="en-US" dirty="0"/>
          </a:p>
        </p:txBody>
      </p:sp>
      <p:sp>
        <p:nvSpPr>
          <p:cNvPr id="19" name="PwCFirm"/>
          <p:cNvSpPr txBox="1"/>
          <p:nvPr userDrawn="1"/>
        </p:nvSpPr>
        <p:spPr>
          <a:xfrm>
            <a:off x="523208" y="6477000"/>
            <a:ext cx="6671675" cy="152401"/>
          </a:xfrm>
          <a:prstGeom prst="rect">
            <a:avLst/>
          </a:prstGeom>
          <a:noFill/>
        </p:spPr>
        <p:txBody>
          <a:bodyPr vert="horz" wrap="square" lIns="0" tIns="0" rIns="0" bIns="0" rtlCol="0">
            <a:noAutofit/>
          </a:bodyPr>
          <a:lstStyle/>
          <a:p>
            <a:pPr indent="-274320" algn="l">
              <a:lnSpc>
                <a:spcPct val="100000"/>
              </a:lnSpc>
              <a:spcBef>
                <a:spcPct val="0"/>
              </a:spcBef>
              <a:spcAft>
                <a:spcPct val="0"/>
              </a:spcAft>
            </a:pPr>
            <a:r>
              <a:rPr kumimoji="0" lang="en-US" sz="1000" b="1" i="0" u="none" baseline="0" dirty="0" smtClean="0">
                <a:effectLst/>
                <a:latin typeface="+mn-lt"/>
              </a:rPr>
              <a:t>PwC</a:t>
            </a:r>
            <a:r>
              <a:rPr kumimoji="0" lang="en-US" sz="1000" b="1" i="0" u="none" baseline="0" dirty="0" smtClean="0">
                <a:solidFill>
                  <a:schemeClr val="tx2"/>
                </a:solidFill>
                <a:effectLst/>
                <a:latin typeface="+mn-lt"/>
              </a:rPr>
              <a:t> | </a:t>
            </a:r>
            <a:r>
              <a:rPr kumimoji="0" lang="en-US" sz="1000" b="0" i="0" u="none" baseline="0" dirty="0" smtClean="0">
                <a:effectLst/>
                <a:latin typeface="+mn-lt"/>
              </a:rPr>
              <a:t>Title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ntent: Two and Right Text">
    <p:spTree>
      <p:nvGrpSpPr>
        <p:cNvPr id="1" name=""/>
        <p:cNvGrpSpPr/>
        <p:nvPr/>
      </p:nvGrpSpPr>
      <p:grpSpPr>
        <a:xfrm>
          <a:off x="0" y="0"/>
          <a:ext cx="0" cy="0"/>
          <a:chOff x="0" y="0"/>
          <a:chExt cx="0" cy="0"/>
        </a:xfrm>
      </p:grpSpPr>
      <p:sp>
        <p:nvSpPr>
          <p:cNvPr id="28" name="Content Placeholder 26"/>
          <p:cNvSpPr>
            <a:spLocks noGrp="1"/>
          </p:cNvSpPr>
          <p:nvPr>
            <p:ph sz="quarter" idx="14"/>
          </p:nvPr>
        </p:nvSpPr>
        <p:spPr>
          <a:xfrm>
            <a:off x="533400" y="1762791"/>
            <a:ext cx="2590800" cy="615553"/>
          </a:xfrm>
        </p:spPr>
        <p:txBody>
          <a:bodyPr>
            <a:spAutoFit/>
          </a:bodyPr>
          <a:lstStyle>
            <a:lvl1pPr indent="0">
              <a:spcBef>
                <a:spcPts val="0"/>
              </a:spcBef>
              <a:spcAft>
                <a:spcPts val="900"/>
              </a:spcAft>
              <a:defRPr sz="2000"/>
            </a:lvl1pPr>
          </a:lstStyle>
          <a:p>
            <a:pPr lvl="0"/>
            <a:r>
              <a:rPr lang="en-US" noProof="0" smtClean="0"/>
              <a:t>Click to edit Master text styles</a:t>
            </a:r>
          </a:p>
        </p:txBody>
      </p:sp>
      <p:sp>
        <p:nvSpPr>
          <p:cNvPr id="2" name="Title 1"/>
          <p:cNvSpPr>
            <a:spLocks noGrp="1"/>
          </p:cNvSpPr>
          <p:nvPr>
            <p:ph type="title"/>
          </p:nvPr>
        </p:nvSpPr>
        <p:spPr>
          <a:xfrm>
            <a:off x="533400" y="690562"/>
            <a:ext cx="8077200" cy="369332"/>
          </a:xfrm>
        </p:spPr>
        <p:txBody>
          <a:bodyPr>
            <a:spAutoFit/>
          </a:bodyPr>
          <a:lstStyle>
            <a:lvl1pPr indent="0">
              <a:spcBef>
                <a:spcPts val="0"/>
              </a:spcBef>
              <a:spcAft>
                <a:spcPts val="0"/>
              </a:spcAft>
              <a:defRPr sz="2400"/>
            </a:lvl1pPr>
          </a:lstStyle>
          <a:p>
            <a:r>
              <a:rPr lang="en-US" noProof="0" smtClean="0"/>
              <a:t>Click to edit Master title style</a:t>
            </a:r>
            <a:endParaRPr lang="en-US" noProof="0" dirty="0"/>
          </a:p>
        </p:txBody>
      </p:sp>
      <p:sp>
        <p:nvSpPr>
          <p:cNvPr id="31" name="Content Placeholder 26"/>
          <p:cNvSpPr>
            <a:spLocks noGrp="1"/>
          </p:cNvSpPr>
          <p:nvPr>
            <p:ph sz="quarter" idx="15"/>
          </p:nvPr>
        </p:nvSpPr>
        <p:spPr>
          <a:xfrm>
            <a:off x="533400" y="4038600"/>
            <a:ext cx="2590800" cy="615553"/>
          </a:xfrm>
        </p:spPr>
        <p:txBody>
          <a:bodyPr>
            <a:spAutoFit/>
          </a:bodyPr>
          <a:lstStyle>
            <a:lvl1pPr indent="0">
              <a:spcBef>
                <a:spcPts val="0"/>
              </a:spcBef>
              <a:spcAft>
                <a:spcPts val="900"/>
              </a:spcAft>
              <a:defRPr sz="2000"/>
            </a:lvl1pPr>
          </a:lstStyle>
          <a:p>
            <a:pPr lvl="0"/>
            <a:r>
              <a:rPr lang="en-US" noProof="0" smtClean="0"/>
              <a:t>Click to edit Master text styles</a:t>
            </a:r>
          </a:p>
        </p:txBody>
      </p:sp>
      <p:sp>
        <p:nvSpPr>
          <p:cNvPr id="13" name="Text Placeholder 12"/>
          <p:cNvSpPr>
            <a:spLocks noGrp="1"/>
          </p:cNvSpPr>
          <p:nvPr>
            <p:ph type="body" sz="quarter" idx="16"/>
          </p:nvPr>
        </p:nvSpPr>
        <p:spPr>
          <a:xfrm>
            <a:off x="3276600" y="1762791"/>
            <a:ext cx="5334000" cy="307777"/>
          </a:xfrm>
        </p:spPr>
        <p:txBody>
          <a:bodyPr>
            <a:spAutoFit/>
          </a:bodyPr>
          <a:lstStyle>
            <a:lvl1pPr indent="0">
              <a:spcBef>
                <a:spcPts val="0"/>
              </a:spcBef>
              <a:spcAft>
                <a:spcPts val="900"/>
              </a:spcAft>
              <a:defRPr sz="2000"/>
            </a:lvl1pPr>
          </a:lstStyle>
          <a:p>
            <a:pPr lvl="0"/>
            <a:r>
              <a:rPr lang="en-US" noProof="0" smtClean="0"/>
              <a:t>Click to edit Master text styles</a:t>
            </a:r>
          </a:p>
        </p:txBody>
      </p:sp>
      <p:cxnSp>
        <p:nvCxnSpPr>
          <p:cNvPr id="14" name="Shape 13"/>
          <p:cNvCxnSpPr/>
          <p:nvPr/>
        </p:nvCxnSpPr>
        <p:spPr>
          <a:xfrm rot="5400000" flipH="1" flipV="1">
            <a:off x="4422648" y="-3432047"/>
            <a:ext cx="146304" cy="8229600"/>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Slide Number Placeholder 17"/>
          <p:cNvSpPr>
            <a:spLocks noGrp="1"/>
          </p:cNvSpPr>
          <p:nvPr>
            <p:ph type="sldNum" sz="quarter" idx="19"/>
          </p:nvPr>
        </p:nvSpPr>
        <p:spPr>
          <a:xfrm>
            <a:off x="7086600" y="6477000"/>
            <a:ext cx="1527048" cy="152400"/>
          </a:xfrm>
          <a:prstGeom prst="rect">
            <a:avLst/>
          </a:prstGeom>
        </p:spPr>
        <p:txBody>
          <a:bodyPr/>
          <a:lstStyle/>
          <a:p>
            <a:fld id="{2377E250-C228-4C84-9F8D-24AC6678393B}" type="slidenum">
              <a:rPr lang="en-US" smtClean="0"/>
              <a:pPr/>
              <a:t>‹#›</a:t>
            </a:fld>
            <a:endParaRPr lang="en-US" dirty="0"/>
          </a:p>
        </p:txBody>
      </p:sp>
      <p:sp>
        <p:nvSpPr>
          <p:cNvPr id="19" name="PwCFirm"/>
          <p:cNvSpPr txBox="1"/>
          <p:nvPr userDrawn="1"/>
        </p:nvSpPr>
        <p:spPr>
          <a:xfrm>
            <a:off x="523208" y="6477000"/>
            <a:ext cx="6563391" cy="152401"/>
          </a:xfrm>
          <a:prstGeom prst="rect">
            <a:avLst/>
          </a:prstGeom>
          <a:noFill/>
        </p:spPr>
        <p:txBody>
          <a:bodyPr vert="horz" wrap="square" lIns="0" tIns="0" rIns="0" bIns="0" rtlCol="0">
            <a:noAutofit/>
          </a:bodyPr>
          <a:lstStyle/>
          <a:p>
            <a:pPr indent="-274320" algn="l">
              <a:lnSpc>
                <a:spcPct val="100000"/>
              </a:lnSpc>
              <a:spcBef>
                <a:spcPct val="0"/>
              </a:spcBef>
              <a:spcAft>
                <a:spcPct val="0"/>
              </a:spcAft>
            </a:pPr>
            <a:r>
              <a:rPr kumimoji="0" lang="en-US" sz="1000" b="1" i="0" u="none" baseline="0" dirty="0" smtClean="0">
                <a:effectLst/>
                <a:latin typeface="+mn-lt"/>
              </a:rPr>
              <a:t>PwC</a:t>
            </a:r>
            <a:r>
              <a:rPr kumimoji="0" lang="en-US" sz="1000" b="1" i="0" u="none" baseline="0" dirty="0" smtClean="0">
                <a:solidFill>
                  <a:schemeClr val="tx2"/>
                </a:solidFill>
                <a:effectLst/>
                <a:latin typeface="+mn-lt"/>
              </a:rPr>
              <a:t> | </a:t>
            </a:r>
            <a:r>
              <a:rPr kumimoji="0" lang="en-US" sz="1000" b="0" i="0" u="none" baseline="0" dirty="0" smtClean="0">
                <a:effectLst/>
                <a:latin typeface="+mn-lt"/>
              </a:rPr>
              <a:t>Title</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One with Impact">
    <p:spTree>
      <p:nvGrpSpPr>
        <p:cNvPr id="1" name=""/>
        <p:cNvGrpSpPr/>
        <p:nvPr/>
      </p:nvGrpSpPr>
      <p:grpSpPr>
        <a:xfrm>
          <a:off x="0" y="0"/>
          <a:ext cx="0" cy="0"/>
          <a:chOff x="0" y="0"/>
          <a:chExt cx="0" cy="0"/>
        </a:xfrm>
      </p:grpSpPr>
      <p:sp>
        <p:nvSpPr>
          <p:cNvPr id="2" name="Title 1"/>
          <p:cNvSpPr>
            <a:spLocks noGrp="1"/>
          </p:cNvSpPr>
          <p:nvPr>
            <p:ph type="title"/>
          </p:nvPr>
        </p:nvSpPr>
        <p:spPr>
          <a:xfrm>
            <a:off x="3276600" y="691356"/>
            <a:ext cx="5334000" cy="369332"/>
          </a:xfrm>
        </p:spPr>
        <p:txBody>
          <a:bodyPr>
            <a:spAutoFit/>
          </a:bodyPr>
          <a:lstStyle>
            <a:lvl1pPr>
              <a:defRPr sz="2400"/>
            </a:lvl1pPr>
          </a:lstStyle>
          <a:p>
            <a:r>
              <a:rPr lang="en-US" noProof="1" smtClean="0"/>
              <a:t>Click to edit Master title style</a:t>
            </a:r>
            <a:endParaRPr lang="en-US" noProof="1"/>
          </a:p>
        </p:txBody>
      </p:sp>
      <p:sp>
        <p:nvSpPr>
          <p:cNvPr id="12" name="Text Placeholder 11"/>
          <p:cNvSpPr>
            <a:spLocks noGrp="1"/>
          </p:cNvSpPr>
          <p:nvPr>
            <p:ph type="body" sz="quarter" idx="16"/>
          </p:nvPr>
        </p:nvSpPr>
        <p:spPr>
          <a:xfrm>
            <a:off x="533400" y="1762791"/>
            <a:ext cx="2590800" cy="677108"/>
          </a:xfrm>
        </p:spPr>
        <p:txBody>
          <a:bodyPr>
            <a:spAutoFit/>
          </a:bodyPr>
          <a:lstStyle>
            <a:lvl1pPr indent="0">
              <a:defRPr sz="2200" b="1" i="1" baseline="0">
                <a:solidFill>
                  <a:schemeClr val="tx2"/>
                </a:solidFill>
              </a:defRPr>
            </a:lvl1pPr>
          </a:lstStyle>
          <a:p>
            <a:pPr lvl="0"/>
            <a:r>
              <a:rPr lang="en-US" noProof="1" smtClean="0"/>
              <a:t>Click to edit Master text styles</a:t>
            </a:r>
          </a:p>
        </p:txBody>
      </p:sp>
      <p:cxnSp>
        <p:nvCxnSpPr>
          <p:cNvPr id="13" name="Shape 12"/>
          <p:cNvCxnSpPr/>
          <p:nvPr userDrawn="1"/>
        </p:nvCxnSpPr>
        <p:spPr>
          <a:xfrm rot="5400000" flipH="1" flipV="1">
            <a:off x="5794248" y="-2060447"/>
            <a:ext cx="146304" cy="5486400"/>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Slide Number Placeholder 16"/>
          <p:cNvSpPr>
            <a:spLocks noGrp="1"/>
          </p:cNvSpPr>
          <p:nvPr>
            <p:ph type="sldNum" sz="quarter" idx="19"/>
          </p:nvPr>
        </p:nvSpPr>
        <p:spPr>
          <a:xfrm>
            <a:off x="7086600" y="6477000"/>
            <a:ext cx="1527048" cy="152400"/>
          </a:xfrm>
          <a:prstGeom prst="rect">
            <a:avLst/>
          </a:prstGeom>
        </p:spPr>
        <p:txBody>
          <a:bodyPr/>
          <a:lstStyle/>
          <a:p>
            <a:fld id="{EA9D55CA-63F3-47D3-AC4C-F64D0814D69E}" type="slidenum">
              <a:rPr lang="en-US" smtClean="0"/>
              <a:pPr/>
              <a:t>‹#›</a:t>
            </a:fld>
            <a:endParaRPr lang="en-US" dirty="0"/>
          </a:p>
        </p:txBody>
      </p:sp>
      <p:sp>
        <p:nvSpPr>
          <p:cNvPr id="18" name="PwCFirm"/>
          <p:cNvSpPr txBox="1"/>
          <p:nvPr userDrawn="1"/>
        </p:nvSpPr>
        <p:spPr>
          <a:xfrm>
            <a:off x="523208" y="6477000"/>
            <a:ext cx="6563391" cy="152401"/>
          </a:xfrm>
          <a:prstGeom prst="rect">
            <a:avLst/>
          </a:prstGeom>
          <a:noFill/>
        </p:spPr>
        <p:txBody>
          <a:bodyPr vert="horz" wrap="square" lIns="0" tIns="0" rIns="0" bIns="0" rtlCol="0">
            <a:noAutofit/>
          </a:bodyPr>
          <a:lstStyle/>
          <a:p>
            <a:pPr indent="-274320" algn="l">
              <a:lnSpc>
                <a:spcPct val="100000"/>
              </a:lnSpc>
              <a:spcBef>
                <a:spcPct val="0"/>
              </a:spcBef>
              <a:spcAft>
                <a:spcPct val="0"/>
              </a:spcAft>
            </a:pPr>
            <a:r>
              <a:rPr kumimoji="0" lang="en-US" sz="1000" b="1" i="0" u="none" baseline="0" dirty="0" smtClean="0">
                <a:effectLst/>
                <a:latin typeface="+mn-lt"/>
              </a:rPr>
              <a:t>PwC</a:t>
            </a:r>
            <a:r>
              <a:rPr kumimoji="0" lang="en-US" sz="1000" b="1" i="0" u="none" baseline="0" dirty="0" smtClean="0">
                <a:solidFill>
                  <a:schemeClr val="tx2"/>
                </a:solidFill>
                <a:effectLst/>
                <a:latin typeface="+mn-lt"/>
              </a:rPr>
              <a:t> | </a:t>
            </a:r>
            <a:r>
              <a:rPr kumimoji="0" lang="en-US" sz="1000" b="0" i="0" u="none" baseline="0" dirty="0" smtClean="0">
                <a:effectLst/>
                <a:latin typeface="+mn-lt"/>
              </a:rPr>
              <a:t>Title</a:t>
            </a:r>
          </a:p>
        </p:txBody>
      </p:sp>
      <p:sp>
        <p:nvSpPr>
          <p:cNvPr id="9" name="Content Placeholder 26"/>
          <p:cNvSpPr>
            <a:spLocks noGrp="1"/>
          </p:cNvSpPr>
          <p:nvPr>
            <p:ph sz="quarter" idx="21"/>
          </p:nvPr>
        </p:nvSpPr>
        <p:spPr>
          <a:xfrm>
            <a:off x="3276600" y="1762791"/>
            <a:ext cx="5334000" cy="2000548"/>
          </a:xfrm>
        </p:spPr>
        <p:txBody>
          <a:bodyPr wrap="square">
            <a:spAutoFit/>
          </a:bodyPr>
          <a:lstStyle>
            <a:lvl1pPr marL="0" indent="0">
              <a:spcAft>
                <a:spcPts val="900"/>
              </a:spcAft>
              <a:defRPr sz="2000" baseline="0"/>
            </a:lvl1pPr>
            <a:lvl2pPr marL="225425" indent="-225425">
              <a:spcAft>
                <a:spcPts val="900"/>
              </a:spcAft>
              <a:defRPr sz="2000"/>
            </a:lvl2pPr>
            <a:lvl3pPr marL="457200" indent="-228600">
              <a:spcAft>
                <a:spcPts val="900"/>
              </a:spcAft>
              <a:defRPr sz="2000"/>
            </a:lvl3pPr>
            <a:lvl4pPr marL="688975" indent="-227013">
              <a:spcAft>
                <a:spcPts val="900"/>
              </a:spcAft>
              <a:defRPr sz="2000"/>
            </a:lvl4pPr>
            <a:lvl5pPr marL="914400" indent="-228600">
              <a:spcAft>
                <a:spcPts val="900"/>
              </a:spcAft>
              <a:defRPr sz="2000"/>
            </a:lvl5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ver Only">
    <p:spTree>
      <p:nvGrpSpPr>
        <p:cNvPr id="1" name=""/>
        <p:cNvGrpSpPr/>
        <p:nvPr/>
      </p:nvGrpSpPr>
      <p:grpSpPr>
        <a:xfrm>
          <a:off x="0" y="0"/>
          <a:ext cx="0" cy="0"/>
          <a:chOff x="0" y="0"/>
          <a:chExt cx="0" cy="0"/>
        </a:xfrm>
      </p:grpSpPr>
      <p:sp>
        <p:nvSpPr>
          <p:cNvPr id="2" name="Title 1"/>
          <p:cNvSpPr>
            <a:spLocks noGrp="1"/>
          </p:cNvSpPr>
          <p:nvPr>
            <p:ph type="title"/>
          </p:nvPr>
        </p:nvSpPr>
        <p:spPr>
          <a:xfrm>
            <a:off x="533400" y="690562"/>
            <a:ext cx="8077200" cy="369332"/>
          </a:xfrm>
        </p:spPr>
        <p:txBody>
          <a:bodyPr>
            <a:spAutoFit/>
          </a:bodyPr>
          <a:lstStyle>
            <a:lvl1pPr>
              <a:defRPr sz="2400"/>
            </a:lvl1pPr>
          </a:lstStyle>
          <a:p>
            <a:r>
              <a:rPr lang="en-US" noProof="0" smtClean="0"/>
              <a:t>Click to edit Master title style</a:t>
            </a:r>
            <a:endParaRPr lang="en-US" noProof="0" dirty="0"/>
          </a:p>
        </p:txBody>
      </p:sp>
      <p:cxnSp>
        <p:nvCxnSpPr>
          <p:cNvPr id="10" name="Shape 9"/>
          <p:cNvCxnSpPr/>
          <p:nvPr/>
        </p:nvCxnSpPr>
        <p:spPr>
          <a:xfrm rot="5400000" flipH="1" flipV="1">
            <a:off x="4422648" y="-3432047"/>
            <a:ext cx="146304" cy="8229600"/>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lide Number Placeholder 13"/>
          <p:cNvSpPr>
            <a:spLocks noGrp="1"/>
          </p:cNvSpPr>
          <p:nvPr>
            <p:ph type="sldNum" sz="quarter" idx="12"/>
          </p:nvPr>
        </p:nvSpPr>
        <p:spPr>
          <a:xfrm>
            <a:off x="7086600" y="6477000"/>
            <a:ext cx="1527048" cy="152400"/>
          </a:xfrm>
          <a:prstGeom prst="rect">
            <a:avLst/>
          </a:prstGeom>
        </p:spPr>
        <p:txBody>
          <a:bodyPr/>
          <a:lstStyle/>
          <a:p>
            <a:fld id="{A96507C1-7AAC-4258-B4A6-0AD71D34F312}" type="slidenum">
              <a:rPr lang="en-US" smtClean="0"/>
              <a:pPr/>
              <a:t>‹#›</a:t>
            </a:fld>
            <a:endParaRPr lang="en-US" dirty="0"/>
          </a:p>
        </p:txBody>
      </p:sp>
      <p:sp>
        <p:nvSpPr>
          <p:cNvPr id="15" name="PwCFirm"/>
          <p:cNvSpPr txBox="1"/>
          <p:nvPr userDrawn="1"/>
        </p:nvSpPr>
        <p:spPr>
          <a:xfrm>
            <a:off x="523208" y="6477000"/>
            <a:ext cx="6563391" cy="152401"/>
          </a:xfrm>
          <a:prstGeom prst="rect">
            <a:avLst/>
          </a:prstGeom>
          <a:noFill/>
        </p:spPr>
        <p:txBody>
          <a:bodyPr vert="horz" wrap="square" lIns="0" tIns="0" rIns="0" bIns="0" rtlCol="0">
            <a:noAutofit/>
          </a:bodyPr>
          <a:lstStyle/>
          <a:p>
            <a:pPr indent="-274320" algn="l">
              <a:lnSpc>
                <a:spcPct val="100000"/>
              </a:lnSpc>
              <a:spcBef>
                <a:spcPct val="0"/>
              </a:spcBef>
              <a:spcAft>
                <a:spcPct val="0"/>
              </a:spcAft>
            </a:pPr>
            <a:r>
              <a:rPr kumimoji="0" lang="en-US" sz="1000" b="1" i="0" u="none" baseline="0" dirty="0" smtClean="0">
                <a:effectLst/>
                <a:latin typeface="+mn-lt"/>
              </a:rPr>
              <a:t>PwC</a:t>
            </a:r>
            <a:r>
              <a:rPr kumimoji="0" lang="en-US" sz="1000" b="1" i="0" u="none" baseline="0" dirty="0" smtClean="0">
                <a:solidFill>
                  <a:schemeClr val="tx2"/>
                </a:solidFill>
                <a:effectLst/>
                <a:latin typeface="+mn-lt"/>
              </a:rPr>
              <a:t> | </a:t>
            </a:r>
            <a:r>
              <a:rPr kumimoji="0" lang="en-US" sz="1000" b="0" i="0" u="none" baseline="0" dirty="0" smtClean="0">
                <a:effectLst/>
                <a:latin typeface="+mn-lt"/>
              </a:rPr>
              <a:t>Title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3400" y="685800"/>
            <a:ext cx="8077201" cy="369332"/>
          </a:xfrm>
          <a:prstGeom prst="rect">
            <a:avLst/>
          </a:prstGeom>
        </p:spPr>
        <p:txBody>
          <a:bodyPr vert="horz" lIns="0" tIns="0" rIns="0" bIns="0" rtlCol="0" anchor="t" anchorCtr="0">
            <a:spAutoFit/>
          </a:bodyPr>
          <a:lstStyle/>
          <a:p>
            <a:r>
              <a:rPr lang="en-US" noProof="0" smtClean="0"/>
              <a:t>Click to edit Master title style</a:t>
            </a:r>
            <a:endParaRPr lang="en-US" noProof="0" dirty="0"/>
          </a:p>
        </p:txBody>
      </p:sp>
      <p:sp>
        <p:nvSpPr>
          <p:cNvPr id="3" name="Text Placeholder 2"/>
          <p:cNvSpPr>
            <a:spLocks noGrp="1"/>
          </p:cNvSpPr>
          <p:nvPr>
            <p:ph type="body" idx="1"/>
          </p:nvPr>
        </p:nvSpPr>
        <p:spPr>
          <a:xfrm>
            <a:off x="533401" y="1762130"/>
            <a:ext cx="8077199" cy="2000548"/>
          </a:xfrm>
          <a:prstGeom prst="rect">
            <a:avLst/>
          </a:prstGeom>
        </p:spPr>
        <p:txBody>
          <a:bodyPr vert="horz" wrap="square" lIns="0" tIns="0" rIns="0" bIns="0" rtlCol="0">
            <a:spAutoFit/>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5" name="Footer Placeholder 4"/>
          <p:cNvSpPr>
            <a:spLocks noGrp="1"/>
          </p:cNvSpPr>
          <p:nvPr>
            <p:ph type="ftr" sz="quarter" idx="3"/>
          </p:nvPr>
        </p:nvSpPr>
        <p:spPr>
          <a:xfrm>
            <a:off x="530352" y="6324600"/>
            <a:ext cx="5260848" cy="150876"/>
          </a:xfrm>
          <a:prstGeom prst="rect">
            <a:avLst/>
          </a:prstGeom>
        </p:spPr>
        <p:txBody>
          <a:bodyPr vert="horz" lIns="0" tIns="0" rIns="0" bIns="0" anchor="b" anchorCtr="0">
            <a:noAutofit/>
          </a:bodyPr>
          <a:lstStyle>
            <a:lvl1pPr algn="l">
              <a:defRPr sz="1000">
                <a:solidFill>
                  <a:schemeClr val="tx1"/>
                </a:solidFill>
                <a:latin typeface="Arial" pitchFamily="34" charset="0"/>
                <a:cs typeface="Arial" pitchFamily="34" charset="0"/>
              </a:defRPr>
            </a:lvl1pPr>
          </a:lstStyle>
          <a:p>
            <a:endParaRPr lang="en-GB"/>
          </a:p>
        </p:txBody>
      </p:sp>
      <p:sp>
        <p:nvSpPr>
          <p:cNvPr id="6" name="Date Placeholder 3"/>
          <p:cNvSpPr>
            <a:spLocks noGrp="1"/>
          </p:cNvSpPr>
          <p:nvPr>
            <p:ph type="dt" sz="half" idx="2"/>
          </p:nvPr>
        </p:nvSpPr>
        <p:spPr>
          <a:xfrm>
            <a:off x="7086600" y="6324600"/>
            <a:ext cx="1524000" cy="152400"/>
          </a:xfrm>
          <a:prstGeom prst="rect">
            <a:avLst/>
          </a:prstGeom>
        </p:spPr>
        <p:txBody>
          <a:bodyPr lIns="0" tIns="0" rIns="0" bIns="0" anchor="t" anchorCtr="0">
            <a:noAutofit/>
          </a:bodyPr>
          <a:lstStyle>
            <a:lvl1pPr algn="r">
              <a:defRPr sz="1000">
                <a:solidFill>
                  <a:schemeClr val="tx1"/>
                </a:solidFill>
                <a:latin typeface="Arial" pitchFamily="34" charset="0"/>
                <a:cs typeface="Arial" pitchFamily="34" charset="0"/>
              </a:defRPr>
            </a:lvl1pPr>
          </a:lstStyle>
          <a:p>
            <a:endParaRPr lang="en-GB" dirty="0"/>
          </a:p>
        </p:txBody>
      </p:sp>
      <p:sp>
        <p:nvSpPr>
          <p:cNvPr id="7" name="Slide Number Placeholder 5"/>
          <p:cNvSpPr>
            <a:spLocks noGrp="1"/>
          </p:cNvSpPr>
          <p:nvPr>
            <p:ph type="sldNum" sz="quarter" idx="4"/>
          </p:nvPr>
        </p:nvSpPr>
        <p:spPr>
          <a:xfrm>
            <a:off x="7086600" y="6477000"/>
            <a:ext cx="1527048" cy="152400"/>
          </a:xfrm>
          <a:prstGeom prst="rect">
            <a:avLst/>
          </a:prstGeom>
        </p:spPr>
        <p:txBody>
          <a:bodyPr lIns="0" tIns="0" rIns="0" bIns="0" anchor="t" anchorCtr="0">
            <a:noAutofit/>
          </a:bodyPr>
          <a:lstStyle>
            <a:lvl1pPr algn="r">
              <a:defRPr sz="1000">
                <a:solidFill>
                  <a:schemeClr val="tx1"/>
                </a:solidFill>
                <a:latin typeface="Arial" pitchFamily="34" charset="0"/>
                <a:cs typeface="Arial" pitchFamily="34" charset="0"/>
              </a:defRPr>
            </a:lvl1pPr>
          </a:lstStyle>
          <a:p>
            <a:fld id="{F4144712-BE7D-42D0-82FB-893C73CFD192}"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52" r:id="rId1"/>
    <p:sldLayoutId id="214748367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 id="2147483663" r:id="rId13"/>
    <p:sldLayoutId id="2147483664" r:id="rId14"/>
    <p:sldLayoutId id="2147483665" r:id="rId15"/>
    <p:sldLayoutId id="2147483666" r:id="rId16"/>
    <p:sldLayoutId id="2147483667" r:id="rId17"/>
    <p:sldLayoutId id="2147483651" r:id="rId18"/>
    <p:sldLayoutId id="2147483668" r:id="rId19"/>
    <p:sldLayoutId id="2147483669" r:id="rId20"/>
    <p:sldLayoutId id="2147483670" r:id="rId21"/>
    <p:sldLayoutId id="2147483671" r:id="rId22"/>
  </p:sldLayoutIdLst>
  <p:hf hdr="0" ftr="0" dt="0"/>
  <p:txStyles>
    <p:titleStyle>
      <a:lvl1pPr algn="l" defTabSz="914400" rtl="0" eaLnBrk="1" latinLnBrk="0" hangingPunct="1">
        <a:lnSpc>
          <a:spcPct val="100000"/>
        </a:lnSpc>
        <a:spcBef>
          <a:spcPct val="0"/>
        </a:spcBef>
        <a:buNone/>
        <a:defRPr sz="2400" b="1" i="1" kern="1200">
          <a:solidFill>
            <a:schemeClr val="tx1"/>
          </a:solidFill>
          <a:latin typeface="+mj-lt"/>
          <a:ea typeface="+mj-ea"/>
          <a:cs typeface="+mj-cs"/>
        </a:defRPr>
      </a:lvl1pPr>
    </p:titleStyle>
    <p:bodyStyle>
      <a:lvl1pPr marL="0" marR="0" indent="0" algn="l" defTabSz="914400" rtl="0" eaLnBrk="1" fontAlgn="auto" latinLnBrk="0" hangingPunct="1">
        <a:lnSpc>
          <a:spcPct val="100000"/>
        </a:lnSpc>
        <a:spcBef>
          <a:spcPts val="0"/>
        </a:spcBef>
        <a:spcAft>
          <a:spcPts val="900"/>
        </a:spcAft>
        <a:buClr>
          <a:schemeClr val="tx1"/>
        </a:buClr>
        <a:buSzTx/>
        <a:buFontTx/>
        <a:buNone/>
        <a:tabLst/>
        <a:defRPr sz="2000" kern="1200">
          <a:solidFill>
            <a:schemeClr val="tx1"/>
          </a:solidFill>
          <a:latin typeface="Georgia" pitchFamily="18" charset="0"/>
          <a:ea typeface="+mn-ea"/>
          <a:cs typeface="+mn-cs"/>
        </a:defRPr>
      </a:lvl1pPr>
      <a:lvl2pPr marL="228600" indent="-228600" algn="l" defTabSz="914400" rtl="0" eaLnBrk="1" latinLnBrk="0" hangingPunct="1">
        <a:lnSpc>
          <a:spcPct val="100000"/>
        </a:lnSpc>
        <a:spcBef>
          <a:spcPts val="0"/>
        </a:spcBef>
        <a:spcAft>
          <a:spcPts val="900"/>
        </a:spcAft>
        <a:buClr>
          <a:schemeClr val="tx1"/>
        </a:buClr>
        <a:buFont typeface="Georgia" pitchFamily="18" charset="0"/>
        <a:buChar char="•"/>
        <a:defRPr sz="2000" kern="1200">
          <a:solidFill>
            <a:schemeClr val="tx1"/>
          </a:solidFill>
          <a:latin typeface="Georgia" pitchFamily="18" charset="0"/>
          <a:ea typeface="+mn-ea"/>
          <a:cs typeface="+mn-cs"/>
        </a:defRPr>
      </a:lvl2pPr>
      <a:lvl3pPr marL="457200" indent="-228600" algn="l" defTabSz="914400" rtl="0" eaLnBrk="1" latinLnBrk="0" hangingPunct="1">
        <a:lnSpc>
          <a:spcPct val="100000"/>
        </a:lnSpc>
        <a:spcBef>
          <a:spcPts val="0"/>
        </a:spcBef>
        <a:spcAft>
          <a:spcPts val="900"/>
        </a:spcAft>
        <a:buClr>
          <a:schemeClr val="tx1"/>
        </a:buClr>
        <a:buFont typeface="Georgia" pitchFamily="18" charset="0"/>
        <a:buChar char="-"/>
        <a:defRPr sz="2000" kern="1200">
          <a:solidFill>
            <a:schemeClr val="tx1"/>
          </a:solidFill>
          <a:latin typeface="Georgia" pitchFamily="18" charset="0"/>
          <a:ea typeface="+mn-ea"/>
          <a:cs typeface="+mn-cs"/>
        </a:defRPr>
      </a:lvl3pPr>
      <a:lvl4pPr marL="685800" indent="-228600" algn="l" defTabSz="914400" rtl="0" eaLnBrk="1" latinLnBrk="0" hangingPunct="1">
        <a:lnSpc>
          <a:spcPct val="100000"/>
        </a:lnSpc>
        <a:spcBef>
          <a:spcPts val="0"/>
        </a:spcBef>
        <a:spcAft>
          <a:spcPts val="900"/>
        </a:spcAft>
        <a:buClr>
          <a:schemeClr val="tx1"/>
        </a:buClr>
        <a:buFont typeface="Georgia" pitchFamily="18" charset="0"/>
        <a:buChar char="◦"/>
        <a:defRPr sz="2000" kern="1200">
          <a:solidFill>
            <a:schemeClr val="tx1"/>
          </a:solidFill>
          <a:latin typeface="Georgia" pitchFamily="18" charset="0"/>
          <a:ea typeface="+mn-ea"/>
          <a:cs typeface="+mn-cs"/>
        </a:defRPr>
      </a:lvl4pPr>
      <a:lvl5pPr marL="914400" indent="-228600" algn="l" defTabSz="914400" rtl="0" eaLnBrk="1" latinLnBrk="0" hangingPunct="1">
        <a:lnSpc>
          <a:spcPct val="100000"/>
        </a:lnSpc>
        <a:spcBef>
          <a:spcPts val="0"/>
        </a:spcBef>
        <a:spcAft>
          <a:spcPts val="900"/>
        </a:spcAft>
        <a:buClr>
          <a:schemeClr val="tx1"/>
        </a:buClr>
        <a:buFont typeface="Georgia" pitchFamily="18" charset="0"/>
        <a:buChar char="›"/>
        <a:defRPr sz="2000" kern="1200" baseline="0">
          <a:solidFill>
            <a:schemeClr val="tx1"/>
          </a:solidFill>
          <a:latin typeface="Georgia" pitchFamily="18" charset="0"/>
          <a:ea typeface="+mn-ea"/>
          <a:cs typeface="+mn-cs"/>
        </a:defRPr>
      </a:lvl5pPr>
      <a:lvl6pPr marL="274320" marR="0" indent="-274320" algn="l" defTabSz="914400" rtl="0" eaLnBrk="1" fontAlgn="auto" latinLnBrk="0" hangingPunct="1">
        <a:lnSpc>
          <a:spcPct val="100000"/>
        </a:lnSpc>
        <a:spcBef>
          <a:spcPts val="0"/>
        </a:spcBef>
        <a:spcAft>
          <a:spcPts val="900"/>
        </a:spcAft>
        <a:buClr>
          <a:schemeClr val="tx1"/>
        </a:buClr>
        <a:buSzPct val="100000"/>
        <a:buFont typeface="+mj-lt"/>
        <a:buAutoNum type="arabicPeriod"/>
        <a:tabLst/>
        <a:defRPr sz="2000" kern="1200" baseline="0">
          <a:solidFill>
            <a:schemeClr val="tx1"/>
          </a:solidFill>
          <a:latin typeface="Georgia" pitchFamily="18" charset="0"/>
          <a:ea typeface="+mn-ea"/>
          <a:cs typeface="+mn-cs"/>
        </a:defRPr>
      </a:lvl6pPr>
      <a:lvl7pPr marL="548640" indent="-274320" algn="l" defTabSz="914400" rtl="0" eaLnBrk="1" latinLnBrk="0" hangingPunct="1">
        <a:lnSpc>
          <a:spcPct val="100000"/>
        </a:lnSpc>
        <a:spcBef>
          <a:spcPts val="0"/>
        </a:spcBef>
        <a:spcAft>
          <a:spcPts val="900"/>
        </a:spcAft>
        <a:buSzPct val="100000"/>
        <a:buFont typeface="+mj-lt"/>
        <a:buAutoNum type="alphaLcPeriod"/>
        <a:defRPr sz="2000" kern="1200" baseline="0">
          <a:solidFill>
            <a:schemeClr val="tx1"/>
          </a:solidFill>
          <a:latin typeface="Georgia" pitchFamily="18" charset="0"/>
          <a:ea typeface="+mn-ea"/>
          <a:cs typeface="+mn-cs"/>
        </a:defRPr>
      </a:lvl7pPr>
      <a:lvl8pPr marL="822960" indent="-274320" algn="l" defTabSz="914400" rtl="0" eaLnBrk="1" latinLnBrk="0" hangingPunct="1">
        <a:lnSpc>
          <a:spcPct val="100000"/>
        </a:lnSpc>
        <a:spcBef>
          <a:spcPts val="0"/>
        </a:spcBef>
        <a:spcAft>
          <a:spcPts val="900"/>
        </a:spcAft>
        <a:buSzPct val="100000"/>
        <a:buFont typeface="+mj-lt"/>
        <a:buAutoNum type="romanLcPeriod"/>
        <a:defRPr sz="2000" kern="1200" baseline="0">
          <a:solidFill>
            <a:schemeClr val="tx1"/>
          </a:solidFill>
          <a:latin typeface="Georgia" pitchFamily="18" charset="0"/>
          <a:ea typeface="+mn-ea"/>
          <a:cs typeface="+mn-cs"/>
        </a:defRPr>
      </a:lvl8pPr>
      <a:lvl9pPr marL="0" indent="-274320" algn="l" defTabSz="914400" rtl="0" eaLnBrk="1" latinLnBrk="0" hangingPunct="1">
        <a:lnSpc>
          <a:spcPct val="100000"/>
        </a:lnSpc>
        <a:spcBef>
          <a:spcPts val="0"/>
        </a:spcBef>
        <a:spcAft>
          <a:spcPts val="900"/>
        </a:spcAft>
        <a:buFont typeface="Arial" pitchFamily="34" charset="0"/>
        <a:buNone/>
        <a:defRPr sz="2000" b="1" kern="1200" baseline="0">
          <a:solidFill>
            <a:schemeClr val="tx2"/>
          </a:solidFill>
          <a:latin typeface="Georgia" pitchFamily="18" charset="0"/>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6.jpe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3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1895475" y="374904"/>
            <a:ext cx="4105656" cy="169277"/>
          </a:xfrm>
        </p:spPr>
        <p:txBody>
          <a:bodyPr/>
          <a:lstStyle/>
          <a:p>
            <a:r>
              <a:rPr lang="en-US" dirty="0" smtClean="0"/>
              <a:t>www.pwc.com</a:t>
            </a:r>
            <a:endParaRPr lang="en-US" dirty="0"/>
          </a:p>
        </p:txBody>
      </p:sp>
      <p:sp>
        <p:nvSpPr>
          <p:cNvPr id="5" name="Title 4"/>
          <p:cNvSpPr>
            <a:spLocks noGrp="1"/>
          </p:cNvSpPr>
          <p:nvPr>
            <p:ph type="ctrTitle"/>
          </p:nvPr>
        </p:nvSpPr>
        <p:spPr/>
        <p:txBody>
          <a:bodyPr/>
          <a:lstStyle/>
          <a:p>
            <a:r>
              <a:rPr lang="en-US" sz="2800" dirty="0" smtClean="0"/>
              <a:t/>
            </a:r>
            <a:br>
              <a:rPr lang="en-US" sz="2800" dirty="0" smtClean="0"/>
            </a:br>
            <a:r>
              <a:rPr lang="en-US" sz="2800" dirty="0" smtClean="0"/>
              <a:t>Statistical </a:t>
            </a:r>
            <a:r>
              <a:rPr lang="en-US" sz="2800" dirty="0"/>
              <a:t>Programming II</a:t>
            </a:r>
          </a:p>
        </p:txBody>
      </p:sp>
    </p:spTree>
    <p:extLst>
      <p:ext uri="{BB962C8B-B14F-4D97-AF65-F5344CB8AC3E}">
        <p14:creationId xmlns:p14="http://schemas.microsoft.com/office/powerpoint/2010/main" val="5781738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3400" y="690562"/>
            <a:ext cx="8077200" cy="369332"/>
          </a:xfrm>
        </p:spPr>
        <p:txBody>
          <a:bodyPr/>
          <a:lstStyle/>
          <a:p>
            <a:r>
              <a:rPr lang="en-US" dirty="0" smtClean="0"/>
              <a:t>Data </a:t>
            </a:r>
            <a:r>
              <a:rPr lang="en-US" dirty="0"/>
              <a:t>profiling &amp; integration</a:t>
            </a:r>
          </a:p>
        </p:txBody>
      </p:sp>
      <p:sp>
        <p:nvSpPr>
          <p:cNvPr id="6" name="Content Placeholder 5"/>
          <p:cNvSpPr>
            <a:spLocks noGrp="1"/>
          </p:cNvSpPr>
          <p:nvPr>
            <p:ph sz="quarter" idx="15"/>
          </p:nvPr>
        </p:nvSpPr>
        <p:spPr>
          <a:xfrm>
            <a:off x="533400" y="1762791"/>
            <a:ext cx="4114800" cy="4008790"/>
          </a:xfrm>
        </p:spPr>
        <p:txBody>
          <a:bodyPr wrap="square" lIns="0" tIns="0" rIns="0" bIns="0" anchor="t">
            <a:spAutoFit/>
          </a:bodyPr>
          <a:lstStyle/>
          <a:p>
            <a:pPr marL="228600" indent="-228600">
              <a:buFont typeface="Arial" panose="020B0604020202020204" pitchFamily="34" charset="0"/>
              <a:buChar char="•"/>
            </a:pPr>
            <a:r>
              <a:rPr lang="en-US" dirty="0"/>
              <a:t>Predictive models are only as good as the data and derived variables used to build the model</a:t>
            </a:r>
          </a:p>
          <a:p>
            <a:pPr marL="228600" indent="-228600">
              <a:buFont typeface="Arial" panose="020B0604020202020204" pitchFamily="34" charset="0"/>
              <a:buChar char="•"/>
            </a:pPr>
            <a:r>
              <a:rPr lang="en-US" dirty="0"/>
              <a:t>Model development may require data integration from multiple sources</a:t>
            </a:r>
          </a:p>
          <a:p>
            <a:pPr marL="457200" indent="-228600">
              <a:buFont typeface="Georgia" panose="02040502050405020303" pitchFamily="18" charset="0"/>
              <a:buChar char="-"/>
            </a:pPr>
            <a:r>
              <a:rPr lang="en-US" dirty="0"/>
              <a:t>Databases</a:t>
            </a:r>
          </a:p>
          <a:p>
            <a:pPr marL="457200" indent="-228600">
              <a:buFont typeface="Georgia" panose="02040502050405020303" pitchFamily="18" charset="0"/>
              <a:buChar char="-"/>
            </a:pPr>
            <a:r>
              <a:rPr lang="en-US" dirty="0"/>
              <a:t>Applications</a:t>
            </a:r>
          </a:p>
          <a:p>
            <a:pPr marL="457200" indent="-228600">
              <a:buFont typeface="Georgia" panose="02040502050405020303" pitchFamily="18" charset="0"/>
              <a:buChar char="-"/>
            </a:pPr>
            <a:r>
              <a:rPr lang="en-US" dirty="0"/>
              <a:t>Documents</a:t>
            </a:r>
          </a:p>
          <a:p>
            <a:pPr marL="457200" indent="-228600">
              <a:buFont typeface="Georgia" panose="02040502050405020303" pitchFamily="18" charset="0"/>
              <a:buChar char="-"/>
            </a:pPr>
            <a:r>
              <a:rPr lang="en-US" dirty="0"/>
              <a:t>Open data</a:t>
            </a:r>
          </a:p>
          <a:p>
            <a:pPr marL="457200" indent="-228600">
              <a:buFont typeface="Georgia" panose="02040502050405020303" pitchFamily="18" charset="0"/>
              <a:buChar char="-"/>
            </a:pPr>
            <a:r>
              <a:rPr lang="en-US" dirty="0"/>
              <a:t>Social media</a:t>
            </a:r>
          </a:p>
          <a:p>
            <a:pPr marL="228600" indent="-228600">
              <a:buFont typeface="Arial" panose="020B0604020202020204" pitchFamily="34" charset="0"/>
              <a:buChar char="•"/>
            </a:pPr>
            <a:r>
              <a:rPr lang="en-US" dirty="0"/>
              <a:t>Data quality assessment is critical to address potential weaknesses and understand the limitations of a model</a:t>
            </a:r>
          </a:p>
        </p:txBody>
      </p:sp>
      <p:sp>
        <p:nvSpPr>
          <p:cNvPr id="4" name="Slide Number Placeholder 3"/>
          <p:cNvSpPr>
            <a:spLocks noGrp="1"/>
          </p:cNvSpPr>
          <p:nvPr>
            <p:ph type="sldNum" sz="quarter" idx="18"/>
          </p:nvPr>
        </p:nvSpPr>
        <p:spPr/>
        <p:txBody>
          <a:bodyPr/>
          <a:lstStyle/>
          <a:p>
            <a:fld id="{0EB59224-DFAF-451D-8CBC-9A737B9002FD}" type="slidenum">
              <a:rPr lang="en-US" smtClean="0"/>
              <a:pPr/>
              <a:t>10</a:t>
            </a:fld>
            <a:endParaRPr lang="en-US" dirty="0"/>
          </a:p>
        </p:txBody>
      </p:sp>
      <p:sp>
        <p:nvSpPr>
          <p:cNvPr id="7" name="TextBox 6"/>
          <p:cNvSpPr txBox="1"/>
          <p:nvPr/>
        </p:nvSpPr>
        <p:spPr>
          <a:xfrm>
            <a:off x="5588278" y="3861347"/>
            <a:ext cx="2696251" cy="246221"/>
          </a:xfrm>
          <a:prstGeom prst="rect">
            <a:avLst/>
          </a:prstGeom>
          <a:noFill/>
        </p:spPr>
        <p:txBody>
          <a:bodyPr wrap="square" lIns="0" tIns="0" rIns="0" bIns="0" rtlCol="0" anchor="t">
            <a:spAutoFit/>
          </a:bodyPr>
          <a:lstStyle/>
          <a:p>
            <a:pPr indent="-274320" algn="ctr">
              <a:spcAft>
                <a:spcPts val="900"/>
              </a:spcAft>
            </a:pPr>
            <a:r>
              <a:rPr lang="en-US" sz="1600" b="1" i="1" dirty="0" smtClean="0">
                <a:solidFill>
                  <a:schemeClr val="tx2"/>
                </a:solidFill>
                <a:latin typeface="Georgia" pitchFamily="18" charset="0"/>
              </a:rPr>
              <a:t>Garbage in, garbage out!</a:t>
            </a:r>
          </a:p>
        </p:txBody>
      </p:sp>
      <p:pic>
        <p:nvPicPr>
          <p:cNvPr id="8" name="Picture 4" descr="Garbage, Dustbin, Waste, Garbage Can, Ton Of Plasti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88278" y="1364283"/>
            <a:ext cx="1803122" cy="240416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Horizontal, Pocket Gold, Gold Nugget, Gold"/>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692" r="7952"/>
          <a:stretch/>
        </p:blipFill>
        <p:spPr bwMode="auto">
          <a:xfrm>
            <a:off x="5588278" y="4317287"/>
            <a:ext cx="1777042" cy="1404392"/>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5588278" y="5931399"/>
            <a:ext cx="2270172" cy="246221"/>
          </a:xfrm>
          <a:prstGeom prst="rect">
            <a:avLst/>
          </a:prstGeom>
        </p:spPr>
        <p:txBody>
          <a:bodyPr wrap="square" lIns="0" tIns="0" rIns="0" bIns="0" anchor="t">
            <a:spAutoFit/>
          </a:bodyPr>
          <a:lstStyle/>
          <a:p>
            <a:pPr indent="-274320">
              <a:spcAft>
                <a:spcPts val="900"/>
              </a:spcAft>
            </a:pPr>
            <a:r>
              <a:rPr lang="en-US" sz="1600" b="1" i="1" dirty="0">
                <a:solidFill>
                  <a:schemeClr val="tx2"/>
                </a:solidFill>
                <a:latin typeface="Georgia" pitchFamily="18" charset="0"/>
              </a:rPr>
              <a:t>Gold in, gold out!</a:t>
            </a:r>
          </a:p>
        </p:txBody>
      </p:sp>
      <p:sp>
        <p:nvSpPr>
          <p:cNvPr id="15" name="Freeform 193"/>
          <p:cNvSpPr>
            <a:spLocks/>
          </p:cNvSpPr>
          <p:nvPr/>
        </p:nvSpPr>
        <p:spPr bwMode="auto">
          <a:xfrm>
            <a:off x="7688247" y="2544691"/>
            <a:ext cx="362673" cy="362672"/>
          </a:xfrm>
          <a:custGeom>
            <a:avLst/>
            <a:gdLst>
              <a:gd name="T0" fmla="*/ 7476851 w 16029"/>
              <a:gd name="T1" fmla="*/ 37323730 h 16014"/>
              <a:gd name="T2" fmla="*/ 0 w 16029"/>
              <a:gd name="T3" fmla="*/ 29825888 h 16014"/>
              <a:gd name="T4" fmla="*/ 11166416 w 16029"/>
              <a:gd name="T5" fmla="*/ 18678183 h 16014"/>
              <a:gd name="T6" fmla="*/ 0 w 16029"/>
              <a:gd name="T7" fmla="*/ 7490845 h 16014"/>
              <a:gd name="T8" fmla="*/ 7476851 w 16029"/>
              <a:gd name="T9" fmla="*/ 0 h 16014"/>
              <a:gd name="T10" fmla="*/ 18645631 w 16029"/>
              <a:gd name="T11" fmla="*/ 11187337 h 16014"/>
              <a:gd name="T12" fmla="*/ 29812050 w 16029"/>
              <a:gd name="T13" fmla="*/ 0 h 16014"/>
              <a:gd name="T14" fmla="*/ 37288899 w 16029"/>
              <a:gd name="T15" fmla="*/ 7490845 h 16014"/>
              <a:gd name="T16" fmla="*/ 26122485 w 16029"/>
              <a:gd name="T17" fmla="*/ 18678183 h 16014"/>
              <a:gd name="T18" fmla="*/ 37288899 w 16029"/>
              <a:gd name="T19" fmla="*/ 29825888 h 16014"/>
              <a:gd name="T20" fmla="*/ 29772500 w 16029"/>
              <a:gd name="T21" fmla="*/ 37323730 h 16014"/>
              <a:gd name="T22" fmla="*/ 18645631 w 16029"/>
              <a:gd name="T23" fmla="*/ 26169031 h 16014"/>
              <a:gd name="T24" fmla="*/ 7476851 w 16029"/>
              <a:gd name="T25" fmla="*/ 37323730 h 160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6029"/>
              <a:gd name="T40" fmla="*/ 0 h 16014"/>
              <a:gd name="T41" fmla="*/ 16029 w 16029"/>
              <a:gd name="T42" fmla="*/ 16014 h 1601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6029" h="16014">
                <a:moveTo>
                  <a:pt x="3214" y="16014"/>
                </a:moveTo>
                <a:lnTo>
                  <a:pt x="0" y="12797"/>
                </a:lnTo>
                <a:lnTo>
                  <a:pt x="4800" y="8014"/>
                </a:lnTo>
                <a:lnTo>
                  <a:pt x="0" y="3214"/>
                </a:lnTo>
                <a:lnTo>
                  <a:pt x="3214" y="0"/>
                </a:lnTo>
                <a:lnTo>
                  <a:pt x="8015" y="4800"/>
                </a:lnTo>
                <a:lnTo>
                  <a:pt x="12815" y="0"/>
                </a:lnTo>
                <a:lnTo>
                  <a:pt x="16029" y="3214"/>
                </a:lnTo>
                <a:lnTo>
                  <a:pt x="11229" y="8014"/>
                </a:lnTo>
                <a:lnTo>
                  <a:pt x="16029" y="12797"/>
                </a:lnTo>
                <a:lnTo>
                  <a:pt x="12798" y="16014"/>
                </a:lnTo>
                <a:lnTo>
                  <a:pt x="8015" y="11228"/>
                </a:lnTo>
                <a:lnTo>
                  <a:pt x="3214" y="16014"/>
                </a:lnTo>
                <a:close/>
              </a:path>
            </a:pathLst>
          </a:custGeom>
          <a:solidFill>
            <a:schemeClr val="accent2"/>
          </a:solidFill>
          <a:ln w="3175">
            <a:noFill/>
            <a:prstDash val="solid"/>
            <a:round/>
            <a:headEnd/>
            <a:tailEnd/>
          </a:ln>
        </p:spPr>
        <p:txBody>
          <a:bodyPr/>
          <a:lstStyle/>
          <a:p>
            <a:endParaRPr lang="en-GB"/>
          </a:p>
        </p:txBody>
      </p:sp>
      <p:sp>
        <p:nvSpPr>
          <p:cNvPr id="18" name="Freeform 192"/>
          <p:cNvSpPr>
            <a:spLocks/>
          </p:cNvSpPr>
          <p:nvPr/>
        </p:nvSpPr>
        <p:spPr bwMode="auto">
          <a:xfrm>
            <a:off x="7812513" y="4796519"/>
            <a:ext cx="336732" cy="325352"/>
          </a:xfrm>
          <a:custGeom>
            <a:avLst/>
            <a:gdLst>
              <a:gd name="T0" fmla="*/ 36952266 w 15756"/>
              <a:gd name="T1" fmla="*/ 4412460 h 16364"/>
              <a:gd name="T2" fmla="*/ 33094465 w 15756"/>
              <a:gd name="T3" fmla="*/ 8349246 h 16364"/>
              <a:gd name="T4" fmla="*/ 29403603 w 15756"/>
              <a:gd name="T5" fmla="*/ 12294895 h 16364"/>
              <a:gd name="T6" fmla="*/ 25879675 w 15756"/>
              <a:gd name="T7" fmla="*/ 16253889 h 16364"/>
              <a:gd name="T8" fmla="*/ 22548437 w 15756"/>
              <a:gd name="T9" fmla="*/ 20192890 h 16364"/>
              <a:gd name="T10" fmla="*/ 19448299 w 15756"/>
              <a:gd name="T11" fmla="*/ 24065177 h 16364"/>
              <a:gd name="T12" fmla="*/ 16587067 w 15756"/>
              <a:gd name="T13" fmla="*/ 27870804 h 16364"/>
              <a:gd name="T14" fmla="*/ 13959519 w 15756"/>
              <a:gd name="T15" fmla="*/ 31611926 h 16364"/>
              <a:gd name="T16" fmla="*/ 12793423 w 15756"/>
              <a:gd name="T17" fmla="*/ 33425839 h 16364"/>
              <a:gd name="T18" fmla="*/ 11807142 w 15756"/>
              <a:gd name="T19" fmla="*/ 34721787 h 16364"/>
              <a:gd name="T20" fmla="*/ 10594880 w 15756"/>
              <a:gd name="T21" fmla="*/ 35610946 h 16364"/>
              <a:gd name="T22" fmla="*/ 9118019 w 15756"/>
              <a:gd name="T23" fmla="*/ 36160028 h 16364"/>
              <a:gd name="T24" fmla="*/ 7376608 w 15756"/>
              <a:gd name="T25" fmla="*/ 36373418 h 16364"/>
              <a:gd name="T26" fmla="*/ 5825246 w 15756"/>
              <a:gd name="T27" fmla="*/ 36322263 h 16364"/>
              <a:gd name="T28" fmla="*/ 4903176 w 15756"/>
              <a:gd name="T29" fmla="*/ 36148901 h 16364"/>
              <a:gd name="T30" fmla="*/ 4592407 w 15756"/>
              <a:gd name="T31" fmla="*/ 35995529 h 16364"/>
              <a:gd name="T32" fmla="*/ 4245656 w 15756"/>
              <a:gd name="T33" fmla="*/ 35710993 h 16364"/>
              <a:gd name="T34" fmla="*/ 3624067 w 15756"/>
              <a:gd name="T35" fmla="*/ 34890718 h 16364"/>
              <a:gd name="T36" fmla="*/ 2925445 w 15756"/>
              <a:gd name="T37" fmla="*/ 33623671 h 16364"/>
              <a:gd name="T38" fmla="*/ 2267924 w 15756"/>
              <a:gd name="T39" fmla="*/ 32243233 h 16364"/>
              <a:gd name="T40" fmla="*/ 1451167 w 15756"/>
              <a:gd name="T41" fmla="*/ 30198202 h 16364"/>
              <a:gd name="T42" fmla="*/ 493166 w 15756"/>
              <a:gd name="T43" fmla="*/ 27192820 h 16364"/>
              <a:gd name="T44" fmla="*/ 82203 w 15756"/>
              <a:gd name="T45" fmla="*/ 25376691 h 16364"/>
              <a:gd name="T46" fmla="*/ 0 w 15756"/>
              <a:gd name="T47" fmla="*/ 24569799 h 16364"/>
              <a:gd name="T48" fmla="*/ 53923 w 15756"/>
              <a:gd name="T49" fmla="*/ 23925149 h 16364"/>
              <a:gd name="T50" fmla="*/ 241439 w 15756"/>
              <a:gd name="T51" fmla="*/ 23427222 h 16364"/>
              <a:gd name="T52" fmla="*/ 626707 w 15756"/>
              <a:gd name="T53" fmla="*/ 22998178 h 16364"/>
              <a:gd name="T54" fmla="*/ 1294516 w 15756"/>
              <a:gd name="T55" fmla="*/ 22513594 h 16364"/>
              <a:gd name="T56" fmla="*/ 2388644 w 15756"/>
              <a:gd name="T57" fmla="*/ 21926747 h 16364"/>
              <a:gd name="T58" fmla="*/ 3639474 w 15756"/>
              <a:gd name="T59" fmla="*/ 21437731 h 16364"/>
              <a:gd name="T60" fmla="*/ 4890304 w 15756"/>
              <a:gd name="T61" fmla="*/ 21102039 h 16364"/>
              <a:gd name="T62" fmla="*/ 5945965 w 15756"/>
              <a:gd name="T63" fmla="*/ 20973138 h 16364"/>
              <a:gd name="T64" fmla="*/ 6415970 w 15756"/>
              <a:gd name="T65" fmla="*/ 21093176 h 16364"/>
              <a:gd name="T66" fmla="*/ 6857748 w 15756"/>
              <a:gd name="T67" fmla="*/ 21533299 h 16364"/>
              <a:gd name="T68" fmla="*/ 7343210 w 15756"/>
              <a:gd name="T69" fmla="*/ 22295772 h 16364"/>
              <a:gd name="T70" fmla="*/ 7869723 w 15756"/>
              <a:gd name="T71" fmla="*/ 23378283 h 16364"/>
              <a:gd name="T72" fmla="*/ 8082933 w 15756"/>
              <a:gd name="T73" fmla="*/ 23885120 h 16364"/>
              <a:gd name="T74" fmla="*/ 8427100 w 15756"/>
              <a:gd name="T75" fmla="*/ 24692053 h 16364"/>
              <a:gd name="T76" fmla="*/ 8897105 w 15756"/>
              <a:gd name="T77" fmla="*/ 25659011 h 16364"/>
              <a:gd name="T78" fmla="*/ 9326059 w 15756"/>
              <a:gd name="T79" fmla="*/ 26317004 h 16364"/>
              <a:gd name="T80" fmla="*/ 9716446 w 15756"/>
              <a:gd name="T81" fmla="*/ 26665991 h 16364"/>
              <a:gd name="T82" fmla="*/ 10073435 w 15756"/>
              <a:gd name="T83" fmla="*/ 26677118 h 16364"/>
              <a:gd name="T84" fmla="*/ 10738710 w 15756"/>
              <a:gd name="T85" fmla="*/ 26063585 h 16364"/>
              <a:gd name="T86" fmla="*/ 11835422 w 15756"/>
              <a:gd name="T87" fmla="*/ 24752078 h 16364"/>
              <a:gd name="T88" fmla="*/ 14046841 w 15756"/>
              <a:gd name="T89" fmla="*/ 21804493 h 16364"/>
              <a:gd name="T90" fmla="*/ 18081869 w 15756"/>
              <a:gd name="T91" fmla="*/ 16358369 h 16364"/>
              <a:gd name="T92" fmla="*/ 22188813 w 15756"/>
              <a:gd name="T93" fmla="*/ 11225680 h 16364"/>
              <a:gd name="T94" fmla="*/ 25114307 w 15756"/>
              <a:gd name="T95" fmla="*/ 7822418 h 16364"/>
              <a:gd name="T96" fmla="*/ 27592863 w 15756"/>
              <a:gd name="T97" fmla="*/ 5159373 h 16364"/>
              <a:gd name="T98" fmla="*/ 29642457 w 15756"/>
              <a:gd name="T99" fmla="*/ 3174314 h 16364"/>
              <a:gd name="T100" fmla="*/ 30685246 w 15756"/>
              <a:gd name="T101" fmla="*/ 2322920 h 16364"/>
              <a:gd name="T102" fmla="*/ 31376165 w 15756"/>
              <a:gd name="T103" fmla="*/ 1907266 h 16364"/>
              <a:gd name="T104" fmla="*/ 33130448 w 15756"/>
              <a:gd name="T105" fmla="*/ 1240362 h 16364"/>
              <a:gd name="T106" fmla="*/ 35316169 w 15756"/>
              <a:gd name="T107" fmla="*/ 675768 h 16364"/>
              <a:gd name="T108" fmla="*/ 37828116 w 15756"/>
              <a:gd name="T109" fmla="*/ 248987 h 16364"/>
              <a:gd name="T110" fmla="*/ 40468485 w 15756"/>
              <a:gd name="T111" fmla="*/ 975863 h 1636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5756"/>
              <a:gd name="T169" fmla="*/ 0 h 16364"/>
              <a:gd name="T170" fmla="*/ 15756 w 15756"/>
              <a:gd name="T171" fmla="*/ 16364 h 1636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5756" h="16364">
                <a:moveTo>
                  <a:pt x="15756" y="439"/>
                </a:moveTo>
                <a:lnTo>
                  <a:pt x="15557" y="659"/>
                </a:lnTo>
                <a:lnTo>
                  <a:pt x="15359" y="881"/>
                </a:lnTo>
                <a:lnTo>
                  <a:pt x="15163" y="1101"/>
                </a:lnTo>
                <a:lnTo>
                  <a:pt x="14967" y="1322"/>
                </a:lnTo>
                <a:lnTo>
                  <a:pt x="14772" y="1543"/>
                </a:lnTo>
                <a:lnTo>
                  <a:pt x="14579" y="1764"/>
                </a:lnTo>
                <a:lnTo>
                  <a:pt x="14387" y="1985"/>
                </a:lnTo>
                <a:lnTo>
                  <a:pt x="14196" y="2207"/>
                </a:lnTo>
                <a:lnTo>
                  <a:pt x="14005" y="2427"/>
                </a:lnTo>
                <a:lnTo>
                  <a:pt x="13816" y="2649"/>
                </a:lnTo>
                <a:lnTo>
                  <a:pt x="13627" y="2870"/>
                </a:lnTo>
                <a:lnTo>
                  <a:pt x="13440" y="3091"/>
                </a:lnTo>
                <a:lnTo>
                  <a:pt x="13253" y="3313"/>
                </a:lnTo>
                <a:lnTo>
                  <a:pt x="13069" y="3535"/>
                </a:lnTo>
                <a:lnTo>
                  <a:pt x="12885" y="3756"/>
                </a:lnTo>
                <a:lnTo>
                  <a:pt x="12701" y="3978"/>
                </a:lnTo>
                <a:lnTo>
                  <a:pt x="12519" y="4199"/>
                </a:lnTo>
                <a:lnTo>
                  <a:pt x="12338" y="4421"/>
                </a:lnTo>
                <a:lnTo>
                  <a:pt x="12158" y="4643"/>
                </a:lnTo>
                <a:lnTo>
                  <a:pt x="11979" y="4865"/>
                </a:lnTo>
                <a:lnTo>
                  <a:pt x="11801" y="5088"/>
                </a:lnTo>
                <a:lnTo>
                  <a:pt x="11624" y="5309"/>
                </a:lnTo>
                <a:lnTo>
                  <a:pt x="11448" y="5531"/>
                </a:lnTo>
                <a:lnTo>
                  <a:pt x="11273" y="5754"/>
                </a:lnTo>
                <a:lnTo>
                  <a:pt x="11099" y="5976"/>
                </a:lnTo>
                <a:lnTo>
                  <a:pt x="10927" y="6198"/>
                </a:lnTo>
                <a:lnTo>
                  <a:pt x="10754" y="6422"/>
                </a:lnTo>
                <a:lnTo>
                  <a:pt x="10583" y="6644"/>
                </a:lnTo>
                <a:lnTo>
                  <a:pt x="10413" y="6867"/>
                </a:lnTo>
                <a:lnTo>
                  <a:pt x="10244" y="7090"/>
                </a:lnTo>
                <a:lnTo>
                  <a:pt x="10076" y="7312"/>
                </a:lnTo>
                <a:lnTo>
                  <a:pt x="9911" y="7536"/>
                </a:lnTo>
                <a:lnTo>
                  <a:pt x="9745" y="7758"/>
                </a:lnTo>
                <a:lnTo>
                  <a:pt x="9580" y="7981"/>
                </a:lnTo>
                <a:lnTo>
                  <a:pt x="9417" y="8202"/>
                </a:lnTo>
                <a:lnTo>
                  <a:pt x="9255" y="8423"/>
                </a:lnTo>
                <a:lnTo>
                  <a:pt x="9095" y="8644"/>
                </a:lnTo>
                <a:lnTo>
                  <a:pt x="8936" y="8864"/>
                </a:lnTo>
                <a:lnTo>
                  <a:pt x="8779" y="9084"/>
                </a:lnTo>
                <a:lnTo>
                  <a:pt x="8623" y="9304"/>
                </a:lnTo>
                <a:lnTo>
                  <a:pt x="8468" y="9522"/>
                </a:lnTo>
                <a:lnTo>
                  <a:pt x="8316" y="9740"/>
                </a:lnTo>
                <a:lnTo>
                  <a:pt x="8164" y="9959"/>
                </a:lnTo>
                <a:lnTo>
                  <a:pt x="8015" y="10176"/>
                </a:lnTo>
                <a:lnTo>
                  <a:pt x="7865" y="10393"/>
                </a:lnTo>
                <a:lnTo>
                  <a:pt x="7719" y="10609"/>
                </a:lnTo>
                <a:lnTo>
                  <a:pt x="7572" y="10826"/>
                </a:lnTo>
                <a:lnTo>
                  <a:pt x="7428" y="11041"/>
                </a:lnTo>
                <a:lnTo>
                  <a:pt x="7285" y="11256"/>
                </a:lnTo>
                <a:lnTo>
                  <a:pt x="7144" y="11471"/>
                </a:lnTo>
                <a:lnTo>
                  <a:pt x="7004" y="11685"/>
                </a:lnTo>
                <a:lnTo>
                  <a:pt x="6865" y="11898"/>
                </a:lnTo>
                <a:lnTo>
                  <a:pt x="6727" y="12113"/>
                </a:lnTo>
                <a:lnTo>
                  <a:pt x="6592" y="12325"/>
                </a:lnTo>
                <a:lnTo>
                  <a:pt x="6458" y="12538"/>
                </a:lnTo>
                <a:lnTo>
                  <a:pt x="6325" y="12749"/>
                </a:lnTo>
                <a:lnTo>
                  <a:pt x="6193" y="12961"/>
                </a:lnTo>
                <a:lnTo>
                  <a:pt x="6063" y="13172"/>
                </a:lnTo>
                <a:lnTo>
                  <a:pt x="5935" y="13382"/>
                </a:lnTo>
                <a:lnTo>
                  <a:pt x="5808" y="13593"/>
                </a:lnTo>
                <a:lnTo>
                  <a:pt x="5682" y="13803"/>
                </a:lnTo>
                <a:lnTo>
                  <a:pt x="5558" y="14012"/>
                </a:lnTo>
                <a:lnTo>
                  <a:pt x="5435" y="14221"/>
                </a:lnTo>
                <a:lnTo>
                  <a:pt x="5313" y="14429"/>
                </a:lnTo>
                <a:lnTo>
                  <a:pt x="5272" y="14500"/>
                </a:lnTo>
                <a:lnTo>
                  <a:pt x="5229" y="14578"/>
                </a:lnTo>
                <a:lnTo>
                  <a:pt x="5184" y="14660"/>
                </a:lnTo>
                <a:lnTo>
                  <a:pt x="5136" y="14746"/>
                </a:lnTo>
                <a:lnTo>
                  <a:pt x="5087" y="14839"/>
                </a:lnTo>
                <a:lnTo>
                  <a:pt x="5034" y="14935"/>
                </a:lnTo>
                <a:lnTo>
                  <a:pt x="4981" y="15037"/>
                </a:lnTo>
                <a:lnTo>
                  <a:pt x="4926" y="15144"/>
                </a:lnTo>
                <a:lnTo>
                  <a:pt x="4884" y="15219"/>
                </a:lnTo>
                <a:lnTo>
                  <a:pt x="4840" y="15292"/>
                </a:lnTo>
                <a:lnTo>
                  <a:pt x="4795" y="15362"/>
                </a:lnTo>
                <a:lnTo>
                  <a:pt x="4748" y="15430"/>
                </a:lnTo>
                <a:lnTo>
                  <a:pt x="4699" y="15496"/>
                </a:lnTo>
                <a:lnTo>
                  <a:pt x="4649" y="15559"/>
                </a:lnTo>
                <a:lnTo>
                  <a:pt x="4597" y="15620"/>
                </a:lnTo>
                <a:lnTo>
                  <a:pt x="4544" y="15678"/>
                </a:lnTo>
                <a:lnTo>
                  <a:pt x="4488" y="15734"/>
                </a:lnTo>
                <a:lnTo>
                  <a:pt x="4432" y="15788"/>
                </a:lnTo>
                <a:lnTo>
                  <a:pt x="4374" y="15839"/>
                </a:lnTo>
                <a:lnTo>
                  <a:pt x="4314" y="15888"/>
                </a:lnTo>
                <a:lnTo>
                  <a:pt x="4253" y="15934"/>
                </a:lnTo>
                <a:lnTo>
                  <a:pt x="4189" y="15978"/>
                </a:lnTo>
                <a:lnTo>
                  <a:pt x="4125" y="16020"/>
                </a:lnTo>
                <a:lnTo>
                  <a:pt x="4058" y="16059"/>
                </a:lnTo>
                <a:lnTo>
                  <a:pt x="3991" y="16096"/>
                </a:lnTo>
                <a:lnTo>
                  <a:pt x="3921" y="16131"/>
                </a:lnTo>
                <a:lnTo>
                  <a:pt x="3850" y="16163"/>
                </a:lnTo>
                <a:lnTo>
                  <a:pt x="3778" y="16192"/>
                </a:lnTo>
                <a:lnTo>
                  <a:pt x="3703" y="16220"/>
                </a:lnTo>
                <a:lnTo>
                  <a:pt x="3627" y="16245"/>
                </a:lnTo>
                <a:lnTo>
                  <a:pt x="3550" y="16267"/>
                </a:lnTo>
                <a:lnTo>
                  <a:pt x="3471" y="16288"/>
                </a:lnTo>
                <a:lnTo>
                  <a:pt x="3390" y="16305"/>
                </a:lnTo>
                <a:lnTo>
                  <a:pt x="3308" y="16321"/>
                </a:lnTo>
                <a:lnTo>
                  <a:pt x="3225" y="16334"/>
                </a:lnTo>
                <a:lnTo>
                  <a:pt x="3139" y="16344"/>
                </a:lnTo>
                <a:lnTo>
                  <a:pt x="3051" y="16353"/>
                </a:lnTo>
                <a:lnTo>
                  <a:pt x="2962" y="16358"/>
                </a:lnTo>
                <a:lnTo>
                  <a:pt x="2872" y="16363"/>
                </a:lnTo>
                <a:lnTo>
                  <a:pt x="2781" y="16364"/>
                </a:lnTo>
                <a:lnTo>
                  <a:pt x="2697" y="16364"/>
                </a:lnTo>
                <a:lnTo>
                  <a:pt x="2616" y="16362"/>
                </a:lnTo>
                <a:lnTo>
                  <a:pt x="2540" y="16360"/>
                </a:lnTo>
                <a:lnTo>
                  <a:pt x="2467" y="16356"/>
                </a:lnTo>
                <a:lnTo>
                  <a:pt x="2397" y="16351"/>
                </a:lnTo>
                <a:lnTo>
                  <a:pt x="2330" y="16346"/>
                </a:lnTo>
                <a:lnTo>
                  <a:pt x="2268" y="16340"/>
                </a:lnTo>
                <a:lnTo>
                  <a:pt x="2209" y="16333"/>
                </a:lnTo>
                <a:lnTo>
                  <a:pt x="2153" y="16325"/>
                </a:lnTo>
                <a:lnTo>
                  <a:pt x="2101" y="16315"/>
                </a:lnTo>
                <a:lnTo>
                  <a:pt x="2052" y="16305"/>
                </a:lnTo>
                <a:lnTo>
                  <a:pt x="2007" y="16294"/>
                </a:lnTo>
                <a:lnTo>
                  <a:pt x="1965" y="16282"/>
                </a:lnTo>
                <a:lnTo>
                  <a:pt x="1927" y="16269"/>
                </a:lnTo>
                <a:lnTo>
                  <a:pt x="1909" y="16262"/>
                </a:lnTo>
                <a:lnTo>
                  <a:pt x="1892" y="16255"/>
                </a:lnTo>
                <a:lnTo>
                  <a:pt x="1877" y="16247"/>
                </a:lnTo>
                <a:lnTo>
                  <a:pt x="1861" y="16240"/>
                </a:lnTo>
                <a:lnTo>
                  <a:pt x="1846" y="16231"/>
                </a:lnTo>
                <a:lnTo>
                  <a:pt x="1832" y="16223"/>
                </a:lnTo>
                <a:lnTo>
                  <a:pt x="1817" y="16214"/>
                </a:lnTo>
                <a:lnTo>
                  <a:pt x="1802" y="16204"/>
                </a:lnTo>
                <a:lnTo>
                  <a:pt x="1788" y="16193"/>
                </a:lnTo>
                <a:lnTo>
                  <a:pt x="1772" y="16181"/>
                </a:lnTo>
                <a:lnTo>
                  <a:pt x="1758" y="16170"/>
                </a:lnTo>
                <a:lnTo>
                  <a:pt x="1743" y="16157"/>
                </a:lnTo>
                <a:lnTo>
                  <a:pt x="1728" y="16143"/>
                </a:lnTo>
                <a:lnTo>
                  <a:pt x="1713" y="16129"/>
                </a:lnTo>
                <a:lnTo>
                  <a:pt x="1697" y="16114"/>
                </a:lnTo>
                <a:lnTo>
                  <a:pt x="1683" y="16098"/>
                </a:lnTo>
                <a:lnTo>
                  <a:pt x="1653" y="16065"/>
                </a:lnTo>
                <a:lnTo>
                  <a:pt x="1623" y="16028"/>
                </a:lnTo>
                <a:lnTo>
                  <a:pt x="1593" y="15990"/>
                </a:lnTo>
                <a:lnTo>
                  <a:pt x="1562" y="15948"/>
                </a:lnTo>
                <a:lnTo>
                  <a:pt x="1533" y="15903"/>
                </a:lnTo>
                <a:lnTo>
                  <a:pt x="1502" y="15855"/>
                </a:lnTo>
                <a:lnTo>
                  <a:pt x="1471" y="15805"/>
                </a:lnTo>
                <a:lnTo>
                  <a:pt x="1441" y="15752"/>
                </a:lnTo>
                <a:lnTo>
                  <a:pt x="1411" y="15696"/>
                </a:lnTo>
                <a:lnTo>
                  <a:pt x="1380" y="15637"/>
                </a:lnTo>
                <a:lnTo>
                  <a:pt x="1344" y="15566"/>
                </a:lnTo>
                <a:lnTo>
                  <a:pt x="1309" y="15495"/>
                </a:lnTo>
                <a:lnTo>
                  <a:pt x="1274" y="15422"/>
                </a:lnTo>
                <a:lnTo>
                  <a:pt x="1240" y="15349"/>
                </a:lnTo>
                <a:lnTo>
                  <a:pt x="1206" y="15275"/>
                </a:lnTo>
                <a:lnTo>
                  <a:pt x="1172" y="15200"/>
                </a:lnTo>
                <a:lnTo>
                  <a:pt x="1139" y="15126"/>
                </a:lnTo>
                <a:lnTo>
                  <a:pt x="1105" y="15051"/>
                </a:lnTo>
                <a:lnTo>
                  <a:pt x="1073" y="14974"/>
                </a:lnTo>
                <a:lnTo>
                  <a:pt x="1041" y="14898"/>
                </a:lnTo>
                <a:lnTo>
                  <a:pt x="1008" y="14820"/>
                </a:lnTo>
                <a:lnTo>
                  <a:pt x="976" y="14742"/>
                </a:lnTo>
                <a:lnTo>
                  <a:pt x="946" y="14663"/>
                </a:lnTo>
                <a:lnTo>
                  <a:pt x="914" y="14585"/>
                </a:lnTo>
                <a:lnTo>
                  <a:pt x="883" y="14505"/>
                </a:lnTo>
                <a:lnTo>
                  <a:pt x="853" y="14424"/>
                </a:lnTo>
                <a:lnTo>
                  <a:pt x="823" y="14343"/>
                </a:lnTo>
                <a:lnTo>
                  <a:pt x="793" y="14262"/>
                </a:lnTo>
                <a:lnTo>
                  <a:pt x="763" y="14179"/>
                </a:lnTo>
                <a:lnTo>
                  <a:pt x="734" y="14096"/>
                </a:lnTo>
                <a:lnTo>
                  <a:pt x="676" y="13929"/>
                </a:lnTo>
                <a:lnTo>
                  <a:pt x="620" y="13759"/>
                </a:lnTo>
                <a:lnTo>
                  <a:pt x="565" y="13585"/>
                </a:lnTo>
                <a:lnTo>
                  <a:pt x="510" y="13410"/>
                </a:lnTo>
                <a:lnTo>
                  <a:pt x="457" y="13233"/>
                </a:lnTo>
                <a:lnTo>
                  <a:pt x="405" y="13052"/>
                </a:lnTo>
                <a:lnTo>
                  <a:pt x="356" y="12875"/>
                </a:lnTo>
                <a:lnTo>
                  <a:pt x="311" y="12704"/>
                </a:lnTo>
                <a:lnTo>
                  <a:pt x="268" y="12540"/>
                </a:lnTo>
                <a:lnTo>
                  <a:pt x="228" y="12383"/>
                </a:lnTo>
                <a:lnTo>
                  <a:pt x="192" y="12233"/>
                </a:lnTo>
                <a:lnTo>
                  <a:pt x="158" y="12088"/>
                </a:lnTo>
                <a:lnTo>
                  <a:pt x="128" y="11951"/>
                </a:lnTo>
                <a:lnTo>
                  <a:pt x="102" y="11821"/>
                </a:lnTo>
                <a:lnTo>
                  <a:pt x="78" y="11697"/>
                </a:lnTo>
                <a:lnTo>
                  <a:pt x="58" y="11579"/>
                </a:lnTo>
                <a:lnTo>
                  <a:pt x="49" y="11522"/>
                </a:lnTo>
                <a:lnTo>
                  <a:pt x="40" y="11468"/>
                </a:lnTo>
                <a:lnTo>
                  <a:pt x="32" y="11416"/>
                </a:lnTo>
                <a:lnTo>
                  <a:pt x="26" y="11365"/>
                </a:lnTo>
                <a:lnTo>
                  <a:pt x="20" y="11314"/>
                </a:lnTo>
                <a:lnTo>
                  <a:pt x="15" y="11267"/>
                </a:lnTo>
                <a:lnTo>
                  <a:pt x="11" y="11221"/>
                </a:lnTo>
                <a:lnTo>
                  <a:pt x="7" y="11176"/>
                </a:lnTo>
                <a:lnTo>
                  <a:pt x="3" y="11134"/>
                </a:lnTo>
                <a:lnTo>
                  <a:pt x="2" y="11092"/>
                </a:lnTo>
                <a:lnTo>
                  <a:pt x="0" y="11053"/>
                </a:lnTo>
                <a:lnTo>
                  <a:pt x="0" y="11015"/>
                </a:lnTo>
                <a:lnTo>
                  <a:pt x="0" y="10976"/>
                </a:lnTo>
                <a:lnTo>
                  <a:pt x="2" y="10938"/>
                </a:lnTo>
                <a:lnTo>
                  <a:pt x="4" y="10900"/>
                </a:lnTo>
                <a:lnTo>
                  <a:pt x="8" y="10864"/>
                </a:lnTo>
                <a:lnTo>
                  <a:pt x="11" y="10830"/>
                </a:lnTo>
                <a:lnTo>
                  <a:pt x="16" y="10796"/>
                </a:lnTo>
                <a:lnTo>
                  <a:pt x="21" y="10763"/>
                </a:lnTo>
                <a:lnTo>
                  <a:pt x="27" y="10731"/>
                </a:lnTo>
                <a:lnTo>
                  <a:pt x="34" y="10700"/>
                </a:lnTo>
                <a:lnTo>
                  <a:pt x="42" y="10671"/>
                </a:lnTo>
                <a:lnTo>
                  <a:pt x="51" y="10642"/>
                </a:lnTo>
                <a:lnTo>
                  <a:pt x="61" y="10614"/>
                </a:lnTo>
                <a:lnTo>
                  <a:pt x="71" y="10588"/>
                </a:lnTo>
                <a:lnTo>
                  <a:pt x="81" y="10562"/>
                </a:lnTo>
                <a:lnTo>
                  <a:pt x="94" y="10539"/>
                </a:lnTo>
                <a:lnTo>
                  <a:pt x="106" y="10515"/>
                </a:lnTo>
                <a:lnTo>
                  <a:pt x="120" y="10492"/>
                </a:lnTo>
                <a:lnTo>
                  <a:pt x="137" y="10469"/>
                </a:lnTo>
                <a:lnTo>
                  <a:pt x="155" y="10445"/>
                </a:lnTo>
                <a:lnTo>
                  <a:pt x="175" y="10421"/>
                </a:lnTo>
                <a:lnTo>
                  <a:pt x="196" y="10397"/>
                </a:lnTo>
                <a:lnTo>
                  <a:pt x="219" y="10372"/>
                </a:lnTo>
                <a:lnTo>
                  <a:pt x="244" y="10346"/>
                </a:lnTo>
                <a:lnTo>
                  <a:pt x="271" y="10320"/>
                </a:lnTo>
                <a:lnTo>
                  <a:pt x="298" y="10295"/>
                </a:lnTo>
                <a:lnTo>
                  <a:pt x="328" y="10268"/>
                </a:lnTo>
                <a:lnTo>
                  <a:pt x="360" y="10240"/>
                </a:lnTo>
                <a:lnTo>
                  <a:pt x="394" y="10213"/>
                </a:lnTo>
                <a:lnTo>
                  <a:pt x="429" y="10185"/>
                </a:lnTo>
                <a:lnTo>
                  <a:pt x="465" y="10156"/>
                </a:lnTo>
                <a:lnTo>
                  <a:pt x="504" y="10128"/>
                </a:lnTo>
                <a:lnTo>
                  <a:pt x="544" y="10099"/>
                </a:lnTo>
                <a:lnTo>
                  <a:pt x="596" y="10063"/>
                </a:lnTo>
                <a:lnTo>
                  <a:pt x="651" y="10028"/>
                </a:lnTo>
                <a:lnTo>
                  <a:pt x="705" y="9993"/>
                </a:lnTo>
                <a:lnTo>
                  <a:pt x="760" y="9960"/>
                </a:lnTo>
                <a:lnTo>
                  <a:pt x="816" y="9927"/>
                </a:lnTo>
                <a:lnTo>
                  <a:pt x="873" y="9895"/>
                </a:lnTo>
                <a:lnTo>
                  <a:pt x="930" y="9864"/>
                </a:lnTo>
                <a:lnTo>
                  <a:pt x="989" y="9833"/>
                </a:lnTo>
                <a:lnTo>
                  <a:pt x="1047" y="9804"/>
                </a:lnTo>
                <a:lnTo>
                  <a:pt x="1107" y="9775"/>
                </a:lnTo>
                <a:lnTo>
                  <a:pt x="1167" y="9747"/>
                </a:lnTo>
                <a:lnTo>
                  <a:pt x="1228" y="9721"/>
                </a:lnTo>
                <a:lnTo>
                  <a:pt x="1291" y="9694"/>
                </a:lnTo>
                <a:lnTo>
                  <a:pt x="1353" y="9669"/>
                </a:lnTo>
                <a:lnTo>
                  <a:pt x="1417" y="9644"/>
                </a:lnTo>
                <a:lnTo>
                  <a:pt x="1481" y="9620"/>
                </a:lnTo>
                <a:lnTo>
                  <a:pt x="1546" y="9598"/>
                </a:lnTo>
                <a:lnTo>
                  <a:pt x="1608" y="9577"/>
                </a:lnTo>
                <a:lnTo>
                  <a:pt x="1670" y="9557"/>
                </a:lnTo>
                <a:lnTo>
                  <a:pt x="1730" y="9539"/>
                </a:lnTo>
                <a:lnTo>
                  <a:pt x="1789" y="9522"/>
                </a:lnTo>
                <a:lnTo>
                  <a:pt x="1847" y="9507"/>
                </a:lnTo>
                <a:lnTo>
                  <a:pt x="1904" y="9493"/>
                </a:lnTo>
                <a:lnTo>
                  <a:pt x="1960" y="9481"/>
                </a:lnTo>
                <a:lnTo>
                  <a:pt x="2014" y="9470"/>
                </a:lnTo>
                <a:lnTo>
                  <a:pt x="2067" y="9460"/>
                </a:lnTo>
                <a:lnTo>
                  <a:pt x="2119" y="9452"/>
                </a:lnTo>
                <a:lnTo>
                  <a:pt x="2171" y="9446"/>
                </a:lnTo>
                <a:lnTo>
                  <a:pt x="2220" y="9441"/>
                </a:lnTo>
                <a:lnTo>
                  <a:pt x="2268" y="9437"/>
                </a:lnTo>
                <a:lnTo>
                  <a:pt x="2315" y="9435"/>
                </a:lnTo>
                <a:lnTo>
                  <a:pt x="2361" y="9434"/>
                </a:lnTo>
                <a:lnTo>
                  <a:pt x="2380" y="9436"/>
                </a:lnTo>
                <a:lnTo>
                  <a:pt x="2399" y="9439"/>
                </a:lnTo>
                <a:lnTo>
                  <a:pt x="2419" y="9444"/>
                </a:lnTo>
                <a:lnTo>
                  <a:pt x="2438" y="9452"/>
                </a:lnTo>
                <a:lnTo>
                  <a:pt x="2458" y="9463"/>
                </a:lnTo>
                <a:lnTo>
                  <a:pt x="2478" y="9475"/>
                </a:lnTo>
                <a:lnTo>
                  <a:pt x="2498" y="9489"/>
                </a:lnTo>
                <a:lnTo>
                  <a:pt x="2519" y="9507"/>
                </a:lnTo>
                <a:lnTo>
                  <a:pt x="2540" y="9525"/>
                </a:lnTo>
                <a:lnTo>
                  <a:pt x="2561" y="9547"/>
                </a:lnTo>
                <a:lnTo>
                  <a:pt x="2582" y="9570"/>
                </a:lnTo>
                <a:lnTo>
                  <a:pt x="2604" y="9597"/>
                </a:lnTo>
                <a:lnTo>
                  <a:pt x="2626" y="9624"/>
                </a:lnTo>
                <a:lnTo>
                  <a:pt x="2648" y="9655"/>
                </a:lnTo>
                <a:lnTo>
                  <a:pt x="2670" y="9687"/>
                </a:lnTo>
                <a:lnTo>
                  <a:pt x="2693" y="9722"/>
                </a:lnTo>
                <a:lnTo>
                  <a:pt x="2716" y="9760"/>
                </a:lnTo>
                <a:lnTo>
                  <a:pt x="2739" y="9799"/>
                </a:lnTo>
                <a:lnTo>
                  <a:pt x="2763" y="9841"/>
                </a:lnTo>
                <a:lnTo>
                  <a:pt x="2786" y="9885"/>
                </a:lnTo>
                <a:lnTo>
                  <a:pt x="2810" y="9931"/>
                </a:lnTo>
                <a:lnTo>
                  <a:pt x="2834" y="9979"/>
                </a:lnTo>
                <a:lnTo>
                  <a:pt x="2859" y="10030"/>
                </a:lnTo>
                <a:lnTo>
                  <a:pt x="2883" y="10083"/>
                </a:lnTo>
                <a:lnTo>
                  <a:pt x="2908" y="10138"/>
                </a:lnTo>
                <a:lnTo>
                  <a:pt x="2934" y="10195"/>
                </a:lnTo>
                <a:lnTo>
                  <a:pt x="2959" y="10256"/>
                </a:lnTo>
                <a:lnTo>
                  <a:pt x="2985" y="10317"/>
                </a:lnTo>
                <a:lnTo>
                  <a:pt x="3010" y="10382"/>
                </a:lnTo>
                <a:lnTo>
                  <a:pt x="3037" y="10448"/>
                </a:lnTo>
                <a:lnTo>
                  <a:pt x="3064" y="10517"/>
                </a:lnTo>
                <a:lnTo>
                  <a:pt x="3090" y="10588"/>
                </a:lnTo>
                <a:lnTo>
                  <a:pt x="3101" y="10616"/>
                </a:lnTo>
                <a:lnTo>
                  <a:pt x="3109" y="10643"/>
                </a:lnTo>
                <a:lnTo>
                  <a:pt x="3118" y="10668"/>
                </a:lnTo>
                <a:lnTo>
                  <a:pt x="3126" y="10690"/>
                </a:lnTo>
                <a:lnTo>
                  <a:pt x="3133" y="10711"/>
                </a:lnTo>
                <a:lnTo>
                  <a:pt x="3141" y="10728"/>
                </a:lnTo>
                <a:lnTo>
                  <a:pt x="3147" y="10745"/>
                </a:lnTo>
                <a:lnTo>
                  <a:pt x="3153" y="10760"/>
                </a:lnTo>
                <a:lnTo>
                  <a:pt x="3160" y="10786"/>
                </a:lnTo>
                <a:lnTo>
                  <a:pt x="3172" y="10819"/>
                </a:lnTo>
                <a:lnTo>
                  <a:pt x="3188" y="10860"/>
                </a:lnTo>
                <a:lnTo>
                  <a:pt x="3207" y="10910"/>
                </a:lnTo>
                <a:lnTo>
                  <a:pt x="3232" y="10978"/>
                </a:lnTo>
                <a:lnTo>
                  <a:pt x="3256" y="11044"/>
                </a:lnTo>
                <a:lnTo>
                  <a:pt x="3281" y="11108"/>
                </a:lnTo>
                <a:lnTo>
                  <a:pt x="3304" y="11170"/>
                </a:lnTo>
                <a:lnTo>
                  <a:pt x="3328" y="11229"/>
                </a:lnTo>
                <a:lnTo>
                  <a:pt x="3351" y="11288"/>
                </a:lnTo>
                <a:lnTo>
                  <a:pt x="3374" y="11343"/>
                </a:lnTo>
                <a:lnTo>
                  <a:pt x="3397" y="11396"/>
                </a:lnTo>
                <a:lnTo>
                  <a:pt x="3419" y="11448"/>
                </a:lnTo>
                <a:lnTo>
                  <a:pt x="3442" y="11496"/>
                </a:lnTo>
                <a:lnTo>
                  <a:pt x="3464" y="11543"/>
                </a:lnTo>
                <a:lnTo>
                  <a:pt x="3486" y="11587"/>
                </a:lnTo>
                <a:lnTo>
                  <a:pt x="3507" y="11630"/>
                </a:lnTo>
                <a:lnTo>
                  <a:pt x="3529" y="11670"/>
                </a:lnTo>
                <a:lnTo>
                  <a:pt x="3550" y="11708"/>
                </a:lnTo>
                <a:lnTo>
                  <a:pt x="3571" y="11744"/>
                </a:lnTo>
                <a:lnTo>
                  <a:pt x="3591" y="11778"/>
                </a:lnTo>
                <a:lnTo>
                  <a:pt x="3612" y="11809"/>
                </a:lnTo>
                <a:lnTo>
                  <a:pt x="3631" y="11839"/>
                </a:lnTo>
                <a:lnTo>
                  <a:pt x="3652" y="11866"/>
                </a:lnTo>
                <a:lnTo>
                  <a:pt x="3671" y="11891"/>
                </a:lnTo>
                <a:lnTo>
                  <a:pt x="3691" y="11914"/>
                </a:lnTo>
                <a:lnTo>
                  <a:pt x="3709" y="11934"/>
                </a:lnTo>
                <a:lnTo>
                  <a:pt x="3727" y="11953"/>
                </a:lnTo>
                <a:lnTo>
                  <a:pt x="3746" y="11969"/>
                </a:lnTo>
                <a:lnTo>
                  <a:pt x="3764" y="11984"/>
                </a:lnTo>
                <a:lnTo>
                  <a:pt x="3783" y="11996"/>
                </a:lnTo>
                <a:lnTo>
                  <a:pt x="3800" y="12005"/>
                </a:lnTo>
                <a:lnTo>
                  <a:pt x="3818" y="12013"/>
                </a:lnTo>
                <a:lnTo>
                  <a:pt x="3835" y="12018"/>
                </a:lnTo>
                <a:lnTo>
                  <a:pt x="3851" y="12021"/>
                </a:lnTo>
                <a:lnTo>
                  <a:pt x="3868" y="12022"/>
                </a:lnTo>
                <a:lnTo>
                  <a:pt x="3883" y="12020"/>
                </a:lnTo>
                <a:lnTo>
                  <a:pt x="3902" y="12013"/>
                </a:lnTo>
                <a:lnTo>
                  <a:pt x="3922" y="12001"/>
                </a:lnTo>
                <a:lnTo>
                  <a:pt x="3946" y="11984"/>
                </a:lnTo>
                <a:lnTo>
                  <a:pt x="3971" y="11961"/>
                </a:lnTo>
                <a:lnTo>
                  <a:pt x="4000" y="11934"/>
                </a:lnTo>
                <a:lnTo>
                  <a:pt x="4031" y="11903"/>
                </a:lnTo>
                <a:lnTo>
                  <a:pt x="4064" y="11866"/>
                </a:lnTo>
                <a:lnTo>
                  <a:pt x="4100" y="11824"/>
                </a:lnTo>
                <a:lnTo>
                  <a:pt x="4139" y="11777"/>
                </a:lnTo>
                <a:lnTo>
                  <a:pt x="4181" y="11725"/>
                </a:lnTo>
                <a:lnTo>
                  <a:pt x="4225" y="11669"/>
                </a:lnTo>
                <a:lnTo>
                  <a:pt x="4272" y="11607"/>
                </a:lnTo>
                <a:lnTo>
                  <a:pt x="4321" y="11541"/>
                </a:lnTo>
                <a:lnTo>
                  <a:pt x="4374" y="11469"/>
                </a:lnTo>
                <a:lnTo>
                  <a:pt x="4429" y="11393"/>
                </a:lnTo>
                <a:lnTo>
                  <a:pt x="4485" y="11312"/>
                </a:lnTo>
                <a:lnTo>
                  <a:pt x="4546" y="11226"/>
                </a:lnTo>
                <a:lnTo>
                  <a:pt x="4608" y="11135"/>
                </a:lnTo>
                <a:lnTo>
                  <a:pt x="4674" y="11039"/>
                </a:lnTo>
                <a:lnTo>
                  <a:pt x="4741" y="10938"/>
                </a:lnTo>
                <a:lnTo>
                  <a:pt x="4812" y="10833"/>
                </a:lnTo>
                <a:lnTo>
                  <a:pt x="4885" y="10721"/>
                </a:lnTo>
                <a:lnTo>
                  <a:pt x="4961" y="10606"/>
                </a:lnTo>
                <a:lnTo>
                  <a:pt x="5119" y="10360"/>
                </a:lnTo>
                <a:lnTo>
                  <a:pt x="5289" y="10094"/>
                </a:lnTo>
                <a:lnTo>
                  <a:pt x="5469" y="9809"/>
                </a:lnTo>
                <a:lnTo>
                  <a:pt x="5659" y="9504"/>
                </a:lnTo>
                <a:lnTo>
                  <a:pt x="5856" y="9190"/>
                </a:lnTo>
                <a:lnTo>
                  <a:pt x="6051" y="8878"/>
                </a:lnTo>
                <a:lnTo>
                  <a:pt x="6248" y="8570"/>
                </a:lnTo>
                <a:lnTo>
                  <a:pt x="6446" y="8263"/>
                </a:lnTo>
                <a:lnTo>
                  <a:pt x="6643" y="7959"/>
                </a:lnTo>
                <a:lnTo>
                  <a:pt x="6841" y="7658"/>
                </a:lnTo>
                <a:lnTo>
                  <a:pt x="7040" y="7359"/>
                </a:lnTo>
                <a:lnTo>
                  <a:pt x="7238" y="7061"/>
                </a:lnTo>
                <a:lnTo>
                  <a:pt x="7437" y="6767"/>
                </a:lnTo>
                <a:lnTo>
                  <a:pt x="7637" y="6475"/>
                </a:lnTo>
                <a:lnTo>
                  <a:pt x="7837" y="6185"/>
                </a:lnTo>
                <a:lnTo>
                  <a:pt x="8036" y="5897"/>
                </a:lnTo>
                <a:lnTo>
                  <a:pt x="8237" y="5612"/>
                </a:lnTo>
                <a:lnTo>
                  <a:pt x="8438" y="5330"/>
                </a:lnTo>
                <a:lnTo>
                  <a:pt x="8639" y="5050"/>
                </a:lnTo>
                <a:lnTo>
                  <a:pt x="8841" y="4772"/>
                </a:lnTo>
                <a:lnTo>
                  <a:pt x="8981" y="4581"/>
                </a:lnTo>
                <a:lnTo>
                  <a:pt x="9118" y="4394"/>
                </a:lnTo>
                <a:lnTo>
                  <a:pt x="9254" y="4211"/>
                </a:lnTo>
                <a:lnTo>
                  <a:pt x="9388" y="4032"/>
                </a:lnTo>
                <a:lnTo>
                  <a:pt x="9520" y="3857"/>
                </a:lnTo>
                <a:lnTo>
                  <a:pt x="9650" y="3686"/>
                </a:lnTo>
                <a:lnTo>
                  <a:pt x="9778" y="3519"/>
                </a:lnTo>
                <a:lnTo>
                  <a:pt x="9905" y="3356"/>
                </a:lnTo>
                <a:lnTo>
                  <a:pt x="10030" y="3196"/>
                </a:lnTo>
                <a:lnTo>
                  <a:pt x="10153" y="3040"/>
                </a:lnTo>
                <a:lnTo>
                  <a:pt x="10275" y="2888"/>
                </a:lnTo>
                <a:lnTo>
                  <a:pt x="10395" y="2741"/>
                </a:lnTo>
                <a:lnTo>
                  <a:pt x="10513" y="2596"/>
                </a:lnTo>
                <a:lnTo>
                  <a:pt x="10628" y="2457"/>
                </a:lnTo>
                <a:lnTo>
                  <a:pt x="10743" y="2321"/>
                </a:lnTo>
                <a:lnTo>
                  <a:pt x="10855" y="2187"/>
                </a:lnTo>
                <a:lnTo>
                  <a:pt x="10964" y="2060"/>
                </a:lnTo>
                <a:lnTo>
                  <a:pt x="11071" y="1939"/>
                </a:lnTo>
                <a:lnTo>
                  <a:pt x="11172" y="1825"/>
                </a:lnTo>
                <a:lnTo>
                  <a:pt x="11271" y="1717"/>
                </a:lnTo>
                <a:lnTo>
                  <a:pt x="11365" y="1615"/>
                </a:lnTo>
                <a:lnTo>
                  <a:pt x="11455" y="1518"/>
                </a:lnTo>
                <a:lnTo>
                  <a:pt x="11541" y="1428"/>
                </a:lnTo>
                <a:lnTo>
                  <a:pt x="11624" y="1345"/>
                </a:lnTo>
                <a:lnTo>
                  <a:pt x="11702" y="1267"/>
                </a:lnTo>
                <a:lnTo>
                  <a:pt x="11777" y="1195"/>
                </a:lnTo>
                <a:lnTo>
                  <a:pt x="11812" y="1163"/>
                </a:lnTo>
                <a:lnTo>
                  <a:pt x="11847" y="1131"/>
                </a:lnTo>
                <a:lnTo>
                  <a:pt x="11882" y="1101"/>
                </a:lnTo>
                <a:lnTo>
                  <a:pt x="11915" y="1072"/>
                </a:lnTo>
                <a:lnTo>
                  <a:pt x="11947" y="1045"/>
                </a:lnTo>
                <a:lnTo>
                  <a:pt x="11977" y="1019"/>
                </a:lnTo>
                <a:lnTo>
                  <a:pt x="12008" y="996"/>
                </a:lnTo>
                <a:lnTo>
                  <a:pt x="12037" y="973"/>
                </a:lnTo>
                <a:lnTo>
                  <a:pt x="12064" y="952"/>
                </a:lnTo>
                <a:lnTo>
                  <a:pt x="12092" y="933"/>
                </a:lnTo>
                <a:lnTo>
                  <a:pt x="12118" y="915"/>
                </a:lnTo>
                <a:lnTo>
                  <a:pt x="12143" y="899"/>
                </a:lnTo>
                <a:lnTo>
                  <a:pt x="12216" y="858"/>
                </a:lnTo>
                <a:lnTo>
                  <a:pt x="12292" y="818"/>
                </a:lnTo>
                <a:lnTo>
                  <a:pt x="12371" y="778"/>
                </a:lnTo>
                <a:lnTo>
                  <a:pt x="12453" y="740"/>
                </a:lnTo>
                <a:lnTo>
                  <a:pt x="12537" y="702"/>
                </a:lnTo>
                <a:lnTo>
                  <a:pt x="12623" y="665"/>
                </a:lnTo>
                <a:lnTo>
                  <a:pt x="12713" y="629"/>
                </a:lnTo>
                <a:lnTo>
                  <a:pt x="12805" y="593"/>
                </a:lnTo>
                <a:lnTo>
                  <a:pt x="12899" y="558"/>
                </a:lnTo>
                <a:lnTo>
                  <a:pt x="12996" y="523"/>
                </a:lnTo>
                <a:lnTo>
                  <a:pt x="13097" y="489"/>
                </a:lnTo>
                <a:lnTo>
                  <a:pt x="13199" y="456"/>
                </a:lnTo>
                <a:lnTo>
                  <a:pt x="13305" y="425"/>
                </a:lnTo>
                <a:lnTo>
                  <a:pt x="13412" y="393"/>
                </a:lnTo>
                <a:lnTo>
                  <a:pt x="13523" y="362"/>
                </a:lnTo>
                <a:lnTo>
                  <a:pt x="13636" y="332"/>
                </a:lnTo>
                <a:lnTo>
                  <a:pt x="13750" y="304"/>
                </a:lnTo>
                <a:lnTo>
                  <a:pt x="13866" y="276"/>
                </a:lnTo>
                <a:lnTo>
                  <a:pt x="13984" y="249"/>
                </a:lnTo>
                <a:lnTo>
                  <a:pt x="14104" y="224"/>
                </a:lnTo>
                <a:lnTo>
                  <a:pt x="14225" y="199"/>
                </a:lnTo>
                <a:lnTo>
                  <a:pt x="14348" y="176"/>
                </a:lnTo>
                <a:lnTo>
                  <a:pt x="14473" y="154"/>
                </a:lnTo>
                <a:lnTo>
                  <a:pt x="14600" y="133"/>
                </a:lnTo>
                <a:lnTo>
                  <a:pt x="14728" y="112"/>
                </a:lnTo>
                <a:lnTo>
                  <a:pt x="14858" y="94"/>
                </a:lnTo>
                <a:lnTo>
                  <a:pt x="14989" y="75"/>
                </a:lnTo>
                <a:lnTo>
                  <a:pt x="15123" y="58"/>
                </a:lnTo>
                <a:lnTo>
                  <a:pt x="15258" y="42"/>
                </a:lnTo>
                <a:lnTo>
                  <a:pt x="15394" y="27"/>
                </a:lnTo>
                <a:lnTo>
                  <a:pt x="15532" y="14"/>
                </a:lnTo>
                <a:lnTo>
                  <a:pt x="15672" y="0"/>
                </a:lnTo>
                <a:lnTo>
                  <a:pt x="15756" y="439"/>
                </a:lnTo>
              </a:path>
            </a:pathLst>
          </a:custGeom>
          <a:solidFill>
            <a:srgbClr val="006A51"/>
          </a:solidFill>
          <a:ln w="3175">
            <a:noFill/>
            <a:prstDash val="solid"/>
            <a:round/>
            <a:headEnd/>
            <a:tailEnd/>
          </a:ln>
        </p:spPr>
        <p:txBody>
          <a:bodyPr/>
          <a:lstStyle/>
          <a:p>
            <a:endParaRPr lang="en-GB"/>
          </a:p>
        </p:txBody>
      </p:sp>
    </p:spTree>
    <p:extLst>
      <p:ext uri="{BB962C8B-B14F-4D97-AF65-F5344CB8AC3E}">
        <p14:creationId xmlns:p14="http://schemas.microsoft.com/office/powerpoint/2010/main" val="32742907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3400" y="690562"/>
            <a:ext cx="8077200" cy="369332"/>
          </a:xfrm>
        </p:spPr>
        <p:txBody>
          <a:bodyPr/>
          <a:lstStyle/>
          <a:p>
            <a:r>
              <a:rPr lang="en-US" dirty="0"/>
              <a:t>Data preparation</a:t>
            </a:r>
          </a:p>
        </p:txBody>
      </p:sp>
      <p:sp>
        <p:nvSpPr>
          <p:cNvPr id="6" name="Content Placeholder 5"/>
          <p:cNvSpPr>
            <a:spLocks noGrp="1"/>
          </p:cNvSpPr>
          <p:nvPr>
            <p:ph sz="quarter" idx="15"/>
          </p:nvPr>
        </p:nvSpPr>
        <p:spPr>
          <a:xfrm>
            <a:off x="533400" y="1762791"/>
            <a:ext cx="4114800" cy="4308872"/>
          </a:xfrm>
        </p:spPr>
        <p:txBody>
          <a:bodyPr wrap="square" lIns="0" tIns="0" rIns="0" bIns="0" anchor="t">
            <a:spAutoFit/>
          </a:bodyPr>
          <a:lstStyle/>
          <a:p>
            <a:pPr marL="228600" indent="-228600">
              <a:spcAft>
                <a:spcPts val="600"/>
              </a:spcAft>
              <a:buFont typeface="Arial" panose="020B0604020202020204" pitchFamily="34" charset="0"/>
              <a:buChar char="•"/>
            </a:pPr>
            <a:r>
              <a:rPr lang="en-US" dirty="0"/>
              <a:t>Models often rely on derivations or calculations of new variables or “features” from source data to capture variation in the dependent variable</a:t>
            </a:r>
          </a:p>
          <a:p>
            <a:pPr marL="228600" indent="-228600">
              <a:spcAft>
                <a:spcPts val="600"/>
              </a:spcAft>
              <a:buFont typeface="Arial" panose="020B0604020202020204" pitchFamily="34" charset="0"/>
              <a:buChar char="•"/>
            </a:pPr>
            <a:r>
              <a:rPr lang="en-US" dirty="0"/>
              <a:t>Exponents and logarithms change the functional form of the model from </a:t>
            </a:r>
            <a:r>
              <a:rPr lang="en-US" dirty="0" smtClean="0"/>
              <a:t>linear</a:t>
            </a:r>
            <a:br>
              <a:rPr lang="en-US" dirty="0" smtClean="0"/>
            </a:br>
            <a:r>
              <a:rPr lang="en-US" dirty="0" smtClean="0"/>
              <a:t>to </a:t>
            </a:r>
            <a:r>
              <a:rPr lang="en-US" dirty="0"/>
              <a:t>nonlinear</a:t>
            </a:r>
          </a:p>
          <a:p>
            <a:pPr marL="228600" indent="-228600">
              <a:spcAft>
                <a:spcPts val="600"/>
              </a:spcAft>
              <a:buFont typeface="Arial" panose="020B0604020202020204" pitchFamily="34" charset="0"/>
              <a:buChar char="•"/>
            </a:pPr>
            <a:r>
              <a:rPr lang="en-US" dirty="0"/>
              <a:t>Additional approaches for new variable creation or “feature engineering” include:</a:t>
            </a:r>
          </a:p>
          <a:p>
            <a:pPr marL="457200" indent="-228600">
              <a:spcAft>
                <a:spcPts val="600"/>
              </a:spcAft>
              <a:buFont typeface="Georgia" panose="02040502050405020303" pitchFamily="18" charset="0"/>
              <a:buChar char="-"/>
            </a:pPr>
            <a:r>
              <a:rPr lang="en-US" dirty="0"/>
              <a:t>Dummy variables</a:t>
            </a:r>
          </a:p>
          <a:p>
            <a:pPr marL="457200" indent="-228600">
              <a:spcAft>
                <a:spcPts val="600"/>
              </a:spcAft>
              <a:buFont typeface="Georgia" panose="02040502050405020303" pitchFamily="18" charset="0"/>
              <a:buChar char="-"/>
            </a:pPr>
            <a:r>
              <a:rPr lang="en-US" dirty="0"/>
              <a:t>Interactions</a:t>
            </a:r>
          </a:p>
          <a:p>
            <a:pPr marL="457200" indent="-228600">
              <a:spcAft>
                <a:spcPts val="600"/>
              </a:spcAft>
              <a:buFont typeface="Georgia" panose="02040502050405020303" pitchFamily="18" charset="0"/>
              <a:buChar char="-"/>
            </a:pPr>
            <a:r>
              <a:rPr lang="en-US" dirty="0"/>
              <a:t>Date-time values</a:t>
            </a:r>
          </a:p>
          <a:p>
            <a:pPr marL="457200" indent="-228600">
              <a:spcAft>
                <a:spcPts val="600"/>
              </a:spcAft>
              <a:buFont typeface="Georgia" panose="02040502050405020303" pitchFamily="18" charset="0"/>
              <a:buChar char="-"/>
            </a:pPr>
            <a:r>
              <a:rPr lang="en-US" dirty="0"/>
              <a:t>Aggregation</a:t>
            </a:r>
          </a:p>
          <a:p>
            <a:pPr marL="457200" indent="-228600">
              <a:spcAft>
                <a:spcPts val="600"/>
              </a:spcAft>
              <a:buFont typeface="Georgia" panose="02040502050405020303" pitchFamily="18" charset="0"/>
              <a:buChar char="-"/>
            </a:pPr>
            <a:r>
              <a:rPr lang="en-US" dirty="0"/>
              <a:t>Frequency</a:t>
            </a:r>
          </a:p>
          <a:p>
            <a:pPr marL="457200" indent="-228600">
              <a:spcAft>
                <a:spcPts val="600"/>
              </a:spcAft>
              <a:buFont typeface="Georgia" panose="02040502050405020303" pitchFamily="18" charset="0"/>
              <a:buChar char="-"/>
            </a:pPr>
            <a:r>
              <a:rPr lang="en-US" dirty="0"/>
              <a:t>Keyword </a:t>
            </a:r>
            <a:r>
              <a:rPr lang="en-US" dirty="0" smtClean="0"/>
              <a:t>flags</a:t>
            </a:r>
            <a:endParaRPr lang="en-US" dirty="0"/>
          </a:p>
        </p:txBody>
      </p:sp>
      <p:sp>
        <p:nvSpPr>
          <p:cNvPr id="4" name="Slide Number Placeholder 3"/>
          <p:cNvSpPr>
            <a:spLocks noGrp="1"/>
          </p:cNvSpPr>
          <p:nvPr>
            <p:ph type="sldNum" sz="quarter" idx="18"/>
          </p:nvPr>
        </p:nvSpPr>
        <p:spPr/>
        <p:txBody>
          <a:bodyPr/>
          <a:lstStyle/>
          <a:p>
            <a:fld id="{0EB59224-DFAF-451D-8CBC-9A737B9002FD}" type="slidenum">
              <a:rPr lang="en-US" smtClean="0"/>
              <a:pPr/>
              <a:t>11</a:t>
            </a:fld>
            <a:endParaRPr lang="en-US" dirty="0"/>
          </a:p>
        </p:txBody>
      </p:sp>
      <p:grpSp>
        <p:nvGrpSpPr>
          <p:cNvPr id="11" name="Group 10"/>
          <p:cNvGrpSpPr/>
          <p:nvPr/>
        </p:nvGrpSpPr>
        <p:grpSpPr>
          <a:xfrm>
            <a:off x="5717721" y="1809750"/>
            <a:ext cx="3042557" cy="2794829"/>
            <a:chOff x="5691925" y="1726132"/>
            <a:chExt cx="3042557" cy="2794829"/>
          </a:xfrm>
        </p:grpSpPr>
        <p:sp>
          <p:nvSpPr>
            <p:cNvPr id="13" name="TextBox 12"/>
            <p:cNvSpPr txBox="1"/>
            <p:nvPr/>
          </p:nvSpPr>
          <p:spPr>
            <a:xfrm>
              <a:off x="5715222" y="3132826"/>
              <a:ext cx="294017" cy="914400"/>
            </a:xfrm>
            <a:prstGeom prst="rect">
              <a:avLst/>
            </a:prstGeom>
            <a:noFill/>
          </p:spPr>
          <p:txBody>
            <a:bodyPr wrap="none" lIns="0" tIns="0" rIns="0" bIns="0" rtlCol="0">
              <a:noAutofit/>
            </a:bodyPr>
            <a:lstStyle/>
            <a:p>
              <a:pPr indent="-274320">
                <a:spcAft>
                  <a:spcPts val="900"/>
                </a:spcAft>
              </a:pPr>
              <a:r>
                <a:rPr lang="en-US" sz="1600" i="1" dirty="0" smtClean="0">
                  <a:latin typeface="+mj-lt"/>
                </a:rPr>
                <a:t>x </a:t>
              </a:r>
            </a:p>
          </p:txBody>
        </p:sp>
        <mc:AlternateContent xmlns:mc="http://schemas.openxmlformats.org/markup-compatibility/2006" xmlns:a14="http://schemas.microsoft.com/office/drawing/2010/main">
          <mc:Choice Requires="a14">
            <p:sp>
              <p:nvSpPr>
                <p:cNvPr id="14" name="TextBox 13"/>
                <p:cNvSpPr txBox="1"/>
                <p:nvPr/>
              </p:nvSpPr>
              <p:spPr>
                <a:xfrm>
                  <a:off x="6925793" y="2260121"/>
                  <a:ext cx="914400" cy="914400"/>
                </a:xfrm>
                <a:prstGeom prst="rect">
                  <a:avLst/>
                </a:prstGeom>
                <a:noFill/>
              </p:spPr>
              <p:txBody>
                <a:bodyPr wrap="none" lIns="0" tIns="0" rIns="0" bIns="0" rtlCol="0">
                  <a:noAutofit/>
                </a:bodyPr>
                <a:lstStyle/>
                <a:p>
                  <a:pPr indent="-274320">
                    <a:spcAft>
                      <a:spcPts val="900"/>
                    </a:spcAft>
                  </a:pPr>
                  <a14:m>
                    <m:oMathPara xmlns:m="http://schemas.openxmlformats.org/officeDocument/2006/math">
                      <m:oMathParaPr>
                        <m:jc m:val="centerGroup"/>
                      </m:oMathParaPr>
                      <m:oMath xmlns:m="http://schemas.openxmlformats.org/officeDocument/2006/math">
                        <m:sSup>
                          <m:sSupPr>
                            <m:ctrlPr>
                              <a:rPr lang="en-US" sz="1600" i="1" smtClean="0">
                                <a:latin typeface="Cambria Math" panose="02040503050406030204" pitchFamily="18" charset="0"/>
                              </a:rPr>
                            </m:ctrlPr>
                          </m:sSupPr>
                          <m:e>
                            <m:r>
                              <a:rPr lang="en-US" sz="1600" b="0" i="1" smtClean="0">
                                <a:latin typeface="Cambria Math" panose="02040503050406030204" pitchFamily="18" charset="0"/>
                              </a:rPr>
                              <m:t>𝑥</m:t>
                            </m:r>
                          </m:e>
                          <m:sup>
                            <m:r>
                              <a:rPr lang="en-US" sz="1600" b="0" i="1" smtClean="0">
                                <a:latin typeface="Cambria Math" panose="02040503050406030204" pitchFamily="18" charset="0"/>
                              </a:rPr>
                              <m:t>2</m:t>
                            </m:r>
                          </m:sup>
                        </m:sSup>
                      </m:oMath>
                    </m:oMathPara>
                  </a14:m>
                  <a:endParaRPr lang="en-US" sz="1600" dirty="0" err="1" smtClean="0">
                    <a:latin typeface="+mj-lt"/>
                  </a:endParaRPr>
                </a:p>
              </p:txBody>
            </p:sp>
          </mc:Choice>
          <mc:Fallback xmlns="">
            <p:sp>
              <p:nvSpPr>
                <p:cNvPr id="14" name="TextBox 13"/>
                <p:cNvSpPr txBox="1">
                  <a:spLocks noRot="1" noChangeAspect="1" noMove="1" noResize="1" noEditPoints="1" noAdjustHandles="1" noChangeArrowheads="1" noChangeShapeType="1" noTextEdit="1"/>
                </p:cNvSpPr>
                <p:nvPr/>
              </p:nvSpPr>
              <p:spPr>
                <a:xfrm>
                  <a:off x="6925793" y="2260121"/>
                  <a:ext cx="914400" cy="914400"/>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6940889" y="2717321"/>
                  <a:ext cx="914400" cy="406879"/>
                </a:xfrm>
                <a:prstGeom prst="rect">
                  <a:avLst/>
                </a:prstGeom>
                <a:noFill/>
              </p:spPr>
              <p:txBody>
                <a:bodyPr wrap="none" lIns="0" tIns="0" rIns="0" bIns="0" rtlCol="0">
                  <a:noAutofit/>
                </a:bodyPr>
                <a:lstStyle/>
                <a:p>
                  <a:pPr indent="-274320">
                    <a:spcAft>
                      <a:spcPts val="900"/>
                    </a:spcAft>
                  </a:pPr>
                  <a14:m>
                    <m:oMathPara xmlns:m="http://schemas.openxmlformats.org/officeDocument/2006/math">
                      <m:oMathParaPr>
                        <m:jc m:val="centerGroup"/>
                      </m:oMathParaPr>
                      <m:oMath xmlns:m="http://schemas.openxmlformats.org/officeDocument/2006/math">
                        <m:r>
                          <m:rPr>
                            <m:sty m:val="p"/>
                          </m:rPr>
                          <a:rPr lang="en-US" sz="1600" b="0" i="0" smtClean="0">
                            <a:latin typeface="Cambria Math" panose="02040503050406030204" pitchFamily="18" charset="0"/>
                          </a:rPr>
                          <m:t>log</m:t>
                        </m:r>
                        <m:r>
                          <a:rPr lang="en-US" sz="1600" b="0" i="1" smtClean="0">
                            <a:latin typeface="Cambria Math" panose="02040503050406030204" pitchFamily="18" charset="0"/>
                          </a:rPr>
                          <m:t>(</m:t>
                        </m:r>
                        <m:r>
                          <a:rPr lang="en-US" sz="1600" b="0" i="1" smtClean="0">
                            <a:latin typeface="Cambria Math" panose="02040503050406030204" pitchFamily="18" charset="0"/>
                          </a:rPr>
                          <m:t>𝑥</m:t>
                        </m:r>
                        <m:r>
                          <a:rPr lang="en-US" sz="1600" b="0" i="1" smtClean="0">
                            <a:latin typeface="Cambria Math" panose="02040503050406030204" pitchFamily="18" charset="0"/>
                          </a:rPr>
                          <m:t>)</m:t>
                        </m:r>
                      </m:oMath>
                    </m:oMathPara>
                  </a14:m>
                  <a:endParaRPr lang="en-US" sz="1600" dirty="0" err="1" smtClean="0">
                    <a:latin typeface="+mj-lt"/>
                  </a:endParaRPr>
                </a:p>
              </p:txBody>
            </p:sp>
          </mc:Choice>
          <mc:Fallback xmlns="">
            <p:sp>
              <p:nvSpPr>
                <p:cNvPr id="16" name="TextBox 15"/>
                <p:cNvSpPr txBox="1">
                  <a:spLocks noRot="1" noChangeAspect="1" noMove="1" noResize="1" noEditPoints="1" noAdjustHandles="1" noChangeArrowheads="1" noChangeShapeType="1" noTextEdit="1"/>
                </p:cNvSpPr>
                <p:nvPr/>
              </p:nvSpPr>
              <p:spPr>
                <a:xfrm>
                  <a:off x="6940889" y="2717321"/>
                  <a:ext cx="914400" cy="406879"/>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p:cNvSpPr txBox="1"/>
                <p:nvPr/>
              </p:nvSpPr>
              <p:spPr>
                <a:xfrm>
                  <a:off x="6992645" y="4114082"/>
                  <a:ext cx="914400" cy="406879"/>
                </a:xfrm>
                <a:prstGeom prst="rect">
                  <a:avLst/>
                </a:prstGeom>
                <a:noFill/>
              </p:spPr>
              <p:txBody>
                <a:bodyPr wrap="none" lIns="0" tIns="0" rIns="0" bIns="0" rtlCol="0">
                  <a:noAutofit/>
                </a:bodyPr>
                <a:lstStyle/>
                <a:p>
                  <a:pPr indent="-274320">
                    <a:spcAft>
                      <a:spcPts val="900"/>
                    </a:spcAft>
                  </a:pP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𝑥</m:t>
                        </m:r>
                        <m:r>
                          <a:rPr lang="en-US" sz="1600" b="0" i="1" smtClean="0">
                            <a:latin typeface="Cambria Math" panose="02040503050406030204" pitchFamily="18" charset="0"/>
                          </a:rPr>
                          <m:t> ∗</m:t>
                        </m:r>
                        <m:r>
                          <a:rPr lang="en-US" sz="1600" b="0" i="1" smtClean="0">
                            <a:latin typeface="Cambria Math" panose="02040503050406030204" pitchFamily="18" charset="0"/>
                          </a:rPr>
                          <m:t>𝑧</m:t>
                        </m:r>
                      </m:oMath>
                    </m:oMathPara>
                  </a14:m>
                  <a:endParaRPr lang="en-US" sz="1600" dirty="0" err="1" smtClean="0">
                    <a:latin typeface="+mj-lt"/>
                  </a:endParaRPr>
                </a:p>
              </p:txBody>
            </p:sp>
          </mc:Choice>
          <mc:Fallback xmlns="">
            <p:sp>
              <p:nvSpPr>
                <p:cNvPr id="17" name="TextBox 16"/>
                <p:cNvSpPr txBox="1">
                  <a:spLocks noRot="1" noChangeAspect="1" noMove="1" noResize="1" noEditPoints="1" noAdjustHandles="1" noChangeArrowheads="1" noChangeShapeType="1" noTextEdit="1"/>
                </p:cNvSpPr>
                <p:nvPr/>
              </p:nvSpPr>
              <p:spPr>
                <a:xfrm>
                  <a:off x="6992645" y="4114082"/>
                  <a:ext cx="914400" cy="406879"/>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p:cNvSpPr txBox="1"/>
                <p:nvPr/>
              </p:nvSpPr>
              <p:spPr>
                <a:xfrm>
                  <a:off x="6572112" y="3275882"/>
                  <a:ext cx="1845329" cy="685800"/>
                </a:xfrm>
                <a:prstGeom prst="rect">
                  <a:avLst/>
                </a:prstGeom>
                <a:noFill/>
              </p:spPr>
              <p:txBody>
                <a:bodyPr wrap="none" lIns="0" tIns="0" rIns="0" bIns="0" rtlCol="0">
                  <a:noAutofit/>
                </a:bodyPr>
                <a:lstStyle/>
                <a:p>
                  <a:pPr indent="-274320">
                    <a:spcAft>
                      <a:spcPts val="900"/>
                    </a:spcAft>
                  </a:pPr>
                  <a14:m>
                    <m:oMathPara xmlns:m="http://schemas.openxmlformats.org/officeDocument/2006/math">
                      <m:oMathParaPr>
                        <m:jc m:val="left"/>
                      </m:oMathParaPr>
                      <m:oMath xmlns:m="http://schemas.openxmlformats.org/officeDocument/2006/math">
                        <m:d>
                          <m:dPr>
                            <m:begChr m:val="{"/>
                            <m:endChr m:val=""/>
                            <m:ctrlPr>
                              <a:rPr lang="en-US" sz="1600" i="1" smtClean="0">
                                <a:solidFill>
                                  <a:srgbClr val="000000"/>
                                </a:solidFill>
                                <a:latin typeface="Cambria Math" panose="02040503050406030204" pitchFamily="18" charset="0"/>
                              </a:rPr>
                            </m:ctrlPr>
                          </m:dPr>
                          <m:e>
                            <m:eqArr>
                              <m:eqArrPr>
                                <m:ctrlPr>
                                  <a:rPr lang="en-US" sz="1600" i="1">
                                    <a:solidFill>
                                      <a:srgbClr val="000000"/>
                                    </a:solidFill>
                                    <a:latin typeface="Cambria Math" panose="02040503050406030204" pitchFamily="18" charset="0"/>
                                  </a:rPr>
                                </m:ctrlPr>
                              </m:eqArrPr>
                              <m:e>
                                <m:r>
                                  <a:rPr lang="en-US" sz="1600" i="1">
                                    <a:solidFill>
                                      <a:srgbClr val="000000"/>
                                    </a:solidFill>
                                    <a:latin typeface="Cambria Math" panose="02040503050406030204" pitchFamily="18" charset="0"/>
                                  </a:rPr>
                                  <m:t>1 </m:t>
                                </m:r>
                                <m:r>
                                  <a:rPr lang="en-US" sz="1600" i="1">
                                    <a:solidFill>
                                      <a:srgbClr val="000000"/>
                                    </a:solidFill>
                                    <a:latin typeface="Cambria Math" panose="02040503050406030204" pitchFamily="18" charset="0"/>
                                  </a:rPr>
                                  <m:t>𝑖𝑓</m:t>
                                </m:r>
                                <m:r>
                                  <a:rPr lang="en-US" sz="1600" b="0" i="1" smtClean="0">
                                    <a:solidFill>
                                      <a:srgbClr val="000000"/>
                                    </a:solidFill>
                                    <a:latin typeface="Cambria Math" panose="02040503050406030204" pitchFamily="18" charset="0"/>
                                  </a:rPr>
                                  <m:t> </m:t>
                                </m:r>
                                <m:r>
                                  <a:rPr lang="en-US" sz="1600" b="0" i="1" smtClean="0">
                                    <a:solidFill>
                                      <a:srgbClr val="000000"/>
                                    </a:solidFill>
                                    <a:latin typeface="Cambria Math" panose="02040503050406030204" pitchFamily="18" charset="0"/>
                                  </a:rPr>
                                  <m:t>𝑥</m:t>
                                </m:r>
                                <m:r>
                                  <a:rPr lang="en-US" sz="1600" b="0" i="1" smtClean="0">
                                    <a:solidFill>
                                      <a:srgbClr val="000000"/>
                                    </a:solidFill>
                                    <a:latin typeface="Cambria Math" panose="02040503050406030204" pitchFamily="18" charset="0"/>
                                  </a:rPr>
                                  <m:t>=</m:t>
                                </m:r>
                                <m:r>
                                  <a:rPr lang="en-US" sz="1600" b="0" i="1" smtClean="0">
                                    <a:solidFill>
                                      <a:srgbClr val="000000"/>
                                    </a:solidFill>
                                    <a:latin typeface="Cambria Math" panose="02040503050406030204" pitchFamily="18" charset="0"/>
                                  </a:rPr>
                                  <m:t>𝑇𝑅𝑈𝐸</m:t>
                                </m:r>
                              </m:e>
                              <m:e>
                                <m:r>
                                  <a:rPr lang="en-US" sz="1600" i="1">
                                    <a:solidFill>
                                      <a:srgbClr val="000000"/>
                                    </a:solidFill>
                                    <a:latin typeface="Cambria Math" panose="02040503050406030204" pitchFamily="18" charset="0"/>
                                  </a:rPr>
                                  <m:t>0 </m:t>
                                </m:r>
                                <m:r>
                                  <a:rPr lang="en-US" sz="1600" i="1">
                                    <a:solidFill>
                                      <a:srgbClr val="000000"/>
                                    </a:solidFill>
                                    <a:latin typeface="Cambria Math" panose="02040503050406030204" pitchFamily="18" charset="0"/>
                                  </a:rPr>
                                  <m:t>𝑖𝑓</m:t>
                                </m:r>
                                <m:r>
                                  <a:rPr lang="en-US" sz="1600" b="0" i="1" smtClean="0">
                                    <a:solidFill>
                                      <a:srgbClr val="000000"/>
                                    </a:solidFill>
                                    <a:latin typeface="Cambria Math" panose="02040503050406030204" pitchFamily="18" charset="0"/>
                                  </a:rPr>
                                  <m:t> </m:t>
                                </m:r>
                                <m:r>
                                  <a:rPr lang="en-US" sz="1600" b="0" i="1" smtClean="0">
                                    <a:solidFill>
                                      <a:srgbClr val="000000"/>
                                    </a:solidFill>
                                    <a:latin typeface="Cambria Math" panose="02040503050406030204" pitchFamily="18" charset="0"/>
                                  </a:rPr>
                                  <m:t>𝑥</m:t>
                                </m:r>
                                <m:r>
                                  <a:rPr lang="en-US" sz="1600" b="0" i="1" smtClean="0">
                                    <a:solidFill>
                                      <a:srgbClr val="000000"/>
                                    </a:solidFill>
                                    <a:latin typeface="Cambria Math" panose="02040503050406030204" pitchFamily="18" charset="0"/>
                                  </a:rPr>
                                  <m:t>=</m:t>
                                </m:r>
                                <m:r>
                                  <a:rPr lang="en-US" sz="1600" b="0" i="1" smtClean="0">
                                    <a:solidFill>
                                      <a:srgbClr val="000000"/>
                                    </a:solidFill>
                                    <a:latin typeface="Cambria Math" panose="02040503050406030204" pitchFamily="18" charset="0"/>
                                  </a:rPr>
                                  <m:t>𝐹𝐴𝐿𝑆𝐸</m:t>
                                </m:r>
                              </m:e>
                            </m:eqArr>
                          </m:e>
                        </m:d>
                      </m:oMath>
                    </m:oMathPara>
                  </a14:m>
                  <a:endParaRPr lang="en-US" sz="1600" dirty="0" smtClean="0">
                    <a:solidFill>
                      <a:srgbClr val="000000"/>
                    </a:solidFill>
                    <a:latin typeface="+mj-lt"/>
                  </a:endParaRPr>
                </a:p>
              </p:txBody>
            </p:sp>
          </mc:Choice>
          <mc:Fallback xmlns="">
            <p:sp>
              <p:nvSpPr>
                <p:cNvPr id="19" name="TextBox 18"/>
                <p:cNvSpPr txBox="1">
                  <a:spLocks noRot="1" noChangeAspect="1" noMove="1" noResize="1" noEditPoints="1" noAdjustHandles="1" noChangeArrowheads="1" noChangeShapeType="1" noTextEdit="1"/>
                </p:cNvSpPr>
                <p:nvPr/>
              </p:nvSpPr>
              <p:spPr>
                <a:xfrm>
                  <a:off x="6572112" y="3275882"/>
                  <a:ext cx="1845329" cy="685800"/>
                </a:xfrm>
                <a:prstGeom prst="rect">
                  <a:avLst/>
                </a:prstGeom>
                <a:blipFill>
                  <a:blip r:embed="rId5"/>
                  <a:stretch>
                    <a:fillRect/>
                  </a:stretch>
                </a:blipFill>
              </p:spPr>
              <p:txBody>
                <a:bodyPr/>
                <a:lstStyle/>
                <a:p>
                  <a:r>
                    <a:rPr lang="en-US">
                      <a:noFill/>
                    </a:rPr>
                    <a:t> </a:t>
                  </a:r>
                </a:p>
              </p:txBody>
            </p:sp>
          </mc:Fallback>
        </mc:AlternateContent>
        <p:sp>
          <p:nvSpPr>
            <p:cNvPr id="20" name="Left Brace 19"/>
            <p:cNvSpPr/>
            <p:nvPr/>
          </p:nvSpPr>
          <p:spPr>
            <a:xfrm>
              <a:off x="6113475" y="2113472"/>
              <a:ext cx="250166" cy="2407489"/>
            </a:xfrm>
            <a:prstGeom prst="leftBrace">
              <a:avLst/>
            </a:prstGeom>
            <a:ln w="12700">
              <a:solidFill>
                <a:srgbClr val="968C6D"/>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00">
                <a:latin typeface="+mj-lt"/>
              </a:endParaRPr>
            </a:p>
          </p:txBody>
        </p:sp>
        <p:sp>
          <p:nvSpPr>
            <p:cNvPr id="21" name="TextBox 20"/>
            <p:cNvSpPr txBox="1"/>
            <p:nvPr/>
          </p:nvSpPr>
          <p:spPr>
            <a:xfrm>
              <a:off x="5691925" y="1726132"/>
              <a:ext cx="3042557" cy="305193"/>
            </a:xfrm>
            <a:prstGeom prst="rect">
              <a:avLst/>
            </a:prstGeom>
            <a:noFill/>
          </p:spPr>
          <p:txBody>
            <a:bodyPr wrap="none" lIns="0" tIns="0" rIns="0" bIns="0" rtlCol="0">
              <a:noAutofit/>
            </a:bodyPr>
            <a:lstStyle/>
            <a:p>
              <a:pPr indent="-274320" algn="ctr">
                <a:spcAft>
                  <a:spcPts val="900"/>
                </a:spcAft>
              </a:pPr>
              <a:r>
                <a:rPr lang="en-US" sz="1600" b="1" dirty="0" smtClean="0">
                  <a:solidFill>
                    <a:schemeClr val="tx2"/>
                  </a:solidFill>
                  <a:latin typeface="+mj-lt"/>
                </a:rPr>
                <a:t>Sample Transformations</a:t>
              </a:r>
              <a:endParaRPr lang="en-US" sz="1600" b="1" dirty="0">
                <a:solidFill>
                  <a:schemeClr val="tx2"/>
                </a:solidFill>
                <a:latin typeface="+mj-lt"/>
              </a:endParaRPr>
            </a:p>
          </p:txBody>
        </p:sp>
      </p:grpSp>
    </p:spTree>
    <p:extLst>
      <p:ext uri="{BB962C8B-B14F-4D97-AF65-F5344CB8AC3E}">
        <p14:creationId xmlns:p14="http://schemas.microsoft.com/office/powerpoint/2010/main" val="2736463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3400" y="690562"/>
            <a:ext cx="8077200" cy="369332"/>
          </a:xfrm>
        </p:spPr>
        <p:txBody>
          <a:bodyPr/>
          <a:lstStyle/>
          <a:p>
            <a:r>
              <a:rPr lang="en-US" dirty="0" smtClean="0"/>
              <a:t>Quadratic </a:t>
            </a:r>
            <a:r>
              <a:rPr lang="en-US" dirty="0"/>
              <a:t>term</a:t>
            </a:r>
          </a:p>
        </p:txBody>
      </p:sp>
      <p:sp>
        <p:nvSpPr>
          <p:cNvPr id="4" name="Slide Number Placeholder 3"/>
          <p:cNvSpPr>
            <a:spLocks noGrp="1"/>
          </p:cNvSpPr>
          <p:nvPr>
            <p:ph type="sldNum" sz="quarter" idx="18"/>
          </p:nvPr>
        </p:nvSpPr>
        <p:spPr/>
        <p:txBody>
          <a:bodyPr/>
          <a:lstStyle/>
          <a:p>
            <a:fld id="{0EB59224-DFAF-451D-8CBC-9A737B9002FD}" type="slidenum">
              <a:rPr lang="en-US" smtClean="0"/>
              <a:pPr/>
              <a:t>12</a:t>
            </a:fld>
            <a:endParaRPr lang="en-US" dirty="0"/>
          </a:p>
        </p:txBody>
      </p:sp>
      <p:pic>
        <p:nvPicPr>
          <p:cNvPr id="22" name="Picture 2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0" y="1964196"/>
            <a:ext cx="3670069" cy="2655916"/>
          </a:xfrm>
          <a:prstGeom prst="rect">
            <a:avLst/>
          </a:prstGeom>
        </p:spPr>
      </p:pic>
      <p:pic>
        <p:nvPicPr>
          <p:cNvPr id="23" name="Picture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19674" y="1964196"/>
            <a:ext cx="3574473" cy="2597727"/>
          </a:xfrm>
          <a:prstGeom prst="rect">
            <a:avLst/>
          </a:prstGeom>
        </p:spPr>
      </p:pic>
      <mc:AlternateContent xmlns:mc="http://schemas.openxmlformats.org/markup-compatibility/2006" xmlns:a14="http://schemas.microsoft.com/office/drawing/2010/main">
        <mc:Choice Requires="a14">
          <p:sp>
            <p:nvSpPr>
              <p:cNvPr id="24" name="TextBox 23"/>
              <p:cNvSpPr txBox="1"/>
              <p:nvPr/>
            </p:nvSpPr>
            <p:spPr>
              <a:xfrm>
                <a:off x="533400" y="1763617"/>
                <a:ext cx="1620315" cy="392415"/>
              </a:xfrm>
              <a:prstGeom prst="rect">
                <a:avLst/>
              </a:prstGeom>
              <a:noFill/>
            </p:spPr>
            <p:txBody>
              <a:bodyPr wrap="square" lIns="0" tIns="0" rIns="0" bIns="0" rtlCol="0" anchor="t">
                <a:spAutoFit/>
              </a:bodyPr>
              <a:lstStyle/>
              <a:p>
                <a:pPr indent="-274320">
                  <a:spcAft>
                    <a:spcPts val="900"/>
                  </a:spcAft>
                </a:pPr>
                <a14:m>
                  <m:oMathPara xmlns:m="http://schemas.openxmlformats.org/officeDocument/2006/math">
                    <m:oMathParaPr>
                      <m:jc m:val="left"/>
                    </m:oMathParaPr>
                    <m:oMath xmlns:m="http://schemas.openxmlformats.org/officeDocument/2006/math">
                      <m:r>
                        <a:rPr lang="en-US" i="1" smtClean="0">
                          <a:solidFill>
                            <a:schemeClr val="tx1"/>
                          </a:solidFill>
                          <a:latin typeface="Cambria Math" panose="02040503050406030204" pitchFamily="18" charset="0"/>
                        </a:rPr>
                        <m:t>𝑦</m:t>
                      </m:r>
                      <m:r>
                        <a:rPr lang="en-US" i="1" smtClean="0">
                          <a:solidFill>
                            <a:schemeClr val="tx1"/>
                          </a:solidFill>
                          <a:latin typeface="Cambria Math" panose="02040503050406030204" pitchFamily="18" charset="0"/>
                        </a:rPr>
                        <m:t>= </m:t>
                      </m:r>
                      <m:sSub>
                        <m:sSubPr>
                          <m:ctrlPr>
                            <a:rPr lang="en-US" i="1">
                              <a:solidFill>
                                <a:schemeClr val="tx1"/>
                              </a:solidFill>
                              <a:latin typeface="Cambria Math" panose="02040503050406030204" pitchFamily="18" charset="0"/>
                            </a:rPr>
                          </m:ctrlPr>
                        </m:sSubPr>
                        <m:e>
                          <m:r>
                            <a:rPr lang="en-US" i="1">
                              <a:solidFill>
                                <a:schemeClr val="tx1"/>
                              </a:solidFill>
                              <a:latin typeface="Cambria Math" panose="02040503050406030204" pitchFamily="18" charset="0"/>
                              <a:ea typeface="Cambria Math"/>
                            </a:rPr>
                            <m:t>𝛽</m:t>
                          </m:r>
                        </m:e>
                        <m:sub>
                          <m:r>
                            <a:rPr lang="en-US" i="1">
                              <a:solidFill>
                                <a:schemeClr val="tx1"/>
                              </a:solidFill>
                              <a:latin typeface="Cambria Math" panose="02040503050406030204" pitchFamily="18" charset="0"/>
                            </a:rPr>
                            <m:t>0</m:t>
                          </m:r>
                        </m:sub>
                      </m:sSub>
                      <m:r>
                        <a:rPr lang="en-US" i="1">
                          <a:solidFill>
                            <a:schemeClr val="tx1"/>
                          </a:solidFill>
                          <a:latin typeface="Cambria Math" panose="02040503050406030204" pitchFamily="18" charset="0"/>
                        </a:rPr>
                        <m:t>+ </m:t>
                      </m:r>
                      <m:sSub>
                        <m:sSubPr>
                          <m:ctrlPr>
                            <a:rPr lang="en-US" i="1">
                              <a:solidFill>
                                <a:schemeClr val="tx1"/>
                              </a:solidFill>
                              <a:latin typeface="Cambria Math" panose="02040503050406030204" pitchFamily="18" charset="0"/>
                            </a:rPr>
                          </m:ctrlPr>
                        </m:sSubPr>
                        <m:e>
                          <m:r>
                            <a:rPr lang="en-US" i="1">
                              <a:solidFill>
                                <a:schemeClr val="tx1"/>
                              </a:solidFill>
                              <a:latin typeface="Cambria Math" panose="02040503050406030204" pitchFamily="18" charset="0"/>
                              <a:ea typeface="Cambria Math"/>
                            </a:rPr>
                            <m:t>𝛽</m:t>
                          </m:r>
                        </m:e>
                        <m:sub>
                          <m:r>
                            <a:rPr lang="en-US" i="1">
                              <a:solidFill>
                                <a:schemeClr val="tx1"/>
                              </a:solidFill>
                              <a:latin typeface="Cambria Math" panose="02040503050406030204" pitchFamily="18" charset="0"/>
                            </a:rPr>
                            <m:t>1</m:t>
                          </m:r>
                        </m:sub>
                      </m:sSub>
                      <m:r>
                        <a:rPr lang="en-US" b="0" i="1" smtClean="0">
                          <a:solidFill>
                            <a:schemeClr val="tx1"/>
                          </a:solidFill>
                          <a:latin typeface="Cambria Math" panose="02040503050406030204" pitchFamily="18" charset="0"/>
                        </a:rPr>
                        <m:t>𝑥</m:t>
                      </m:r>
                    </m:oMath>
                  </m:oMathPara>
                </a14:m>
                <a:endParaRPr lang="en-US" dirty="0">
                  <a:solidFill>
                    <a:schemeClr val="tx1"/>
                  </a:solidFill>
                  <a:latin typeface="+mj-lt"/>
                </a:endParaRPr>
              </a:p>
            </p:txBody>
          </p:sp>
        </mc:Choice>
        <mc:Fallback xmlns="">
          <p:sp>
            <p:nvSpPr>
              <p:cNvPr id="24" name="TextBox 23"/>
              <p:cNvSpPr txBox="1">
                <a:spLocks noRot="1" noChangeAspect="1" noMove="1" noResize="1" noEditPoints="1" noAdjustHandles="1" noChangeArrowheads="1" noChangeShapeType="1" noTextEdit="1"/>
              </p:cNvSpPr>
              <p:nvPr/>
            </p:nvSpPr>
            <p:spPr>
              <a:xfrm>
                <a:off x="533400" y="1763617"/>
                <a:ext cx="1620315" cy="392415"/>
              </a:xfrm>
              <a:prstGeom prst="rect">
                <a:avLst/>
              </a:prstGeom>
              <a:blipFill>
                <a:blip r:embed="rId4"/>
                <a:stretch>
                  <a:fillRect l="-37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p:cNvSpPr txBox="1"/>
              <p:nvPr/>
            </p:nvSpPr>
            <p:spPr>
              <a:xfrm>
                <a:off x="4651086" y="1763617"/>
                <a:ext cx="2455479" cy="398635"/>
              </a:xfrm>
              <a:prstGeom prst="rect">
                <a:avLst/>
              </a:prstGeom>
              <a:noFill/>
            </p:spPr>
            <p:txBody>
              <a:bodyPr wrap="square" lIns="0" tIns="0" rIns="0" bIns="0" rtlCol="0" anchor="t">
                <a:spAutoFit/>
              </a:bodyPr>
              <a:lstStyle/>
              <a:p>
                <a:pPr indent="-274320">
                  <a:spcAft>
                    <a:spcPts val="900"/>
                  </a:spcAft>
                </a:pPr>
                <a14:m>
                  <m:oMathPara xmlns:m="http://schemas.openxmlformats.org/officeDocument/2006/math">
                    <m:oMathParaPr>
                      <m:jc m:val="centerGroup"/>
                    </m:oMathParaPr>
                    <m:oMath xmlns:m="http://schemas.openxmlformats.org/officeDocument/2006/math">
                      <m:r>
                        <a:rPr lang="en-US" i="1" smtClean="0">
                          <a:solidFill>
                            <a:schemeClr val="tx1"/>
                          </a:solidFill>
                          <a:latin typeface="Cambria Math" panose="02040503050406030204" pitchFamily="18" charset="0"/>
                        </a:rPr>
                        <m:t>𝑦</m:t>
                      </m:r>
                      <m:r>
                        <a:rPr lang="en-US" i="1" smtClean="0">
                          <a:solidFill>
                            <a:schemeClr val="tx1"/>
                          </a:solidFill>
                          <a:latin typeface="Cambria Math" panose="02040503050406030204" pitchFamily="18" charset="0"/>
                        </a:rPr>
                        <m:t>= </m:t>
                      </m:r>
                      <m:sSub>
                        <m:sSubPr>
                          <m:ctrlPr>
                            <a:rPr lang="en-US" i="1">
                              <a:solidFill>
                                <a:schemeClr val="tx1"/>
                              </a:solidFill>
                              <a:latin typeface="Cambria Math" panose="02040503050406030204" pitchFamily="18" charset="0"/>
                            </a:rPr>
                          </m:ctrlPr>
                        </m:sSubPr>
                        <m:e>
                          <m:r>
                            <a:rPr lang="en-US" i="1">
                              <a:solidFill>
                                <a:schemeClr val="tx1"/>
                              </a:solidFill>
                              <a:latin typeface="Cambria Math" panose="02040503050406030204" pitchFamily="18" charset="0"/>
                              <a:ea typeface="Cambria Math"/>
                            </a:rPr>
                            <m:t>𝛽</m:t>
                          </m:r>
                        </m:e>
                        <m:sub>
                          <m:r>
                            <a:rPr lang="en-US" i="1">
                              <a:solidFill>
                                <a:schemeClr val="tx1"/>
                              </a:solidFill>
                              <a:latin typeface="Cambria Math" panose="02040503050406030204" pitchFamily="18" charset="0"/>
                            </a:rPr>
                            <m:t>0</m:t>
                          </m:r>
                        </m:sub>
                      </m:sSub>
                      <m:r>
                        <a:rPr lang="en-US" i="1">
                          <a:solidFill>
                            <a:schemeClr val="tx1"/>
                          </a:solidFill>
                          <a:latin typeface="Cambria Math" panose="02040503050406030204" pitchFamily="18" charset="0"/>
                        </a:rPr>
                        <m:t>+ </m:t>
                      </m:r>
                      <m:sSub>
                        <m:sSubPr>
                          <m:ctrlPr>
                            <a:rPr lang="en-US" i="1">
                              <a:solidFill>
                                <a:schemeClr val="tx1"/>
                              </a:solidFill>
                              <a:latin typeface="Cambria Math" panose="02040503050406030204" pitchFamily="18" charset="0"/>
                            </a:rPr>
                          </m:ctrlPr>
                        </m:sSubPr>
                        <m:e>
                          <m:r>
                            <a:rPr lang="en-US" i="1">
                              <a:solidFill>
                                <a:schemeClr val="tx1"/>
                              </a:solidFill>
                              <a:latin typeface="Cambria Math" panose="02040503050406030204" pitchFamily="18" charset="0"/>
                              <a:ea typeface="Cambria Math"/>
                            </a:rPr>
                            <m:t>𝛽</m:t>
                          </m:r>
                        </m:e>
                        <m:sub>
                          <m:r>
                            <a:rPr lang="en-US" i="1">
                              <a:solidFill>
                                <a:schemeClr val="tx1"/>
                              </a:solidFill>
                              <a:latin typeface="Cambria Math" panose="02040503050406030204" pitchFamily="18" charset="0"/>
                            </a:rPr>
                            <m:t>1</m:t>
                          </m:r>
                        </m:sub>
                      </m:sSub>
                      <m:r>
                        <a:rPr lang="en-US" b="0" i="1" smtClean="0">
                          <a:solidFill>
                            <a:schemeClr val="tx1"/>
                          </a:solidFill>
                          <a:latin typeface="Cambria Math" panose="02040503050406030204" pitchFamily="18" charset="0"/>
                        </a:rPr>
                        <m:t>𝑥</m:t>
                      </m:r>
                      <m:r>
                        <a:rPr lang="en-US" b="0" i="1" smtClean="0">
                          <a:solidFill>
                            <a:schemeClr val="tx1"/>
                          </a:solidFill>
                          <a:latin typeface="Cambria Math" panose="02040503050406030204" pitchFamily="18" charset="0"/>
                        </a:rPr>
                        <m:t>−</m:t>
                      </m:r>
                      <m:sSub>
                        <m:sSubPr>
                          <m:ctrlPr>
                            <a:rPr lang="en-US" i="1">
                              <a:solidFill>
                                <a:schemeClr val="tx1"/>
                              </a:solidFill>
                              <a:latin typeface="Cambria Math" panose="02040503050406030204" pitchFamily="18" charset="0"/>
                            </a:rPr>
                          </m:ctrlPr>
                        </m:sSubPr>
                        <m:e>
                          <m:r>
                            <a:rPr lang="en-US" i="1">
                              <a:solidFill>
                                <a:schemeClr val="tx1"/>
                              </a:solidFill>
                              <a:latin typeface="Cambria Math" panose="02040503050406030204" pitchFamily="18" charset="0"/>
                              <a:ea typeface="Cambria Math"/>
                            </a:rPr>
                            <m:t>𝛽</m:t>
                          </m:r>
                        </m:e>
                        <m:sub>
                          <m:r>
                            <a:rPr lang="en-US" b="0" i="1" smtClean="0">
                              <a:solidFill>
                                <a:schemeClr val="tx1"/>
                              </a:solidFill>
                              <a:latin typeface="Cambria Math" panose="02040503050406030204" pitchFamily="18" charset="0"/>
                              <a:ea typeface="Cambria Math"/>
                            </a:rPr>
                            <m:t>2</m:t>
                          </m:r>
                        </m:sub>
                      </m:sSub>
                      <m:sSup>
                        <m:sSupPr>
                          <m:ctrlPr>
                            <a:rPr lang="en-US" i="1" smtClean="0">
                              <a:solidFill>
                                <a:schemeClr val="tx1"/>
                              </a:solidFill>
                              <a:latin typeface="Cambria Math" panose="02040503050406030204" pitchFamily="18" charset="0"/>
                            </a:rPr>
                          </m:ctrlPr>
                        </m:sSupPr>
                        <m:e>
                          <m:r>
                            <a:rPr lang="en-US" b="0" i="1" smtClean="0">
                              <a:solidFill>
                                <a:schemeClr val="tx1"/>
                              </a:solidFill>
                              <a:latin typeface="Cambria Math" panose="02040503050406030204" pitchFamily="18" charset="0"/>
                            </a:rPr>
                            <m:t>𝑥</m:t>
                          </m:r>
                        </m:e>
                        <m:sup>
                          <m:r>
                            <a:rPr lang="en-US" b="0" i="1" smtClean="0">
                              <a:solidFill>
                                <a:schemeClr val="tx1"/>
                              </a:solidFill>
                              <a:latin typeface="Cambria Math" panose="02040503050406030204" pitchFamily="18" charset="0"/>
                            </a:rPr>
                            <m:t>2</m:t>
                          </m:r>
                        </m:sup>
                      </m:sSup>
                    </m:oMath>
                  </m:oMathPara>
                </a14:m>
                <a:endParaRPr lang="en-US" dirty="0">
                  <a:solidFill>
                    <a:schemeClr val="tx1"/>
                  </a:solidFill>
                  <a:latin typeface="+mj-lt"/>
                </a:endParaRPr>
              </a:p>
            </p:txBody>
          </p:sp>
        </mc:Choice>
        <mc:Fallback xmlns="">
          <p:sp>
            <p:nvSpPr>
              <p:cNvPr id="25" name="TextBox 24"/>
              <p:cNvSpPr txBox="1">
                <a:spLocks noRot="1" noChangeAspect="1" noMove="1" noResize="1" noEditPoints="1" noAdjustHandles="1" noChangeArrowheads="1" noChangeShapeType="1" noTextEdit="1"/>
              </p:cNvSpPr>
              <p:nvPr/>
            </p:nvSpPr>
            <p:spPr>
              <a:xfrm>
                <a:off x="4651086" y="1763617"/>
                <a:ext cx="2455479" cy="398635"/>
              </a:xfrm>
              <a:prstGeom prst="rect">
                <a:avLst/>
              </a:prstGeom>
              <a:blipFill>
                <a:blip r:embed="rId5"/>
                <a:stretch>
                  <a:fillRect/>
                </a:stretch>
              </a:blipFill>
            </p:spPr>
            <p:txBody>
              <a:bodyPr/>
              <a:lstStyle/>
              <a:p>
                <a:r>
                  <a:rPr lang="en-US">
                    <a:noFill/>
                  </a:rPr>
                  <a:t> </a:t>
                </a:r>
              </a:p>
            </p:txBody>
          </p:sp>
        </mc:Fallback>
      </mc:AlternateContent>
      <p:sp>
        <p:nvSpPr>
          <p:cNvPr id="26" name="TextBox 25"/>
          <p:cNvSpPr txBox="1"/>
          <p:nvPr/>
        </p:nvSpPr>
        <p:spPr>
          <a:xfrm>
            <a:off x="1905000" y="3510871"/>
            <a:ext cx="1827295" cy="553998"/>
          </a:xfrm>
          <a:prstGeom prst="rect">
            <a:avLst/>
          </a:prstGeom>
          <a:noFill/>
          <a:ln>
            <a:noFill/>
          </a:ln>
        </p:spPr>
        <p:txBody>
          <a:bodyPr wrap="square" lIns="0" tIns="0" rIns="0" bIns="0" rtlCol="0" anchor="t">
            <a:spAutoFit/>
          </a:bodyPr>
          <a:lstStyle/>
          <a:p>
            <a:pPr indent="-274320">
              <a:spcAft>
                <a:spcPts val="900"/>
              </a:spcAft>
            </a:pPr>
            <a:r>
              <a:rPr lang="en-US" sz="1200" dirty="0" smtClean="0">
                <a:latin typeface="+mj-lt"/>
                <a:ea typeface="Verdana" panose="020B0604030504040204" pitchFamily="34" charset="0"/>
                <a:cs typeface="Verdana" panose="020B0604030504040204" pitchFamily="34" charset="0"/>
              </a:rPr>
              <a:t>Simple linear model fails to account for decreasing marginal effect</a:t>
            </a:r>
            <a:endParaRPr lang="en-US" sz="1200" i="1" dirty="0" smtClean="0">
              <a:latin typeface="+mj-lt"/>
              <a:ea typeface="Verdana" panose="020B0604030504040204" pitchFamily="34" charset="0"/>
              <a:cs typeface="Verdana" panose="020B0604030504040204" pitchFamily="34" charset="0"/>
            </a:endParaRPr>
          </a:p>
        </p:txBody>
      </p:sp>
      <p:cxnSp>
        <p:nvCxnSpPr>
          <p:cNvPr id="27" name="Straight Connector 26"/>
          <p:cNvCxnSpPr>
            <a:endCxn id="26" idx="0"/>
          </p:cNvCxnSpPr>
          <p:nvPr/>
        </p:nvCxnSpPr>
        <p:spPr>
          <a:xfrm>
            <a:off x="2203373" y="2985571"/>
            <a:ext cx="615275" cy="525300"/>
          </a:xfrm>
          <a:prstGeom prst="line">
            <a:avLst/>
          </a:prstGeom>
          <a:ln w="12700">
            <a:solidFill>
              <a:srgbClr val="968C6D"/>
            </a:solidFill>
            <a:headEnd type="triangle"/>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5741662" y="3714899"/>
            <a:ext cx="2190483" cy="369332"/>
          </a:xfrm>
          <a:prstGeom prst="rect">
            <a:avLst/>
          </a:prstGeom>
          <a:noFill/>
          <a:ln>
            <a:noFill/>
          </a:ln>
        </p:spPr>
        <p:txBody>
          <a:bodyPr wrap="square" lIns="0" tIns="0" rIns="0" bIns="0" rtlCol="0" anchor="t">
            <a:spAutoFit/>
          </a:bodyPr>
          <a:lstStyle/>
          <a:p>
            <a:pPr indent="-274320">
              <a:spcAft>
                <a:spcPts val="900"/>
              </a:spcAft>
            </a:pPr>
            <a:r>
              <a:rPr lang="en-US" sz="1200" dirty="0" smtClean="0">
                <a:latin typeface="+mj-lt"/>
                <a:ea typeface="Verdana" panose="020B0604030504040204" pitchFamily="34" charset="0"/>
                <a:cs typeface="Verdana" panose="020B0604030504040204" pitchFamily="34" charset="0"/>
              </a:rPr>
              <a:t>Quadratic term produces curve instead of straight line</a:t>
            </a:r>
            <a:endParaRPr lang="en-US" sz="1200" i="1" dirty="0" smtClean="0">
              <a:latin typeface="+mj-lt"/>
              <a:ea typeface="Verdana" panose="020B0604030504040204" pitchFamily="34" charset="0"/>
              <a:cs typeface="Verdana" panose="020B0604030504040204" pitchFamily="34" charset="0"/>
            </a:endParaRPr>
          </a:p>
        </p:txBody>
      </p:sp>
      <p:cxnSp>
        <p:nvCxnSpPr>
          <p:cNvPr id="29" name="Straight Connector 28"/>
          <p:cNvCxnSpPr/>
          <p:nvPr/>
        </p:nvCxnSpPr>
        <p:spPr>
          <a:xfrm flipH="1">
            <a:off x="6775373" y="2743200"/>
            <a:ext cx="463628" cy="971699"/>
          </a:xfrm>
          <a:prstGeom prst="line">
            <a:avLst/>
          </a:prstGeom>
          <a:ln w="12700">
            <a:solidFill>
              <a:srgbClr val="968C6D"/>
            </a:solidFill>
            <a:head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60186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3400" y="690562"/>
            <a:ext cx="8077200" cy="369332"/>
          </a:xfrm>
        </p:spPr>
        <p:txBody>
          <a:bodyPr/>
          <a:lstStyle/>
          <a:p>
            <a:r>
              <a:rPr lang="en-US" dirty="0"/>
              <a:t>Dummy variables</a:t>
            </a:r>
          </a:p>
        </p:txBody>
      </p:sp>
      <p:sp>
        <p:nvSpPr>
          <p:cNvPr id="4" name="Slide Number Placeholder 3"/>
          <p:cNvSpPr>
            <a:spLocks noGrp="1"/>
          </p:cNvSpPr>
          <p:nvPr>
            <p:ph type="sldNum" sz="quarter" idx="18"/>
          </p:nvPr>
        </p:nvSpPr>
        <p:spPr/>
        <p:txBody>
          <a:bodyPr/>
          <a:lstStyle/>
          <a:p>
            <a:fld id="{0EB59224-DFAF-451D-8CBC-9A737B9002FD}" type="slidenum">
              <a:rPr lang="en-US" smtClean="0"/>
              <a:pPr/>
              <a:t>13</a:t>
            </a:fld>
            <a:endParaRPr lang="en-US" dirty="0"/>
          </a:p>
        </p:txBody>
      </p:sp>
      <mc:AlternateContent xmlns:mc="http://schemas.openxmlformats.org/markup-compatibility/2006" xmlns:a14="http://schemas.microsoft.com/office/drawing/2010/main">
        <mc:Choice Requires="a14">
          <p:sp>
            <p:nvSpPr>
              <p:cNvPr id="23" name="TextBox 22"/>
              <p:cNvSpPr txBox="1"/>
              <p:nvPr/>
            </p:nvSpPr>
            <p:spPr>
              <a:xfrm>
                <a:off x="4651086" y="1763617"/>
                <a:ext cx="2455479" cy="276999"/>
              </a:xfrm>
              <a:prstGeom prst="rect">
                <a:avLst/>
              </a:prstGeom>
              <a:noFill/>
            </p:spPr>
            <p:txBody>
              <a:bodyPr wrap="square" lIns="0" tIns="0" rIns="0" bIns="0" rtlCol="0" anchor="t">
                <a:spAutoFit/>
              </a:bodyPr>
              <a:lstStyle/>
              <a:p>
                <a:pPr indent="-274320">
                  <a:spcAft>
                    <a:spcPts val="900"/>
                  </a:spcAft>
                </a:pPr>
                <a14:m>
                  <m:oMath xmlns:m="http://schemas.openxmlformats.org/officeDocument/2006/math">
                    <m:r>
                      <a:rPr lang="en-US" i="1" smtClean="0">
                        <a:solidFill>
                          <a:schemeClr val="tx1"/>
                        </a:solidFill>
                        <a:latin typeface="Cambria Math" panose="02040503050406030204" pitchFamily="18" charset="0"/>
                      </a:rPr>
                      <m:t>𝑦</m:t>
                    </m:r>
                    <m:r>
                      <a:rPr lang="en-US" i="1" smtClean="0">
                        <a:solidFill>
                          <a:schemeClr val="tx1"/>
                        </a:solidFill>
                        <a:latin typeface="Cambria Math" panose="02040503050406030204" pitchFamily="18" charset="0"/>
                      </a:rPr>
                      <m:t>= </m:t>
                    </m:r>
                    <m:sSub>
                      <m:sSubPr>
                        <m:ctrlPr>
                          <a:rPr lang="en-US" i="1">
                            <a:solidFill>
                              <a:schemeClr val="tx1"/>
                            </a:solidFill>
                            <a:latin typeface="Cambria Math" panose="02040503050406030204" pitchFamily="18" charset="0"/>
                          </a:rPr>
                        </m:ctrlPr>
                      </m:sSubPr>
                      <m:e>
                        <m:r>
                          <a:rPr lang="en-US" i="1">
                            <a:solidFill>
                              <a:schemeClr val="tx1"/>
                            </a:solidFill>
                            <a:latin typeface="Cambria Math" panose="02040503050406030204" pitchFamily="18" charset="0"/>
                            <a:ea typeface="Cambria Math"/>
                          </a:rPr>
                          <m:t>𝛽</m:t>
                        </m:r>
                      </m:e>
                      <m:sub>
                        <m:r>
                          <a:rPr lang="en-US" i="1">
                            <a:solidFill>
                              <a:schemeClr val="tx1"/>
                            </a:solidFill>
                            <a:latin typeface="Cambria Math" panose="02040503050406030204" pitchFamily="18" charset="0"/>
                          </a:rPr>
                          <m:t>0</m:t>
                        </m:r>
                      </m:sub>
                    </m:sSub>
                    <m:r>
                      <a:rPr lang="en-US" i="1">
                        <a:solidFill>
                          <a:schemeClr val="tx1"/>
                        </a:solidFill>
                        <a:latin typeface="Cambria Math" panose="02040503050406030204" pitchFamily="18" charset="0"/>
                      </a:rPr>
                      <m:t>+ </m:t>
                    </m:r>
                    <m:sSub>
                      <m:sSubPr>
                        <m:ctrlPr>
                          <a:rPr lang="en-US" i="1">
                            <a:solidFill>
                              <a:schemeClr val="tx1"/>
                            </a:solidFill>
                            <a:latin typeface="Cambria Math" panose="02040503050406030204" pitchFamily="18" charset="0"/>
                          </a:rPr>
                        </m:ctrlPr>
                      </m:sSubPr>
                      <m:e>
                        <m:r>
                          <a:rPr lang="en-US" i="1">
                            <a:solidFill>
                              <a:schemeClr val="tx1"/>
                            </a:solidFill>
                            <a:latin typeface="Cambria Math" panose="02040503050406030204" pitchFamily="18" charset="0"/>
                            <a:ea typeface="Cambria Math"/>
                          </a:rPr>
                          <m:t>𝛽</m:t>
                        </m:r>
                      </m:e>
                      <m:sub>
                        <m:r>
                          <a:rPr lang="en-US" i="1">
                            <a:solidFill>
                              <a:schemeClr val="tx1"/>
                            </a:solidFill>
                            <a:latin typeface="Cambria Math" panose="02040503050406030204" pitchFamily="18" charset="0"/>
                          </a:rPr>
                          <m:t>1</m:t>
                        </m:r>
                      </m:sub>
                    </m:sSub>
                    <m:r>
                      <a:rPr lang="en-US" b="0" i="1" smtClean="0">
                        <a:solidFill>
                          <a:schemeClr val="tx1"/>
                        </a:solidFill>
                        <a:latin typeface="Cambria Math" panose="02040503050406030204" pitchFamily="18" charset="0"/>
                      </a:rPr>
                      <m:t>𝑥</m:t>
                    </m:r>
                    <m:r>
                      <a:rPr lang="en-US" b="0" i="1" smtClean="0">
                        <a:solidFill>
                          <a:schemeClr val="tx1"/>
                        </a:solidFill>
                        <a:latin typeface="Cambria Math" panose="02040503050406030204" pitchFamily="18" charset="0"/>
                      </a:rPr>
                      <m:t>−</m:t>
                    </m:r>
                    <m:sSub>
                      <m:sSubPr>
                        <m:ctrlPr>
                          <a:rPr lang="en-US" i="1">
                            <a:solidFill>
                              <a:schemeClr val="tx1"/>
                            </a:solidFill>
                            <a:latin typeface="Cambria Math" panose="02040503050406030204" pitchFamily="18" charset="0"/>
                          </a:rPr>
                        </m:ctrlPr>
                      </m:sSubPr>
                      <m:e>
                        <m:r>
                          <a:rPr lang="en-US" i="1">
                            <a:solidFill>
                              <a:schemeClr val="tx1"/>
                            </a:solidFill>
                            <a:latin typeface="Cambria Math" panose="02040503050406030204" pitchFamily="18" charset="0"/>
                            <a:ea typeface="Cambria Math"/>
                          </a:rPr>
                          <m:t>𝛽</m:t>
                        </m:r>
                      </m:e>
                      <m:sub>
                        <m:r>
                          <a:rPr lang="en-US" b="0" i="1" smtClean="0">
                            <a:solidFill>
                              <a:schemeClr val="tx1"/>
                            </a:solidFill>
                            <a:latin typeface="Cambria Math" panose="02040503050406030204" pitchFamily="18" charset="0"/>
                            <a:ea typeface="Cambria Math"/>
                          </a:rPr>
                          <m:t>2</m:t>
                        </m:r>
                      </m:sub>
                    </m:sSub>
                  </m:oMath>
                </a14:m>
                <a:r>
                  <a:rPr lang="en-US" dirty="0" smtClean="0">
                    <a:solidFill>
                      <a:schemeClr val="tx1"/>
                    </a:solidFill>
                    <a:latin typeface="+mj-lt"/>
                  </a:rPr>
                  <a:t>z</a:t>
                </a:r>
                <a:endParaRPr lang="en-US" dirty="0">
                  <a:solidFill>
                    <a:schemeClr val="tx1"/>
                  </a:solidFill>
                  <a:latin typeface="+mj-lt"/>
                </a:endParaRPr>
              </a:p>
            </p:txBody>
          </p:sp>
        </mc:Choice>
        <mc:Fallback xmlns="">
          <p:sp>
            <p:nvSpPr>
              <p:cNvPr id="23" name="TextBox 22"/>
              <p:cNvSpPr txBox="1">
                <a:spLocks noRot="1" noChangeAspect="1" noMove="1" noResize="1" noEditPoints="1" noAdjustHandles="1" noChangeArrowheads="1" noChangeShapeType="1" noTextEdit="1"/>
              </p:cNvSpPr>
              <p:nvPr/>
            </p:nvSpPr>
            <p:spPr>
              <a:xfrm>
                <a:off x="4651086" y="1763617"/>
                <a:ext cx="2455479" cy="276999"/>
              </a:xfrm>
              <a:prstGeom prst="rect">
                <a:avLst/>
              </a:prstGeom>
              <a:blipFill>
                <a:blip r:embed="rId2"/>
                <a:stretch>
                  <a:fillRect l="-3474" t="-28261" b="-50000"/>
                </a:stretch>
              </a:blipFill>
            </p:spPr>
            <p:txBody>
              <a:bodyPr/>
              <a:lstStyle/>
              <a:p>
                <a:r>
                  <a:rPr lang="en-US">
                    <a:noFill/>
                  </a:rPr>
                  <a:t> </a:t>
                </a:r>
              </a:p>
            </p:txBody>
          </p:sp>
        </mc:Fallback>
      </mc:AlternateContent>
      <p:pic>
        <p:nvPicPr>
          <p:cNvPr id="24" name="Picture 2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4131" y="2867905"/>
            <a:ext cx="3460137" cy="2468880"/>
          </a:xfrm>
          <a:prstGeom prst="rect">
            <a:avLst/>
          </a:prstGeom>
        </p:spPr>
      </p:pic>
      <p:pic>
        <p:nvPicPr>
          <p:cNvPr id="26" name="Picture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40781" y="2867905"/>
            <a:ext cx="3460138" cy="2468880"/>
          </a:xfrm>
          <a:prstGeom prst="rect">
            <a:avLst/>
          </a:prstGeom>
        </p:spPr>
      </p:pic>
      <mc:AlternateContent xmlns:mc="http://schemas.openxmlformats.org/markup-compatibility/2006" xmlns:a14="http://schemas.microsoft.com/office/drawing/2010/main">
        <mc:Choice Requires="a14">
          <p:sp>
            <p:nvSpPr>
              <p:cNvPr id="27" name="TextBox 26"/>
              <p:cNvSpPr txBox="1"/>
              <p:nvPr/>
            </p:nvSpPr>
            <p:spPr>
              <a:xfrm>
                <a:off x="512492" y="1810588"/>
                <a:ext cx="1403333" cy="392415"/>
              </a:xfrm>
              <a:prstGeom prst="rect">
                <a:avLst/>
              </a:prstGeom>
              <a:noFill/>
            </p:spPr>
            <p:txBody>
              <a:bodyPr wrap="square" lIns="0" tIns="0" rIns="0" bIns="0" rtlCol="0" anchor="t">
                <a:spAutoFit/>
              </a:bodyPr>
              <a:lstStyle/>
              <a:p>
                <a:pPr indent="-274320">
                  <a:spcAft>
                    <a:spcPts val="900"/>
                  </a:spcAft>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𝑦</m:t>
                      </m:r>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ea typeface="Cambria Math"/>
                            </a:rPr>
                            <m:t>𝛽</m:t>
                          </m:r>
                        </m:e>
                        <m:sub>
                          <m:r>
                            <a:rPr lang="en-US" b="0" i="1" smtClean="0">
                              <a:latin typeface="Cambria Math" panose="02040503050406030204" pitchFamily="18" charset="0"/>
                            </a:rPr>
                            <m:t>0</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ea typeface="Cambria Math"/>
                            </a:rPr>
                            <m:t>𝛽</m:t>
                          </m:r>
                        </m:e>
                        <m:sub>
                          <m:r>
                            <a:rPr lang="en-US" b="0" i="1" smtClean="0">
                              <a:latin typeface="Cambria Math" panose="02040503050406030204" pitchFamily="18" charset="0"/>
                            </a:rPr>
                            <m:t>1</m:t>
                          </m:r>
                        </m:sub>
                      </m:sSub>
                      <m:r>
                        <a:rPr lang="en-US" b="0" i="1" smtClean="0">
                          <a:latin typeface="Cambria Math" panose="02040503050406030204" pitchFamily="18" charset="0"/>
                        </a:rPr>
                        <m:t>𝑥</m:t>
                      </m:r>
                    </m:oMath>
                  </m:oMathPara>
                </a14:m>
                <a:endParaRPr lang="en-US" dirty="0" smtClean="0">
                  <a:latin typeface="+mj-lt"/>
                </a:endParaRPr>
              </a:p>
            </p:txBody>
          </p:sp>
        </mc:Choice>
        <mc:Fallback xmlns="">
          <p:sp>
            <p:nvSpPr>
              <p:cNvPr id="27" name="TextBox 26"/>
              <p:cNvSpPr txBox="1">
                <a:spLocks noRot="1" noChangeAspect="1" noMove="1" noResize="1" noEditPoints="1" noAdjustHandles="1" noChangeArrowheads="1" noChangeShapeType="1" noTextEdit="1"/>
              </p:cNvSpPr>
              <p:nvPr/>
            </p:nvSpPr>
            <p:spPr>
              <a:xfrm>
                <a:off x="512492" y="1810588"/>
                <a:ext cx="1403333" cy="392415"/>
              </a:xfrm>
              <a:prstGeom prst="rect">
                <a:avLst/>
              </a:prstGeom>
              <a:blipFill>
                <a:blip r:embed="rId5"/>
                <a:stretch>
                  <a:fillRect/>
                </a:stretch>
              </a:blipFill>
            </p:spPr>
            <p:txBody>
              <a:bodyPr/>
              <a:lstStyle/>
              <a:p>
                <a:r>
                  <a:rPr lang="en-US">
                    <a:noFill/>
                  </a:rPr>
                  <a:t> </a:t>
                </a:r>
              </a:p>
            </p:txBody>
          </p:sp>
        </mc:Fallback>
      </mc:AlternateContent>
      <p:sp>
        <p:nvSpPr>
          <p:cNvPr id="28" name="TextBox 27"/>
          <p:cNvSpPr txBox="1"/>
          <p:nvPr/>
        </p:nvSpPr>
        <p:spPr>
          <a:xfrm>
            <a:off x="6676625" y="2590906"/>
            <a:ext cx="1933975" cy="553998"/>
          </a:xfrm>
          <a:prstGeom prst="rect">
            <a:avLst/>
          </a:prstGeom>
          <a:noFill/>
          <a:ln>
            <a:noFill/>
          </a:ln>
        </p:spPr>
        <p:txBody>
          <a:bodyPr wrap="square" lIns="0" tIns="0" rIns="0" bIns="0" rtlCol="0" anchor="t">
            <a:spAutoFit/>
          </a:bodyPr>
          <a:lstStyle/>
          <a:p>
            <a:pPr indent="-274320">
              <a:spcAft>
                <a:spcPts val="900"/>
              </a:spcAft>
            </a:pPr>
            <a:r>
              <a:rPr lang="en-US" sz="1200" i="1" dirty="0" smtClean="0">
                <a:latin typeface="+mj-lt"/>
                <a:ea typeface="Verdana" panose="020B0604030504040204" pitchFamily="34" charset="0"/>
                <a:cs typeface="Verdana" panose="020B0604030504040204" pitchFamily="34" charset="0"/>
              </a:rPr>
              <a:t>z</a:t>
            </a:r>
            <a:r>
              <a:rPr lang="en-US" sz="1200" dirty="0" smtClean="0">
                <a:latin typeface="+mj-lt"/>
                <a:ea typeface="Verdana" panose="020B0604030504040204" pitchFamily="34" charset="0"/>
                <a:cs typeface="Verdana" panose="020B0604030504040204" pitchFamily="34" charset="0"/>
              </a:rPr>
              <a:t> is a dummy variable representing the state of the observation</a:t>
            </a:r>
          </a:p>
        </p:txBody>
      </p:sp>
      <p:cxnSp>
        <p:nvCxnSpPr>
          <p:cNvPr id="29" name="Straight Connector 28"/>
          <p:cNvCxnSpPr>
            <a:endCxn id="28" idx="0"/>
          </p:cNvCxnSpPr>
          <p:nvPr/>
        </p:nvCxnSpPr>
        <p:spPr>
          <a:xfrm>
            <a:off x="6676625" y="2040616"/>
            <a:ext cx="966988" cy="550290"/>
          </a:xfrm>
          <a:prstGeom prst="line">
            <a:avLst/>
          </a:prstGeom>
          <a:ln w="12700">
            <a:solidFill>
              <a:srgbClr val="968C6D"/>
            </a:solidFill>
            <a:headEnd type="triangle"/>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534526" y="2299272"/>
            <a:ext cx="2025161" cy="553998"/>
          </a:xfrm>
          <a:prstGeom prst="rect">
            <a:avLst/>
          </a:prstGeom>
          <a:noFill/>
          <a:ln>
            <a:noFill/>
          </a:ln>
        </p:spPr>
        <p:txBody>
          <a:bodyPr wrap="square" lIns="0" tIns="0" rIns="0" bIns="0" rtlCol="0" anchor="t">
            <a:spAutoFit/>
          </a:bodyPr>
          <a:lstStyle/>
          <a:p>
            <a:pPr indent="-274320">
              <a:spcAft>
                <a:spcPts val="900"/>
              </a:spcAft>
            </a:pPr>
            <a:r>
              <a:rPr lang="en-US" sz="1200" dirty="0" smtClean="0">
                <a:latin typeface="+mj-lt"/>
                <a:ea typeface="Verdana" panose="020B0604030504040204" pitchFamily="34" charset="0"/>
                <a:cs typeface="Verdana" panose="020B0604030504040204" pitchFamily="34" charset="0"/>
              </a:rPr>
              <a:t>Simple linear model fails to capture separate processes for different observations</a:t>
            </a:r>
            <a:endParaRPr lang="en-US" sz="1200" i="1" dirty="0" smtClean="0">
              <a:latin typeface="+mj-lt"/>
              <a:ea typeface="Verdana" panose="020B0604030504040204" pitchFamily="34" charset="0"/>
              <a:cs typeface="Verdana" panose="020B0604030504040204" pitchFamily="34" charset="0"/>
            </a:endParaRPr>
          </a:p>
        </p:txBody>
      </p:sp>
      <p:cxnSp>
        <p:nvCxnSpPr>
          <p:cNvPr id="32" name="Straight Connector 31"/>
          <p:cNvCxnSpPr>
            <a:endCxn id="31" idx="2"/>
          </p:cNvCxnSpPr>
          <p:nvPr/>
        </p:nvCxnSpPr>
        <p:spPr>
          <a:xfrm flipH="1" flipV="1">
            <a:off x="1547107" y="2853270"/>
            <a:ext cx="799486" cy="1355173"/>
          </a:xfrm>
          <a:prstGeom prst="line">
            <a:avLst/>
          </a:prstGeom>
          <a:ln w="12700">
            <a:solidFill>
              <a:srgbClr val="968C6D"/>
            </a:solidFill>
            <a:head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6" name="TextBox 35"/>
              <p:cNvSpPr txBox="1"/>
              <p:nvPr/>
            </p:nvSpPr>
            <p:spPr>
              <a:xfrm>
                <a:off x="6668790" y="5487260"/>
                <a:ext cx="2011260" cy="664669"/>
              </a:xfrm>
              <a:prstGeom prst="rect">
                <a:avLst/>
              </a:prstGeom>
              <a:noFill/>
            </p:spPr>
            <p:txBody>
              <a:bodyPr wrap="square" lIns="0" tIns="0" rIns="0" bIns="0" rtlCol="0" anchor="t">
                <a:spAutoFit/>
              </a:bodyPr>
              <a:lstStyle/>
              <a:p>
                <a:pPr indent="-274320">
                  <a:spcAft>
                    <a:spcPts val="900"/>
                  </a:spcAft>
                </a:pPr>
                <a14:m>
                  <m:oMathPara xmlns:m="http://schemas.openxmlformats.org/officeDocument/2006/math">
                    <m:oMathParaPr>
                      <m:jc m:val="left"/>
                    </m:oMathParaPr>
                    <m:oMath xmlns:m="http://schemas.openxmlformats.org/officeDocument/2006/math">
                      <m:r>
                        <a:rPr lang="en-US" sz="1600" b="0" i="1" smtClean="0">
                          <a:solidFill>
                            <a:srgbClr val="000000"/>
                          </a:solidFill>
                          <a:latin typeface="Cambria Math" panose="02040503050406030204" pitchFamily="18" charset="0"/>
                        </a:rPr>
                        <m:t>𝑧</m:t>
                      </m:r>
                      <m:d>
                        <m:dPr>
                          <m:begChr m:val="{"/>
                          <m:endChr m:val=""/>
                          <m:ctrlPr>
                            <a:rPr lang="en-US" sz="1600" i="1">
                              <a:solidFill>
                                <a:srgbClr val="000000"/>
                              </a:solidFill>
                              <a:latin typeface="Cambria Math" panose="02040503050406030204" pitchFamily="18" charset="0"/>
                            </a:rPr>
                          </m:ctrlPr>
                        </m:dPr>
                        <m:e>
                          <m:eqArr>
                            <m:eqArrPr>
                              <m:ctrlPr>
                                <a:rPr lang="en-US" sz="1600" i="1" smtClean="0">
                                  <a:solidFill>
                                    <a:srgbClr val="000000"/>
                                  </a:solidFill>
                                  <a:latin typeface="Cambria Math" panose="02040503050406030204" pitchFamily="18" charset="0"/>
                                </a:rPr>
                              </m:ctrlPr>
                            </m:eqArrPr>
                            <m:e>
                              <m:r>
                                <a:rPr lang="en-US" sz="1600" i="1">
                                  <a:solidFill>
                                    <a:srgbClr val="000000"/>
                                  </a:solidFill>
                                  <a:latin typeface="Cambria Math" panose="02040503050406030204" pitchFamily="18" charset="0"/>
                                </a:rPr>
                                <m:t>1 </m:t>
                              </m:r>
                              <m:r>
                                <a:rPr lang="en-US" sz="1600" i="1">
                                  <a:solidFill>
                                    <a:srgbClr val="000000"/>
                                  </a:solidFill>
                                  <a:latin typeface="Cambria Math" panose="02040503050406030204" pitchFamily="18" charset="0"/>
                                </a:rPr>
                                <m:t>𝑖𝑓</m:t>
                              </m:r>
                              <m:r>
                                <a:rPr lang="en-US" sz="1600" b="0" i="1" smtClean="0">
                                  <a:solidFill>
                                    <a:srgbClr val="000000"/>
                                  </a:solidFill>
                                  <a:latin typeface="Cambria Math" panose="02040503050406030204" pitchFamily="18" charset="0"/>
                                </a:rPr>
                                <m:t> </m:t>
                              </m:r>
                              <m:r>
                                <a:rPr lang="en-US" sz="1600" b="0" i="1" smtClean="0">
                                  <a:solidFill>
                                    <a:srgbClr val="000000"/>
                                  </a:solidFill>
                                  <a:latin typeface="Cambria Math" panose="02040503050406030204" pitchFamily="18" charset="0"/>
                                </a:rPr>
                                <m:t>𝑐𝑙𝑎𝑠𝑠</m:t>
                              </m:r>
                              <m:r>
                                <a:rPr lang="en-US" sz="1600" b="0" i="1" smtClean="0">
                                  <a:solidFill>
                                    <a:srgbClr val="000000"/>
                                  </a:solidFill>
                                  <a:latin typeface="Cambria Math" panose="02040503050406030204" pitchFamily="18" charset="0"/>
                                </a:rPr>
                                <m:t> </m:t>
                              </m:r>
                              <m:r>
                                <a:rPr lang="en-US" sz="1600" b="0" i="1" smtClean="0">
                                  <a:solidFill>
                                    <a:srgbClr val="000000"/>
                                  </a:solidFill>
                                  <a:latin typeface="Cambria Math" panose="02040503050406030204" pitchFamily="18" charset="0"/>
                                </a:rPr>
                                <m:t>𝑖𝑠</m:t>
                              </m:r>
                              <m:r>
                                <a:rPr lang="en-US" sz="1600" b="0" i="1" smtClean="0">
                                  <a:solidFill>
                                    <a:srgbClr val="000000"/>
                                  </a:solidFill>
                                  <a:latin typeface="Cambria Math" panose="02040503050406030204" pitchFamily="18" charset="0"/>
                                </a:rPr>
                                <m:t> </m:t>
                              </m:r>
                              <m:r>
                                <a:rPr lang="en-US" sz="1600" b="0" i="1" smtClean="0">
                                  <a:solidFill>
                                    <a:srgbClr val="000000"/>
                                  </a:solidFill>
                                  <a:latin typeface="Cambria Math" panose="02040503050406030204" pitchFamily="18" charset="0"/>
                                </a:rPr>
                                <m:t>𝐴</m:t>
                              </m:r>
                            </m:e>
                            <m:e>
                              <m:r>
                                <a:rPr lang="en-US" sz="1600" i="1">
                                  <a:solidFill>
                                    <a:srgbClr val="000000"/>
                                  </a:solidFill>
                                  <a:latin typeface="Cambria Math" panose="02040503050406030204" pitchFamily="18" charset="0"/>
                                </a:rPr>
                                <m:t>0 </m:t>
                              </m:r>
                              <m:r>
                                <a:rPr lang="en-US" sz="1600" i="1">
                                  <a:solidFill>
                                    <a:srgbClr val="000000"/>
                                  </a:solidFill>
                                  <a:latin typeface="Cambria Math" panose="02040503050406030204" pitchFamily="18" charset="0"/>
                                </a:rPr>
                                <m:t>𝑖𝑓</m:t>
                              </m:r>
                              <m:r>
                                <a:rPr lang="en-US" sz="1600" i="1">
                                  <a:solidFill>
                                    <a:srgbClr val="000000"/>
                                  </a:solidFill>
                                  <a:latin typeface="Cambria Math" panose="02040503050406030204" pitchFamily="18" charset="0"/>
                                </a:rPr>
                                <m:t> </m:t>
                              </m:r>
                              <m:r>
                                <a:rPr lang="en-US" sz="1600" b="0" i="1" smtClean="0">
                                  <a:solidFill>
                                    <a:srgbClr val="000000"/>
                                  </a:solidFill>
                                  <a:latin typeface="Cambria Math" panose="02040503050406030204" pitchFamily="18" charset="0"/>
                                </a:rPr>
                                <m:t>𝑐𝑙𝑎𝑠𝑠</m:t>
                              </m:r>
                              <m:r>
                                <a:rPr lang="en-US" sz="1600" b="0" i="1" smtClean="0">
                                  <a:solidFill>
                                    <a:srgbClr val="000000"/>
                                  </a:solidFill>
                                  <a:latin typeface="Cambria Math" panose="02040503050406030204" pitchFamily="18" charset="0"/>
                                </a:rPr>
                                <m:t> </m:t>
                              </m:r>
                              <m:r>
                                <a:rPr lang="en-US" sz="1600" b="0" i="1" smtClean="0">
                                  <a:solidFill>
                                    <a:srgbClr val="000000"/>
                                  </a:solidFill>
                                  <a:latin typeface="Cambria Math" panose="02040503050406030204" pitchFamily="18" charset="0"/>
                                </a:rPr>
                                <m:t>𝑖𝑠</m:t>
                              </m:r>
                              <m:r>
                                <a:rPr lang="en-US" sz="1600" b="0" i="1" smtClean="0">
                                  <a:solidFill>
                                    <a:srgbClr val="000000"/>
                                  </a:solidFill>
                                  <a:latin typeface="Cambria Math" panose="02040503050406030204" pitchFamily="18" charset="0"/>
                                </a:rPr>
                                <m:t> </m:t>
                              </m:r>
                              <m:r>
                                <a:rPr lang="en-US" sz="1600" b="0" i="1" smtClean="0">
                                  <a:solidFill>
                                    <a:srgbClr val="000000"/>
                                  </a:solidFill>
                                  <a:latin typeface="Cambria Math" panose="02040503050406030204" pitchFamily="18" charset="0"/>
                                </a:rPr>
                                <m:t>𝐵</m:t>
                              </m:r>
                            </m:e>
                          </m:eqArr>
                        </m:e>
                      </m:d>
                    </m:oMath>
                  </m:oMathPara>
                </a14:m>
                <a:endParaRPr lang="en-US" sz="1600" dirty="0" smtClean="0">
                  <a:solidFill>
                    <a:srgbClr val="000000"/>
                  </a:solidFill>
                  <a:latin typeface="+mj-lt"/>
                </a:endParaRPr>
              </a:p>
            </p:txBody>
          </p:sp>
        </mc:Choice>
        <mc:Fallback xmlns="">
          <p:sp>
            <p:nvSpPr>
              <p:cNvPr id="36" name="TextBox 35"/>
              <p:cNvSpPr txBox="1">
                <a:spLocks noRot="1" noChangeAspect="1" noMove="1" noResize="1" noEditPoints="1" noAdjustHandles="1" noChangeArrowheads="1" noChangeShapeType="1" noTextEdit="1"/>
              </p:cNvSpPr>
              <p:nvPr/>
            </p:nvSpPr>
            <p:spPr>
              <a:xfrm>
                <a:off x="6668790" y="5487260"/>
                <a:ext cx="2011260" cy="664669"/>
              </a:xfrm>
              <a:prstGeom prst="rect">
                <a:avLst/>
              </a:prstGeom>
              <a:blipFill>
                <a:blip r:embed="rId6"/>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6268426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3400" y="690562"/>
            <a:ext cx="8077200" cy="369332"/>
          </a:xfrm>
        </p:spPr>
        <p:txBody>
          <a:bodyPr/>
          <a:lstStyle/>
          <a:p>
            <a:r>
              <a:rPr lang="en-US" dirty="0"/>
              <a:t>Interactions</a:t>
            </a:r>
          </a:p>
        </p:txBody>
      </p:sp>
      <p:sp>
        <p:nvSpPr>
          <p:cNvPr id="4" name="Slide Number Placeholder 3"/>
          <p:cNvSpPr>
            <a:spLocks noGrp="1"/>
          </p:cNvSpPr>
          <p:nvPr>
            <p:ph type="sldNum" sz="quarter" idx="18"/>
          </p:nvPr>
        </p:nvSpPr>
        <p:spPr/>
        <p:txBody>
          <a:bodyPr/>
          <a:lstStyle/>
          <a:p>
            <a:fld id="{0EB59224-DFAF-451D-8CBC-9A737B9002FD}" type="slidenum">
              <a:rPr lang="en-US" smtClean="0"/>
              <a:pPr/>
              <a:t>14</a:t>
            </a:fld>
            <a:endParaRPr lang="en-US" dirty="0"/>
          </a:p>
        </p:txBody>
      </p:sp>
      <mc:AlternateContent xmlns:mc="http://schemas.openxmlformats.org/markup-compatibility/2006" xmlns:a14="http://schemas.microsoft.com/office/drawing/2010/main">
        <mc:Choice Requires="a14">
          <p:sp>
            <p:nvSpPr>
              <p:cNvPr id="25" name="TextBox 24"/>
              <p:cNvSpPr txBox="1"/>
              <p:nvPr/>
            </p:nvSpPr>
            <p:spPr>
              <a:xfrm>
                <a:off x="4651086" y="1763617"/>
                <a:ext cx="3446312" cy="392415"/>
              </a:xfrm>
              <a:prstGeom prst="rect">
                <a:avLst/>
              </a:prstGeom>
              <a:noFill/>
            </p:spPr>
            <p:txBody>
              <a:bodyPr wrap="square" lIns="0" tIns="0" rIns="0" bIns="0" rtlCol="0" anchor="t">
                <a:spAutoFit/>
              </a:bodyPr>
              <a:lstStyle/>
              <a:p>
                <a:pPr indent="-274320">
                  <a:spcAft>
                    <a:spcPts val="900"/>
                  </a:spcAft>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𝑦</m:t>
                      </m:r>
                      <m:r>
                        <a:rPr lang="en-US" i="1">
                          <a:latin typeface="Cambria Math" panose="02040503050406030204" pitchFamily="18" charset="0"/>
                        </a:rPr>
                        <m:t>= </m:t>
                      </m:r>
                      <m:r>
                        <a:rPr lang="en-US" i="1">
                          <a:latin typeface="Cambria Math" panose="02040503050406030204" pitchFamily="18" charset="0"/>
                        </a:rPr>
                        <m:t>𝛽</m:t>
                      </m:r>
                      <m:r>
                        <a:rPr lang="en-US" i="1">
                          <a:latin typeface="Cambria Math" panose="02040503050406030204" pitchFamily="18" charset="0"/>
                        </a:rPr>
                        <m:t>_0+</m:t>
                      </m:r>
                      <m:r>
                        <a:rPr lang="en-US" i="1">
                          <a:latin typeface="Cambria Math" panose="02040503050406030204" pitchFamily="18" charset="0"/>
                        </a:rPr>
                        <m:t>𝛽</m:t>
                      </m:r>
                      <m:r>
                        <a:rPr lang="en-US" i="1">
                          <a:latin typeface="Cambria Math" panose="02040503050406030204" pitchFamily="18" charset="0"/>
                        </a:rPr>
                        <m:t>_1 </m:t>
                      </m:r>
                      <m:r>
                        <a:rPr lang="en-US" i="1">
                          <a:latin typeface="Cambria Math" panose="02040503050406030204" pitchFamily="18" charset="0"/>
                        </a:rPr>
                        <m:t>𝑥</m:t>
                      </m:r>
                      <m:r>
                        <a:rPr lang="en-US" i="1">
                          <a:latin typeface="Cambria Math" panose="02040503050406030204" pitchFamily="18" charset="0"/>
                        </a:rPr>
                        <m:t>+</m:t>
                      </m:r>
                      <m:r>
                        <a:rPr lang="en-US" i="1">
                          <a:latin typeface="Cambria Math" panose="02040503050406030204" pitchFamily="18" charset="0"/>
                        </a:rPr>
                        <m:t>𝛽</m:t>
                      </m:r>
                      <m:r>
                        <a:rPr lang="en-US" i="1">
                          <a:latin typeface="Cambria Math" panose="02040503050406030204" pitchFamily="18" charset="0"/>
                        </a:rPr>
                        <m:t>_2 </m:t>
                      </m:r>
                      <m:r>
                        <a:rPr lang="en-US" i="1">
                          <a:latin typeface="Cambria Math" panose="02040503050406030204" pitchFamily="18" charset="0"/>
                        </a:rPr>
                        <m:t>𝑧</m:t>
                      </m:r>
                      <m:r>
                        <a:rPr lang="en-US" i="1">
                          <a:latin typeface="Cambria Math" panose="02040503050406030204" pitchFamily="18" charset="0"/>
                        </a:rPr>
                        <m:t>+</m:t>
                      </m:r>
                      <m:r>
                        <a:rPr lang="en-US" i="1">
                          <a:latin typeface="Cambria Math" panose="02040503050406030204" pitchFamily="18" charset="0"/>
                        </a:rPr>
                        <m:t>𝛽</m:t>
                      </m:r>
                      <m:r>
                        <a:rPr lang="en-US" i="1">
                          <a:latin typeface="Cambria Math" panose="02040503050406030204" pitchFamily="18" charset="0"/>
                        </a:rPr>
                        <m:t>_3 </m:t>
                      </m:r>
                      <m:r>
                        <a:rPr lang="en-US" i="1">
                          <a:latin typeface="Cambria Math" panose="02040503050406030204" pitchFamily="18" charset="0"/>
                        </a:rPr>
                        <m:t>𝑥𝑧</m:t>
                      </m:r>
                    </m:oMath>
                  </m:oMathPara>
                </a14:m>
                <a:endParaRPr/>
              </a:p>
            </p:txBody>
          </p:sp>
        </mc:Choice>
        <mc:Fallback xmlns="">
          <p:sp>
            <p:nvSpPr>
              <p:cNvPr id="25" name="TextBox 24"/>
              <p:cNvSpPr txBox="1">
                <a:spLocks noRot="1" noChangeAspect="1" noMove="1" noResize="1" noEditPoints="1" noAdjustHandles="1" noChangeArrowheads="1" noChangeShapeType="1" noTextEdit="1"/>
              </p:cNvSpPr>
              <p:nvPr/>
            </p:nvSpPr>
            <p:spPr>
              <a:xfrm>
                <a:off x="4651086" y="1763617"/>
                <a:ext cx="3446312" cy="392415"/>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p:cNvSpPr txBox="1"/>
              <p:nvPr/>
            </p:nvSpPr>
            <p:spPr>
              <a:xfrm>
                <a:off x="512492" y="1810588"/>
                <a:ext cx="1403333" cy="392415"/>
              </a:xfrm>
              <a:prstGeom prst="rect">
                <a:avLst/>
              </a:prstGeom>
              <a:noFill/>
            </p:spPr>
            <p:txBody>
              <a:bodyPr wrap="square" lIns="0" tIns="0" rIns="0" bIns="0" rtlCol="0" anchor="t">
                <a:spAutoFit/>
              </a:bodyPr>
              <a:lstStyle/>
              <a:p>
                <a:pPr indent="-274320">
                  <a:spcAft>
                    <a:spcPts val="900"/>
                  </a:spcAft>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𝑦</m:t>
                      </m:r>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ea typeface="Cambria Math"/>
                            </a:rPr>
                            <m:t>𝛽</m:t>
                          </m:r>
                        </m:e>
                        <m:sub>
                          <m:r>
                            <a:rPr lang="en-US" b="0" i="1" smtClean="0">
                              <a:latin typeface="Cambria Math" panose="02040503050406030204" pitchFamily="18" charset="0"/>
                            </a:rPr>
                            <m:t>0</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ea typeface="Cambria Math"/>
                            </a:rPr>
                            <m:t>𝛽</m:t>
                          </m:r>
                        </m:e>
                        <m:sub>
                          <m:r>
                            <a:rPr lang="en-US" b="0" i="1" smtClean="0">
                              <a:latin typeface="Cambria Math" panose="02040503050406030204" pitchFamily="18" charset="0"/>
                            </a:rPr>
                            <m:t>1</m:t>
                          </m:r>
                        </m:sub>
                      </m:sSub>
                      <m:r>
                        <a:rPr lang="en-US" b="0" i="1" smtClean="0">
                          <a:latin typeface="Cambria Math" panose="02040503050406030204" pitchFamily="18" charset="0"/>
                        </a:rPr>
                        <m:t>𝑥</m:t>
                      </m:r>
                    </m:oMath>
                  </m:oMathPara>
                </a14:m>
                <a:endParaRPr lang="en-US" dirty="0" smtClean="0">
                  <a:latin typeface="+mj-lt"/>
                </a:endParaRPr>
              </a:p>
            </p:txBody>
          </p:sp>
        </mc:Choice>
        <mc:Fallback xmlns="">
          <p:sp>
            <p:nvSpPr>
              <p:cNvPr id="14" name="TextBox 13"/>
              <p:cNvSpPr txBox="1">
                <a:spLocks noRot="1" noChangeAspect="1" noMove="1" noResize="1" noEditPoints="1" noAdjustHandles="1" noChangeArrowheads="1" noChangeShapeType="1" noTextEdit="1"/>
              </p:cNvSpPr>
              <p:nvPr/>
            </p:nvSpPr>
            <p:spPr>
              <a:xfrm>
                <a:off x="512492" y="1810588"/>
                <a:ext cx="1403333" cy="392415"/>
              </a:xfrm>
              <a:prstGeom prst="rect">
                <a:avLst/>
              </a:prstGeom>
              <a:blipFill>
                <a:blip r:embed="rId3"/>
                <a:stretch>
                  <a:fillRect/>
                </a:stretch>
              </a:blipFill>
            </p:spPr>
            <p:txBody>
              <a:bodyPr/>
              <a:lstStyle/>
              <a:p>
                <a:r>
                  <a:rPr lang="en-US">
                    <a:noFill/>
                  </a:rPr>
                  <a:t> </a:t>
                </a:r>
              </a:p>
            </p:txBody>
          </p:sp>
        </mc:Fallback>
      </mc:AlternateContent>
      <p:sp>
        <p:nvSpPr>
          <p:cNvPr id="15" name="TextBox 14"/>
          <p:cNvSpPr txBox="1"/>
          <p:nvPr/>
        </p:nvSpPr>
        <p:spPr>
          <a:xfrm>
            <a:off x="4696868" y="2463789"/>
            <a:ext cx="1933975" cy="553998"/>
          </a:xfrm>
          <a:prstGeom prst="rect">
            <a:avLst/>
          </a:prstGeom>
          <a:noFill/>
          <a:ln>
            <a:noFill/>
          </a:ln>
        </p:spPr>
        <p:txBody>
          <a:bodyPr wrap="square" lIns="0" tIns="0" rIns="0" bIns="0" rtlCol="0" anchor="t">
            <a:spAutoFit/>
          </a:bodyPr>
          <a:lstStyle/>
          <a:p>
            <a:pPr indent="-274320">
              <a:spcAft>
                <a:spcPts val="900"/>
              </a:spcAft>
            </a:pPr>
            <a:r>
              <a:rPr lang="en-US" sz="1200" dirty="0">
                <a:latin typeface="+mj-lt"/>
                <a:ea typeface="Verdana" panose="020B0604030504040204" pitchFamily="34" charset="0"/>
                <a:cs typeface="Verdana" panose="020B0604030504040204" pitchFamily="34" charset="0"/>
              </a:rPr>
              <a:t>z is a dummy variable representing the category of the observation</a:t>
            </a:r>
            <a:endParaRPr lang="en-US" sz="1200" dirty="0" smtClean="0">
              <a:latin typeface="+mj-lt"/>
              <a:ea typeface="Verdana" panose="020B0604030504040204" pitchFamily="34" charset="0"/>
              <a:cs typeface="Verdana" panose="020B0604030504040204" pitchFamily="34" charset="0"/>
            </a:endParaRPr>
          </a:p>
        </p:txBody>
      </p:sp>
      <p:cxnSp>
        <p:nvCxnSpPr>
          <p:cNvPr id="16" name="Straight Connector 15"/>
          <p:cNvCxnSpPr>
            <a:endCxn id="15" idx="0"/>
          </p:cNvCxnSpPr>
          <p:nvPr/>
        </p:nvCxnSpPr>
        <p:spPr>
          <a:xfrm flipH="1">
            <a:off x="5663856" y="2006795"/>
            <a:ext cx="1341266" cy="456994"/>
          </a:xfrm>
          <a:prstGeom prst="line">
            <a:avLst/>
          </a:prstGeom>
          <a:ln w="12700">
            <a:solidFill>
              <a:srgbClr val="968C6D"/>
            </a:solidFill>
            <a:head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534526" y="2299272"/>
            <a:ext cx="2025161" cy="553998"/>
          </a:xfrm>
          <a:prstGeom prst="rect">
            <a:avLst/>
          </a:prstGeom>
          <a:noFill/>
          <a:ln>
            <a:noFill/>
          </a:ln>
        </p:spPr>
        <p:txBody>
          <a:bodyPr wrap="square" lIns="0" tIns="0" rIns="0" bIns="0" rtlCol="0" anchor="t">
            <a:spAutoFit/>
          </a:bodyPr>
          <a:lstStyle/>
          <a:p>
            <a:pPr indent="-274320">
              <a:spcAft>
                <a:spcPts val="900"/>
              </a:spcAft>
            </a:pPr>
            <a:r>
              <a:rPr lang="en-US" sz="1200" dirty="0">
                <a:latin typeface="+mj-lt"/>
                <a:ea typeface="Verdana" panose="020B0604030504040204" pitchFamily="34" charset="0"/>
                <a:cs typeface="Verdana" panose="020B0604030504040204" pitchFamily="34" charset="0"/>
              </a:rPr>
              <a:t>Simple linear model fails to capture separate processes for different observations</a:t>
            </a:r>
            <a:endParaRPr lang="en-US" sz="1200" i="1" dirty="0" smtClean="0">
              <a:latin typeface="+mj-lt"/>
              <a:ea typeface="Verdana" panose="020B0604030504040204" pitchFamily="34" charset="0"/>
              <a:cs typeface="Verdana" panose="020B0604030504040204" pitchFamily="34" charset="0"/>
            </a:endParaRPr>
          </a:p>
        </p:txBody>
      </p:sp>
      <p:sp>
        <p:nvSpPr>
          <p:cNvPr id="19" name="TextBox 18"/>
          <p:cNvSpPr txBox="1"/>
          <p:nvPr/>
        </p:nvSpPr>
        <p:spPr>
          <a:xfrm>
            <a:off x="6834049" y="2517974"/>
            <a:ext cx="1933975" cy="553998"/>
          </a:xfrm>
          <a:prstGeom prst="rect">
            <a:avLst/>
          </a:prstGeom>
          <a:noFill/>
          <a:ln>
            <a:noFill/>
          </a:ln>
        </p:spPr>
        <p:txBody>
          <a:bodyPr wrap="square" lIns="0" tIns="0" rIns="0" bIns="0" rtlCol="0" anchor="t">
            <a:spAutoFit/>
          </a:bodyPr>
          <a:lstStyle/>
          <a:p>
            <a:pPr indent="-274320">
              <a:spcAft>
                <a:spcPts val="900"/>
              </a:spcAft>
            </a:pPr>
            <a:r>
              <a:rPr lang="en-US" sz="1200" dirty="0">
                <a:latin typeface="+mj-lt"/>
                <a:ea typeface="Verdana" panose="020B0604030504040204" pitchFamily="34" charset="0"/>
                <a:cs typeface="Verdana" panose="020B0604030504040204" pitchFamily="34" charset="0"/>
              </a:rPr>
              <a:t>... and </a:t>
            </a:r>
            <a:r>
              <a:rPr lang="en-US" sz="1200" dirty="0" err="1">
                <a:latin typeface="+mj-lt"/>
                <a:ea typeface="Verdana" panose="020B0604030504040204" pitchFamily="34" charset="0"/>
                <a:cs typeface="Verdana" panose="020B0604030504040204" pitchFamily="34" charset="0"/>
              </a:rPr>
              <a:t>xz</a:t>
            </a:r>
            <a:r>
              <a:rPr lang="en-US" sz="1200" dirty="0">
                <a:latin typeface="+mj-lt"/>
                <a:ea typeface="Verdana" panose="020B0604030504040204" pitchFamily="34" charset="0"/>
                <a:cs typeface="Verdana" panose="020B0604030504040204" pitchFamily="34" charset="0"/>
              </a:rPr>
              <a:t> is the product of two different variables, x and z</a:t>
            </a:r>
            <a:endParaRPr lang="en-US" sz="1200" dirty="0" smtClean="0">
              <a:latin typeface="+mj-lt"/>
              <a:ea typeface="Verdana" panose="020B0604030504040204" pitchFamily="34" charset="0"/>
              <a:cs typeface="Verdana" panose="020B0604030504040204" pitchFamily="34" charset="0"/>
            </a:endParaRPr>
          </a:p>
        </p:txBody>
      </p:sp>
      <p:pic>
        <p:nvPicPr>
          <p:cNvPr id="20" name="Picture 1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2492" y="3077896"/>
            <a:ext cx="3460137" cy="2468880"/>
          </a:xfrm>
          <a:prstGeom prst="rect">
            <a:avLst/>
          </a:prstGeom>
        </p:spPr>
      </p:pic>
      <p:pic>
        <p:nvPicPr>
          <p:cNvPr id="21" name="Picture 2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2000" y="3077896"/>
            <a:ext cx="3460138" cy="2468880"/>
          </a:xfrm>
          <a:prstGeom prst="rect">
            <a:avLst/>
          </a:prstGeom>
        </p:spPr>
      </p:pic>
      <p:cxnSp>
        <p:nvCxnSpPr>
          <p:cNvPr id="18" name="Straight Connector 17"/>
          <p:cNvCxnSpPr>
            <a:endCxn id="17" idx="2"/>
          </p:cNvCxnSpPr>
          <p:nvPr/>
        </p:nvCxnSpPr>
        <p:spPr>
          <a:xfrm flipH="1" flipV="1">
            <a:off x="1547107" y="2853270"/>
            <a:ext cx="605784" cy="1591408"/>
          </a:xfrm>
          <a:prstGeom prst="line">
            <a:avLst/>
          </a:prstGeom>
          <a:ln w="12700">
            <a:solidFill>
              <a:srgbClr val="968C6D"/>
            </a:solidFill>
            <a:headEnd type="triangle"/>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a:endCxn id="19" idx="0"/>
          </p:cNvCxnSpPr>
          <p:nvPr/>
        </p:nvCxnSpPr>
        <p:spPr>
          <a:xfrm flipH="1">
            <a:off x="7801037" y="2040616"/>
            <a:ext cx="171072" cy="477358"/>
          </a:xfrm>
          <a:prstGeom prst="line">
            <a:avLst/>
          </a:prstGeom>
          <a:ln w="12700">
            <a:solidFill>
              <a:srgbClr val="968C6D"/>
            </a:solidFill>
            <a:head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39330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3400" y="690562"/>
            <a:ext cx="8077200" cy="369332"/>
          </a:xfrm>
        </p:spPr>
        <p:txBody>
          <a:bodyPr/>
          <a:lstStyle/>
          <a:p>
            <a:r>
              <a:rPr lang="en-US" dirty="0"/>
              <a:t>Trend and seasonality</a:t>
            </a:r>
          </a:p>
        </p:txBody>
      </p:sp>
      <p:sp>
        <p:nvSpPr>
          <p:cNvPr id="4" name="Slide Number Placeholder 3"/>
          <p:cNvSpPr>
            <a:spLocks noGrp="1"/>
          </p:cNvSpPr>
          <p:nvPr>
            <p:ph type="sldNum" sz="quarter" idx="18"/>
          </p:nvPr>
        </p:nvSpPr>
        <p:spPr/>
        <p:txBody>
          <a:bodyPr/>
          <a:lstStyle/>
          <a:p>
            <a:fld id="{0EB59224-DFAF-451D-8CBC-9A737B9002FD}" type="slidenum">
              <a:rPr lang="en-US" smtClean="0"/>
              <a:pPr/>
              <a:t>15</a:t>
            </a:fld>
            <a:endParaRPr lang="en-US" dirty="0"/>
          </a:p>
        </p:txBody>
      </p:sp>
      <p:sp>
        <p:nvSpPr>
          <p:cNvPr id="23" name="Title 1"/>
          <p:cNvSpPr txBox="1">
            <a:spLocks/>
          </p:cNvSpPr>
          <p:nvPr/>
        </p:nvSpPr>
        <p:spPr>
          <a:xfrm>
            <a:off x="533400" y="685800"/>
            <a:ext cx="8077200" cy="914400"/>
          </a:xfrm>
          <a:prstGeom prst="rect">
            <a:avLst/>
          </a:prstGeom>
        </p:spPr>
        <p:txBody>
          <a:bodyPr vert="horz" lIns="0" tIns="0" rIns="0" bIns="0" rtlCol="0" anchor="t" anchorCtr="0">
            <a:spAutoFit/>
          </a:bodyPr>
          <a:lstStyle>
            <a:lvl1pPr algn="l" defTabSz="914400" rtl="0" eaLnBrk="1" latinLnBrk="0" hangingPunct="1">
              <a:lnSpc>
                <a:spcPct val="100000"/>
              </a:lnSpc>
              <a:spcBef>
                <a:spcPct val="0"/>
              </a:spcBef>
              <a:buNone/>
              <a:defRPr sz="2400" b="1" i="1" kern="1200">
                <a:solidFill>
                  <a:schemeClr val="tx1"/>
                </a:solidFill>
                <a:latin typeface="+mj-lt"/>
                <a:ea typeface="+mj-ea"/>
                <a:cs typeface="+mj-cs"/>
              </a:defRPr>
            </a:lvl1pPr>
          </a:lstStyle>
          <a:p>
            <a:r>
              <a:rPr lang="en-US" smtClean="0"/>
              <a:t>Trend and seasonality</a:t>
            </a:r>
            <a:endParaRPr lang="en-US" dirty="0"/>
          </a:p>
        </p:txBody>
      </p:sp>
      <p:pic>
        <p:nvPicPr>
          <p:cNvPr id="24" name="Picture 23"/>
          <p:cNvPicPr>
            <a:picLocks noChangeAspect="1"/>
          </p:cNvPicPr>
          <p:nvPr/>
        </p:nvPicPr>
        <p:blipFill rotWithShape="1">
          <a:blip r:embed="rId3"/>
          <a:srcRect l="2724" b="4110"/>
          <a:stretch/>
        </p:blipFill>
        <p:spPr>
          <a:xfrm>
            <a:off x="572877" y="2753256"/>
            <a:ext cx="3723010" cy="3417918"/>
          </a:xfrm>
          <a:prstGeom prst="rect">
            <a:avLst/>
          </a:prstGeom>
        </p:spPr>
      </p:pic>
      <p:sp>
        <p:nvSpPr>
          <p:cNvPr id="26" name="TextBox 25"/>
          <p:cNvSpPr txBox="1"/>
          <p:nvPr/>
        </p:nvSpPr>
        <p:spPr>
          <a:xfrm>
            <a:off x="938768" y="2833872"/>
            <a:ext cx="1767506" cy="738664"/>
          </a:xfrm>
          <a:prstGeom prst="rect">
            <a:avLst/>
          </a:prstGeom>
          <a:noFill/>
          <a:ln>
            <a:noFill/>
          </a:ln>
        </p:spPr>
        <p:txBody>
          <a:bodyPr wrap="square" lIns="0" tIns="0" rIns="0" bIns="0" rtlCol="0" anchor="t">
            <a:spAutoFit/>
          </a:bodyPr>
          <a:lstStyle/>
          <a:p>
            <a:pPr indent="-274320">
              <a:spcAft>
                <a:spcPts val="900"/>
              </a:spcAft>
            </a:pPr>
            <a:r>
              <a:rPr lang="en-US" sz="1200" dirty="0" smtClean="0">
                <a:latin typeface="+mj-lt"/>
                <a:ea typeface="Verdana" panose="020B0604030504040204" pitchFamily="34" charset="0"/>
                <a:cs typeface="Verdana" panose="020B0604030504040204" pitchFamily="34" charset="0"/>
              </a:rPr>
              <a:t>Monthly time series displays increase over time and regular fluctuations</a:t>
            </a:r>
            <a:endParaRPr lang="en-US" sz="1200" i="1" dirty="0" smtClean="0">
              <a:latin typeface="+mj-lt"/>
              <a:ea typeface="Verdana" panose="020B0604030504040204" pitchFamily="34" charset="0"/>
              <a:cs typeface="Verdana" panose="020B0604030504040204" pitchFamily="34" charset="0"/>
            </a:endParaRPr>
          </a:p>
        </p:txBody>
      </p:sp>
      <p:cxnSp>
        <p:nvCxnSpPr>
          <p:cNvPr id="27" name="Straight Connector 26"/>
          <p:cNvCxnSpPr>
            <a:endCxn id="26" idx="2"/>
          </p:cNvCxnSpPr>
          <p:nvPr/>
        </p:nvCxnSpPr>
        <p:spPr>
          <a:xfrm flipH="1" flipV="1">
            <a:off x="1822521" y="3572536"/>
            <a:ext cx="700760" cy="312077"/>
          </a:xfrm>
          <a:prstGeom prst="line">
            <a:avLst/>
          </a:prstGeom>
          <a:ln>
            <a:solidFill>
              <a:srgbClr val="968C6D"/>
            </a:solidFill>
            <a:head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8" name="TextBox 27"/>
              <p:cNvSpPr txBox="1"/>
              <p:nvPr/>
            </p:nvSpPr>
            <p:spPr>
              <a:xfrm>
                <a:off x="4920081" y="1991907"/>
                <a:ext cx="2875051" cy="457200"/>
              </a:xfrm>
              <a:prstGeom prst="rect">
                <a:avLst/>
              </a:prstGeom>
              <a:noFill/>
            </p:spPr>
            <p:txBody>
              <a:bodyPr wrap="none" lIns="0" tIns="0" rIns="0" bIns="0" rtlCol="0">
                <a:noAutofit/>
              </a:bodyPr>
              <a:lstStyle/>
              <a:p>
                <a:pPr indent="-274320">
                  <a:spcAft>
                    <a:spcPts val="900"/>
                  </a:spcAft>
                </a:pPr>
                <a14:m>
                  <m:oMathPara xmlns:m="http://schemas.openxmlformats.org/officeDocument/2006/math">
                    <m:oMathParaPr>
                      <m:jc m:val="centerGroup"/>
                    </m:oMathParaPr>
                    <m:oMath xmlns:m="http://schemas.openxmlformats.org/officeDocument/2006/math">
                      <m:r>
                        <a:rPr lang="en-US" sz="1600" b="0" i="1" smtClean="0">
                          <a:latin typeface="Cambria Math"/>
                        </a:rPr>
                        <m:t>𝑦</m:t>
                      </m:r>
                      <m:r>
                        <a:rPr lang="en-US" sz="1600" b="0" i="1" smtClean="0">
                          <a:latin typeface="Cambria Math"/>
                        </a:rPr>
                        <m:t>= </m:t>
                      </m:r>
                      <m:sSub>
                        <m:sSubPr>
                          <m:ctrlPr>
                            <a:rPr lang="en-US" sz="1600" b="0" i="1" smtClean="0">
                              <a:latin typeface="Cambria Math" panose="02040503050406030204" pitchFamily="18" charset="0"/>
                            </a:rPr>
                          </m:ctrlPr>
                        </m:sSubPr>
                        <m:e>
                          <m:r>
                            <a:rPr lang="en-US" sz="1600" b="0" i="1" smtClean="0">
                              <a:latin typeface="Cambria Math"/>
                              <a:ea typeface="Cambria Math"/>
                            </a:rPr>
                            <m:t>𝛽</m:t>
                          </m:r>
                        </m:e>
                        <m:sub>
                          <m:r>
                            <a:rPr lang="en-US" sz="1600" b="0" i="1" smtClean="0">
                              <a:latin typeface="Cambria Math"/>
                            </a:rPr>
                            <m:t>0</m:t>
                          </m:r>
                        </m:sub>
                      </m:sSub>
                      <m:r>
                        <a:rPr lang="en-US" sz="1600" b="0" i="1" smtClean="0">
                          <a:latin typeface="Cambria Math"/>
                        </a:rPr>
                        <m:t>+</m:t>
                      </m:r>
                      <m:sSub>
                        <m:sSubPr>
                          <m:ctrlPr>
                            <a:rPr lang="en-US" sz="1600" b="0" i="1" smtClean="0">
                              <a:latin typeface="Cambria Math" panose="02040503050406030204" pitchFamily="18" charset="0"/>
                            </a:rPr>
                          </m:ctrlPr>
                        </m:sSubPr>
                        <m:e>
                          <m:r>
                            <a:rPr lang="en-US" sz="1600" b="0" i="1" smtClean="0">
                              <a:latin typeface="Cambria Math"/>
                              <a:ea typeface="Cambria Math"/>
                            </a:rPr>
                            <m:t>𝛽</m:t>
                          </m:r>
                        </m:e>
                        <m:sub>
                          <m:r>
                            <a:rPr lang="en-US" sz="1600" b="0" i="1" smtClean="0">
                              <a:latin typeface="Cambria Math" panose="02040503050406030204" pitchFamily="18" charset="0"/>
                              <a:ea typeface="Cambria Math"/>
                            </a:rPr>
                            <m:t>𝑡</m:t>
                          </m:r>
                        </m:sub>
                      </m:sSub>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𝑥</m:t>
                          </m:r>
                        </m:e>
                        <m:sub>
                          <m:r>
                            <a:rPr lang="en-US" sz="1600" b="0" i="1" smtClean="0">
                              <a:latin typeface="Cambria Math" panose="02040503050406030204" pitchFamily="18" charset="0"/>
                            </a:rPr>
                            <m:t>𝑡</m:t>
                          </m:r>
                        </m:sub>
                      </m:sSub>
                      <m:r>
                        <a:rPr lang="en-US" sz="1600" b="0" i="1" smtClean="0">
                          <a:latin typeface="Cambria Math"/>
                        </a:rPr>
                        <m:t>+</m:t>
                      </m:r>
                      <m:nary>
                        <m:naryPr>
                          <m:chr m:val="∑"/>
                          <m:ctrlPr>
                            <a:rPr lang="en-US" sz="1600" b="0" i="1" smtClean="0">
                              <a:latin typeface="Cambria Math" panose="02040503050406030204" pitchFamily="18" charset="0"/>
                            </a:rPr>
                          </m:ctrlPr>
                        </m:naryPr>
                        <m:sub>
                          <m:r>
                            <m:rPr>
                              <m:brk m:alnAt="23"/>
                            </m:rPr>
                            <a:rPr lang="en-US" sz="1600" b="0" i="1" smtClean="0">
                              <a:latin typeface="Cambria Math" panose="02040503050406030204" pitchFamily="18" charset="0"/>
                            </a:rPr>
                            <m:t>𝑚</m:t>
                          </m:r>
                          <m:r>
                            <a:rPr lang="en-US" sz="1600" b="0" i="1" smtClean="0">
                              <a:latin typeface="Cambria Math" panose="02040503050406030204" pitchFamily="18" charset="0"/>
                            </a:rPr>
                            <m:t>=2</m:t>
                          </m:r>
                        </m:sub>
                        <m:sup>
                          <m:r>
                            <a:rPr lang="en-US" sz="1600" b="0" i="1" smtClean="0">
                              <a:latin typeface="Cambria Math" panose="02040503050406030204" pitchFamily="18" charset="0"/>
                            </a:rPr>
                            <m:t>12</m:t>
                          </m:r>
                        </m:sup>
                        <m:e>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ea typeface="Cambria Math" panose="02040503050406030204" pitchFamily="18" charset="0"/>
                                </a:rPr>
                                <m:t>𝛽</m:t>
                              </m:r>
                            </m:e>
                            <m:sub>
                              <m:r>
                                <a:rPr lang="en-US" sz="1600" b="0" i="1" smtClean="0">
                                  <a:latin typeface="Cambria Math" panose="02040503050406030204" pitchFamily="18" charset="0"/>
                                </a:rPr>
                                <m:t>𝑚</m:t>
                              </m:r>
                            </m:sub>
                          </m:sSub>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𝑥</m:t>
                              </m:r>
                            </m:e>
                            <m:sub>
                              <m:r>
                                <a:rPr lang="en-US" sz="1600" b="0" i="1" smtClean="0">
                                  <a:latin typeface="Cambria Math" panose="02040503050406030204" pitchFamily="18" charset="0"/>
                                </a:rPr>
                                <m:t>𝑚</m:t>
                              </m:r>
                            </m:sub>
                          </m:sSub>
                        </m:e>
                      </m:nary>
                    </m:oMath>
                  </m:oMathPara>
                </a14:m>
                <a:endParaRPr lang="en-US" sz="1600" dirty="0" smtClean="0">
                  <a:latin typeface="Georgia" pitchFamily="18" charset="0"/>
                </a:endParaRPr>
              </a:p>
            </p:txBody>
          </p:sp>
        </mc:Choice>
        <mc:Fallback xmlns="">
          <p:sp>
            <p:nvSpPr>
              <p:cNvPr id="28" name="TextBox 27"/>
              <p:cNvSpPr txBox="1">
                <a:spLocks noRot="1" noChangeAspect="1" noMove="1" noResize="1" noEditPoints="1" noAdjustHandles="1" noChangeArrowheads="1" noChangeShapeType="1" noTextEdit="1"/>
              </p:cNvSpPr>
              <p:nvPr/>
            </p:nvSpPr>
            <p:spPr>
              <a:xfrm>
                <a:off x="4920081" y="1991907"/>
                <a:ext cx="2875051" cy="457200"/>
              </a:xfrm>
              <a:prstGeom prst="rect">
                <a:avLst/>
              </a:prstGeom>
              <a:blipFill>
                <a:blip r:embed="rId4"/>
                <a:stretch>
                  <a:fillRect b="-50667"/>
                </a:stretch>
              </a:blipFill>
            </p:spPr>
            <p:txBody>
              <a:bodyPr/>
              <a:lstStyle/>
              <a:p>
                <a:r>
                  <a:rPr lang="en-US">
                    <a:noFill/>
                  </a:rPr>
                  <a:t> </a:t>
                </a:r>
              </a:p>
            </p:txBody>
          </p:sp>
        </mc:Fallback>
      </mc:AlternateContent>
      <p:pic>
        <p:nvPicPr>
          <p:cNvPr id="29" name="Picture 28"/>
          <p:cNvPicPr>
            <a:picLocks noChangeAspect="1"/>
          </p:cNvPicPr>
          <p:nvPr/>
        </p:nvPicPr>
        <p:blipFill>
          <a:blip r:embed="rId5"/>
          <a:stretch>
            <a:fillRect/>
          </a:stretch>
        </p:blipFill>
        <p:spPr>
          <a:xfrm>
            <a:off x="4845211" y="2743637"/>
            <a:ext cx="3657562" cy="3401212"/>
          </a:xfrm>
          <a:prstGeom prst="rect">
            <a:avLst/>
          </a:prstGeom>
        </p:spPr>
      </p:pic>
      <p:sp>
        <p:nvSpPr>
          <p:cNvPr id="30" name="TextBox 29"/>
          <p:cNvSpPr txBox="1"/>
          <p:nvPr/>
        </p:nvSpPr>
        <p:spPr>
          <a:xfrm>
            <a:off x="5133422" y="1796668"/>
            <a:ext cx="1540570" cy="184666"/>
          </a:xfrm>
          <a:prstGeom prst="rect">
            <a:avLst/>
          </a:prstGeom>
          <a:noFill/>
          <a:ln>
            <a:noFill/>
          </a:ln>
        </p:spPr>
        <p:txBody>
          <a:bodyPr wrap="square" lIns="0" tIns="0" rIns="0" bIns="0" rtlCol="0" anchor="t">
            <a:spAutoFit/>
          </a:bodyPr>
          <a:lstStyle/>
          <a:p>
            <a:pPr indent="-274320">
              <a:spcAft>
                <a:spcPts val="900"/>
              </a:spcAft>
            </a:pPr>
            <a:r>
              <a:rPr lang="en-US" sz="1200" dirty="0" smtClean="0">
                <a:latin typeface="+mj-lt"/>
                <a:ea typeface="Verdana" panose="020B0604030504040204" pitchFamily="34" charset="0"/>
                <a:cs typeface="Verdana" panose="020B0604030504040204" pitchFamily="34" charset="0"/>
              </a:rPr>
              <a:t>Trend term</a:t>
            </a:r>
            <a:endParaRPr lang="en-US" sz="1200" i="1" dirty="0" smtClean="0">
              <a:latin typeface="+mj-lt"/>
              <a:ea typeface="Verdana" panose="020B0604030504040204" pitchFamily="34" charset="0"/>
              <a:cs typeface="Verdana" panose="020B0604030504040204" pitchFamily="34" charset="0"/>
            </a:endParaRPr>
          </a:p>
        </p:txBody>
      </p:sp>
      <p:sp>
        <p:nvSpPr>
          <p:cNvPr id="31" name="TextBox 30"/>
          <p:cNvSpPr txBox="1"/>
          <p:nvPr/>
        </p:nvSpPr>
        <p:spPr>
          <a:xfrm>
            <a:off x="7260016" y="1736998"/>
            <a:ext cx="1419380" cy="369332"/>
          </a:xfrm>
          <a:prstGeom prst="rect">
            <a:avLst/>
          </a:prstGeom>
          <a:noFill/>
          <a:ln>
            <a:noFill/>
          </a:ln>
        </p:spPr>
        <p:txBody>
          <a:bodyPr wrap="square" lIns="0" tIns="0" rIns="0" bIns="0" rtlCol="0" anchor="t">
            <a:spAutoFit/>
          </a:bodyPr>
          <a:lstStyle/>
          <a:p>
            <a:pPr indent="-274320">
              <a:spcAft>
                <a:spcPts val="900"/>
              </a:spcAft>
            </a:pPr>
            <a:r>
              <a:rPr lang="en-US" sz="1200" dirty="0" smtClean="0">
                <a:latin typeface="+mj-lt"/>
                <a:ea typeface="Verdana" panose="020B0604030504040204" pitchFamily="34" charset="0"/>
                <a:cs typeface="Verdana" panose="020B0604030504040204" pitchFamily="34" charset="0"/>
              </a:rPr>
              <a:t>Dummy variables for each month</a:t>
            </a:r>
            <a:endParaRPr lang="en-US" sz="1200" i="1" dirty="0" smtClean="0">
              <a:latin typeface="+mj-lt"/>
              <a:ea typeface="Verdana" panose="020B0604030504040204" pitchFamily="34" charset="0"/>
              <a:cs typeface="Verdana" panose="020B0604030504040204" pitchFamily="34" charset="0"/>
            </a:endParaRPr>
          </a:p>
        </p:txBody>
      </p:sp>
      <p:cxnSp>
        <p:nvCxnSpPr>
          <p:cNvPr id="32" name="Straight Connector 31"/>
          <p:cNvCxnSpPr/>
          <p:nvPr/>
        </p:nvCxnSpPr>
        <p:spPr>
          <a:xfrm flipH="1" flipV="1">
            <a:off x="5640636" y="1991907"/>
            <a:ext cx="409356" cy="263342"/>
          </a:xfrm>
          <a:prstGeom prst="line">
            <a:avLst/>
          </a:prstGeom>
          <a:ln>
            <a:solidFill>
              <a:srgbClr val="968C6D"/>
            </a:solidFill>
            <a:headEnd type="triangle"/>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a:endCxn id="28" idx="3"/>
          </p:cNvCxnSpPr>
          <p:nvPr/>
        </p:nvCxnSpPr>
        <p:spPr>
          <a:xfrm flipV="1">
            <a:off x="7477246" y="2220507"/>
            <a:ext cx="317886" cy="117580"/>
          </a:xfrm>
          <a:prstGeom prst="line">
            <a:avLst/>
          </a:prstGeom>
          <a:ln>
            <a:solidFill>
              <a:srgbClr val="968C6D"/>
            </a:solidFill>
            <a:headEnd type="triangle"/>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6809105" y="5175761"/>
            <a:ext cx="1693668" cy="553998"/>
          </a:xfrm>
          <a:prstGeom prst="rect">
            <a:avLst/>
          </a:prstGeom>
          <a:noFill/>
          <a:ln>
            <a:noFill/>
          </a:ln>
        </p:spPr>
        <p:txBody>
          <a:bodyPr wrap="square" lIns="0" tIns="0" rIns="0" bIns="0" rtlCol="0" anchor="t">
            <a:spAutoFit/>
          </a:bodyPr>
          <a:lstStyle/>
          <a:p>
            <a:pPr indent="-274320">
              <a:spcAft>
                <a:spcPts val="900"/>
              </a:spcAft>
            </a:pPr>
            <a:r>
              <a:rPr lang="en-US" sz="1200" dirty="0" smtClean="0">
                <a:latin typeface="+mj-lt"/>
                <a:ea typeface="Verdana" panose="020B0604030504040204" pitchFamily="34" charset="0"/>
                <a:cs typeface="Verdana" panose="020B0604030504040204" pitchFamily="34" charset="0"/>
              </a:rPr>
              <a:t>Linear model reflects trend and monthly effects</a:t>
            </a:r>
            <a:endParaRPr lang="en-US" sz="1200" i="1" dirty="0" smtClean="0">
              <a:latin typeface="+mj-lt"/>
              <a:ea typeface="Verdana" panose="020B0604030504040204" pitchFamily="34" charset="0"/>
              <a:cs typeface="Verdana" panose="020B0604030504040204" pitchFamily="34" charset="0"/>
            </a:endParaRPr>
          </a:p>
        </p:txBody>
      </p:sp>
      <p:cxnSp>
        <p:nvCxnSpPr>
          <p:cNvPr id="35" name="Straight Connector 34"/>
          <p:cNvCxnSpPr>
            <a:endCxn id="34" idx="0"/>
          </p:cNvCxnSpPr>
          <p:nvPr/>
        </p:nvCxnSpPr>
        <p:spPr>
          <a:xfrm>
            <a:off x="7337135" y="4660135"/>
            <a:ext cx="318804" cy="515626"/>
          </a:xfrm>
          <a:prstGeom prst="line">
            <a:avLst/>
          </a:prstGeom>
          <a:ln>
            <a:solidFill>
              <a:srgbClr val="968C6D"/>
            </a:solidFill>
            <a:head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53424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Model selection</a:t>
            </a:r>
          </a:p>
        </p:txBody>
      </p:sp>
      <p:sp>
        <p:nvSpPr>
          <p:cNvPr id="6" name="Content Placeholder 5"/>
          <p:cNvSpPr>
            <a:spLocks noGrp="1"/>
          </p:cNvSpPr>
          <p:nvPr>
            <p:ph sz="quarter" idx="15"/>
          </p:nvPr>
        </p:nvSpPr>
        <p:spPr>
          <a:xfrm>
            <a:off x="533400" y="1762791"/>
            <a:ext cx="8077200" cy="2416046"/>
          </a:xfrm>
        </p:spPr>
        <p:txBody>
          <a:bodyPr/>
          <a:lstStyle/>
          <a:p>
            <a:r>
              <a:rPr lang="en-US" dirty="0"/>
              <a:t>Model selection involves methodological and practical </a:t>
            </a:r>
            <a:r>
              <a:rPr lang="en-US" dirty="0" smtClean="0"/>
              <a:t>considerations</a:t>
            </a:r>
          </a:p>
          <a:p>
            <a:pPr marL="228600" indent="-228600">
              <a:buFont typeface="Arial" panose="020B0604020202020204" pitchFamily="34" charset="0"/>
              <a:buChar char="•"/>
            </a:pPr>
            <a:r>
              <a:rPr lang="en-US" dirty="0"/>
              <a:t>Is this regression or classification?</a:t>
            </a:r>
          </a:p>
          <a:p>
            <a:pPr marL="228600" indent="-228600">
              <a:buFont typeface="Arial" panose="020B0604020202020204" pitchFamily="34" charset="0"/>
              <a:buChar char="•"/>
            </a:pPr>
            <a:r>
              <a:rPr lang="en-US" dirty="0"/>
              <a:t>Do we have data for a single period or multiple periods?</a:t>
            </a:r>
          </a:p>
          <a:p>
            <a:pPr marL="228600" indent="-228600">
              <a:buFont typeface="Arial" panose="020B0604020202020204" pitchFamily="34" charset="0"/>
              <a:buChar char="•"/>
            </a:pPr>
            <a:r>
              <a:rPr lang="en-US" dirty="0"/>
              <a:t>How important is interpretability?</a:t>
            </a:r>
          </a:p>
          <a:p>
            <a:pPr marL="228600" indent="-228600">
              <a:buFont typeface="Arial" panose="020B0604020202020204" pitchFamily="34" charset="0"/>
              <a:buChar char="•"/>
            </a:pPr>
            <a:r>
              <a:rPr lang="en-US" dirty="0"/>
              <a:t>How much data do we have?</a:t>
            </a:r>
          </a:p>
          <a:p>
            <a:pPr marL="228600" indent="-228600">
              <a:buFont typeface="Arial" panose="020B0604020202020204" pitchFamily="34" charset="0"/>
              <a:buChar char="•"/>
            </a:pPr>
            <a:r>
              <a:rPr lang="en-US" dirty="0"/>
              <a:t>How can we address missing values?</a:t>
            </a:r>
          </a:p>
          <a:p>
            <a:pPr marL="228600" indent="-228600">
              <a:buFont typeface="Arial" panose="020B0604020202020204" pitchFamily="34" charset="0"/>
              <a:buChar char="•"/>
            </a:pPr>
            <a:r>
              <a:rPr lang="en-US" dirty="0"/>
              <a:t>What are potential limitations on implementation</a:t>
            </a:r>
            <a:r>
              <a:rPr lang="en-US" dirty="0" smtClean="0"/>
              <a:t>?</a:t>
            </a:r>
            <a:endParaRPr lang="en-US" dirty="0"/>
          </a:p>
        </p:txBody>
      </p:sp>
      <p:sp>
        <p:nvSpPr>
          <p:cNvPr id="4" name="Slide Number Placeholder 3"/>
          <p:cNvSpPr>
            <a:spLocks noGrp="1"/>
          </p:cNvSpPr>
          <p:nvPr>
            <p:ph type="sldNum" sz="quarter" idx="18"/>
          </p:nvPr>
        </p:nvSpPr>
        <p:spPr/>
        <p:txBody>
          <a:bodyPr/>
          <a:lstStyle/>
          <a:p>
            <a:fld id="{0EB59224-DFAF-451D-8CBC-9A737B9002FD}" type="slidenum">
              <a:rPr lang="en-US" smtClean="0"/>
              <a:pPr/>
              <a:t>16</a:t>
            </a:fld>
            <a:endParaRPr lang="en-US" dirty="0"/>
          </a:p>
        </p:txBody>
      </p:sp>
    </p:spTree>
    <p:extLst>
      <p:ext uri="{BB962C8B-B14F-4D97-AF65-F5344CB8AC3E}">
        <p14:creationId xmlns:p14="http://schemas.microsoft.com/office/powerpoint/2010/main" val="19788461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Model evaluation</a:t>
            </a:r>
          </a:p>
        </p:txBody>
      </p:sp>
      <p:sp>
        <p:nvSpPr>
          <p:cNvPr id="6" name="Content Placeholder 5"/>
          <p:cNvSpPr>
            <a:spLocks noGrp="1"/>
          </p:cNvSpPr>
          <p:nvPr>
            <p:ph sz="quarter" idx="15"/>
          </p:nvPr>
        </p:nvSpPr>
        <p:spPr>
          <a:xfrm>
            <a:off x="533400" y="1762791"/>
            <a:ext cx="8077200" cy="3500958"/>
          </a:xfrm>
        </p:spPr>
        <p:txBody>
          <a:bodyPr/>
          <a:lstStyle/>
          <a:p>
            <a:r>
              <a:rPr lang="en-US" dirty="0"/>
              <a:t>We also evaluate models from statistical and business perspectives</a:t>
            </a:r>
          </a:p>
          <a:p>
            <a:pPr marL="228600" indent="-228600">
              <a:buFont typeface="Arial" panose="020B0604020202020204" pitchFamily="34" charset="0"/>
              <a:buChar char="•"/>
            </a:pPr>
            <a:r>
              <a:rPr lang="en-US" dirty="0"/>
              <a:t>What is the statistical significance of the independent (X) variables?</a:t>
            </a:r>
          </a:p>
          <a:p>
            <a:pPr marL="228600" indent="-228600">
              <a:buFont typeface="Arial" panose="020B0604020202020204" pitchFamily="34" charset="0"/>
              <a:buChar char="•"/>
            </a:pPr>
            <a:r>
              <a:rPr lang="en-US" dirty="0"/>
              <a:t>Do the weights assigned to the independent variables make sense?</a:t>
            </a:r>
          </a:p>
          <a:p>
            <a:pPr marL="228600" indent="-228600">
              <a:buFont typeface="Arial" panose="020B0604020202020204" pitchFamily="34" charset="0"/>
              <a:buChar char="•"/>
            </a:pPr>
            <a:r>
              <a:rPr lang="en-US" dirty="0"/>
              <a:t>For regression:</a:t>
            </a:r>
          </a:p>
          <a:p>
            <a:pPr marL="457200" indent="-228600">
              <a:buFont typeface="Georgia" panose="02040502050405020303" pitchFamily="18" charset="0"/>
              <a:buChar char="-"/>
            </a:pPr>
            <a:r>
              <a:rPr lang="en-US" dirty="0"/>
              <a:t>What is the overall error between predicted and actual values?</a:t>
            </a:r>
          </a:p>
          <a:p>
            <a:pPr marL="457200" indent="-228600">
              <a:buFont typeface="Georgia" panose="02040502050405020303" pitchFamily="18" charset="0"/>
              <a:buChar char="-"/>
            </a:pPr>
            <a:r>
              <a:rPr lang="en-US" dirty="0"/>
              <a:t>Do the errors indicate systematic issues with the model?</a:t>
            </a:r>
          </a:p>
          <a:p>
            <a:pPr marL="228600" indent="-228600">
              <a:buFont typeface="Arial" panose="020B0604020202020204" pitchFamily="34" charset="0"/>
              <a:buChar char="•"/>
            </a:pPr>
            <a:r>
              <a:rPr lang="en-US" dirty="0"/>
              <a:t>For classification:</a:t>
            </a:r>
          </a:p>
          <a:p>
            <a:pPr marL="457200" indent="-228600">
              <a:buFont typeface="Georgia" panose="02040502050405020303" pitchFamily="18" charset="0"/>
              <a:buChar char="-"/>
            </a:pPr>
            <a:r>
              <a:rPr lang="en-US" dirty="0"/>
              <a:t>What are the rates of false positive and false negatives?</a:t>
            </a:r>
          </a:p>
          <a:p>
            <a:pPr marL="457200" indent="-228600">
              <a:buFont typeface="Georgia" panose="02040502050405020303" pitchFamily="18" charset="0"/>
              <a:buChar char="-"/>
            </a:pPr>
            <a:r>
              <a:rPr lang="en-US" dirty="0"/>
              <a:t>What is the cost of a false positive or false negative?</a:t>
            </a:r>
          </a:p>
          <a:p>
            <a:pPr marL="457200" indent="-228600">
              <a:buFont typeface="Georgia" panose="02040502050405020303" pitchFamily="18" charset="0"/>
              <a:buChar char="-"/>
            </a:pPr>
            <a:r>
              <a:rPr lang="en-US" dirty="0"/>
              <a:t>What is the right threshold?</a:t>
            </a:r>
          </a:p>
        </p:txBody>
      </p:sp>
      <p:sp>
        <p:nvSpPr>
          <p:cNvPr id="4" name="Slide Number Placeholder 3"/>
          <p:cNvSpPr>
            <a:spLocks noGrp="1"/>
          </p:cNvSpPr>
          <p:nvPr>
            <p:ph type="sldNum" sz="quarter" idx="18"/>
          </p:nvPr>
        </p:nvSpPr>
        <p:spPr/>
        <p:txBody>
          <a:bodyPr/>
          <a:lstStyle/>
          <a:p>
            <a:fld id="{0EB59224-DFAF-451D-8CBC-9A737B9002FD}" type="slidenum">
              <a:rPr lang="en-US" smtClean="0"/>
              <a:pPr/>
              <a:t>17</a:t>
            </a:fld>
            <a:endParaRPr lang="en-US" dirty="0"/>
          </a:p>
        </p:txBody>
      </p:sp>
    </p:spTree>
    <p:extLst>
      <p:ext uri="{BB962C8B-B14F-4D97-AF65-F5344CB8AC3E}">
        <p14:creationId xmlns:p14="http://schemas.microsoft.com/office/powerpoint/2010/main" val="40556969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Model </a:t>
            </a:r>
            <a:r>
              <a:rPr lang="en-US" dirty="0" smtClean="0"/>
              <a:t>evaluation – Regression</a:t>
            </a:r>
            <a:endParaRPr lang="en-US" dirty="0"/>
          </a:p>
        </p:txBody>
      </p:sp>
      <p:sp>
        <p:nvSpPr>
          <p:cNvPr id="6" name="Content Placeholder 5"/>
          <p:cNvSpPr>
            <a:spLocks noGrp="1"/>
          </p:cNvSpPr>
          <p:nvPr>
            <p:ph sz="quarter" idx="15"/>
          </p:nvPr>
        </p:nvSpPr>
        <p:spPr>
          <a:xfrm>
            <a:off x="533400" y="1762791"/>
            <a:ext cx="3962400" cy="3547125"/>
          </a:xfrm>
        </p:spPr>
        <p:txBody>
          <a:bodyPr wrap="square" lIns="0" tIns="0" rIns="0" bIns="0" anchor="t">
            <a:spAutoFit/>
          </a:bodyPr>
          <a:lstStyle/>
          <a:p>
            <a:pPr marL="228600" indent="-228600">
              <a:buFont typeface="Arial" panose="020B0604020202020204" pitchFamily="34" charset="0"/>
              <a:buChar char="•"/>
            </a:pPr>
            <a:r>
              <a:rPr lang="en-US" dirty="0" smtClean="0"/>
              <a:t>Model </a:t>
            </a:r>
            <a:r>
              <a:rPr lang="en-US" dirty="0"/>
              <a:t>results include the sign and magnitude of the estimated </a:t>
            </a:r>
            <a:r>
              <a:rPr lang="en-US" b="1" dirty="0"/>
              <a:t>coefficients</a:t>
            </a:r>
            <a:r>
              <a:rPr lang="en-US" dirty="0"/>
              <a:t> for each variable</a:t>
            </a:r>
          </a:p>
          <a:p>
            <a:pPr marL="228600" indent="-228600">
              <a:buFont typeface="Arial" panose="020B0604020202020204" pitchFamily="34" charset="0"/>
              <a:buChar char="•"/>
            </a:pPr>
            <a:r>
              <a:rPr lang="en-US" dirty="0"/>
              <a:t>A low </a:t>
            </a:r>
            <a:r>
              <a:rPr lang="en-US" b="1" dirty="0"/>
              <a:t>p-value</a:t>
            </a:r>
            <a:r>
              <a:rPr lang="en-US" dirty="0"/>
              <a:t> indicates that an independent variable is statistically significant</a:t>
            </a:r>
          </a:p>
          <a:p>
            <a:pPr marL="228600" indent="-228600">
              <a:buFont typeface="Arial" panose="020B0604020202020204" pitchFamily="34" charset="0"/>
              <a:buChar char="•"/>
            </a:pPr>
            <a:r>
              <a:rPr lang="en-US" dirty="0"/>
              <a:t>The “R squared” value is a measure of the “goodness of fit” of the model based on the differences between actual and predicted values</a:t>
            </a:r>
          </a:p>
          <a:p>
            <a:pPr marL="228600" indent="-228600">
              <a:buFont typeface="Arial" panose="020B0604020202020204" pitchFamily="34" charset="0"/>
              <a:buChar char="•"/>
            </a:pPr>
            <a:r>
              <a:rPr lang="en-US" b="1" i="1" dirty="0"/>
              <a:t>Adjusted R squared</a:t>
            </a:r>
            <a:r>
              <a:rPr lang="en-US" dirty="0"/>
              <a:t> introduces </a:t>
            </a:r>
            <a:r>
              <a:rPr lang="en-US" dirty="0" smtClean="0"/>
              <a:t>a</a:t>
            </a:r>
            <a:br>
              <a:rPr lang="en-US" dirty="0" smtClean="0"/>
            </a:br>
            <a:r>
              <a:rPr lang="en-US" dirty="0" smtClean="0"/>
              <a:t>penalty </a:t>
            </a:r>
            <a:r>
              <a:rPr lang="en-US" dirty="0"/>
              <a:t>for variables that are not statistically significant</a:t>
            </a:r>
          </a:p>
        </p:txBody>
      </p:sp>
      <p:sp>
        <p:nvSpPr>
          <p:cNvPr id="4" name="Slide Number Placeholder 3"/>
          <p:cNvSpPr>
            <a:spLocks noGrp="1"/>
          </p:cNvSpPr>
          <p:nvPr>
            <p:ph type="sldNum" sz="quarter" idx="18"/>
          </p:nvPr>
        </p:nvSpPr>
        <p:spPr/>
        <p:txBody>
          <a:bodyPr/>
          <a:lstStyle/>
          <a:p>
            <a:fld id="{0EB59224-DFAF-451D-8CBC-9A737B9002FD}" type="slidenum">
              <a:rPr lang="en-US" smtClean="0"/>
              <a:pPr/>
              <a:t>18</a:t>
            </a:fld>
            <a:endParaRPr lang="en-US" dirty="0"/>
          </a:p>
        </p:txBody>
      </p:sp>
      <p:pic>
        <p:nvPicPr>
          <p:cNvPr id="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285" y="2199186"/>
            <a:ext cx="3923466" cy="2398962"/>
          </a:xfrm>
          <a:prstGeom prst="rect">
            <a:avLst/>
          </a:prstGeom>
          <a:noFill/>
          <a:ln w="6350">
            <a:solidFill>
              <a:srgbClr val="968C6D"/>
            </a:solidFill>
            <a:miter lim="800000"/>
            <a:headEnd/>
            <a:tailEnd/>
          </a:ln>
          <a:extLst>
            <a:ext uri="{909E8E84-426E-40DD-AFC4-6F175D3DCCD1}">
              <a14:hiddenFill xmlns:a14="http://schemas.microsoft.com/office/drawing/2010/main">
                <a:solidFill>
                  <a:schemeClr val="accent1"/>
                </a:solidFill>
              </a14:hiddenFill>
            </a:ext>
          </a:extLst>
        </p:spPr>
      </p:pic>
      <p:sp>
        <p:nvSpPr>
          <p:cNvPr id="8" name="TextBox 7"/>
          <p:cNvSpPr txBox="1"/>
          <p:nvPr/>
        </p:nvSpPr>
        <p:spPr>
          <a:xfrm>
            <a:off x="7985431" y="2690684"/>
            <a:ext cx="570669" cy="184666"/>
          </a:xfrm>
          <a:prstGeom prst="rect">
            <a:avLst/>
          </a:prstGeom>
          <a:noFill/>
        </p:spPr>
        <p:txBody>
          <a:bodyPr wrap="square" lIns="0" tIns="0" rIns="0" bIns="0" rtlCol="0" anchor="t">
            <a:spAutoFit/>
          </a:bodyPr>
          <a:lstStyle/>
          <a:p>
            <a:pPr indent="-274320" algn="ctr">
              <a:spcAft>
                <a:spcPts val="900"/>
              </a:spcAft>
            </a:pPr>
            <a:r>
              <a:rPr lang="en-US" sz="1200" dirty="0" smtClean="0">
                <a:latin typeface="Georgia" pitchFamily="18" charset="0"/>
              </a:rPr>
              <a:t>p-values</a:t>
            </a:r>
          </a:p>
        </p:txBody>
      </p:sp>
      <p:cxnSp>
        <p:nvCxnSpPr>
          <p:cNvPr id="9" name="Straight Connector 8"/>
          <p:cNvCxnSpPr>
            <a:endCxn id="8" idx="2"/>
          </p:cNvCxnSpPr>
          <p:nvPr/>
        </p:nvCxnSpPr>
        <p:spPr>
          <a:xfrm flipV="1">
            <a:off x="8194876" y="2875350"/>
            <a:ext cx="75890" cy="363154"/>
          </a:xfrm>
          <a:prstGeom prst="line">
            <a:avLst/>
          </a:prstGeom>
          <a:ln w="12700">
            <a:solidFill>
              <a:srgbClr val="968C6D"/>
            </a:solidFill>
            <a:head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5311160" y="1827634"/>
            <a:ext cx="799899" cy="184666"/>
          </a:xfrm>
          <a:prstGeom prst="rect">
            <a:avLst/>
          </a:prstGeom>
          <a:noFill/>
        </p:spPr>
        <p:txBody>
          <a:bodyPr wrap="square" lIns="0" tIns="0" rIns="0" bIns="0" rtlCol="0" anchor="t">
            <a:spAutoFit/>
          </a:bodyPr>
          <a:lstStyle/>
          <a:p>
            <a:pPr indent="-274320" algn="ctr">
              <a:spcAft>
                <a:spcPts val="900"/>
              </a:spcAft>
            </a:pPr>
            <a:r>
              <a:rPr lang="en-US" sz="1200" dirty="0" smtClean="0">
                <a:latin typeface="Georgia" pitchFamily="18" charset="0"/>
              </a:rPr>
              <a:t>Coefficients</a:t>
            </a:r>
          </a:p>
        </p:txBody>
      </p:sp>
      <p:cxnSp>
        <p:nvCxnSpPr>
          <p:cNvPr id="11" name="Straight Connector 10"/>
          <p:cNvCxnSpPr>
            <a:endCxn id="10" idx="2"/>
          </p:cNvCxnSpPr>
          <p:nvPr/>
        </p:nvCxnSpPr>
        <p:spPr>
          <a:xfrm flipH="1" flipV="1">
            <a:off x="5711110" y="2012300"/>
            <a:ext cx="571166" cy="1094148"/>
          </a:xfrm>
          <a:prstGeom prst="line">
            <a:avLst/>
          </a:prstGeom>
          <a:ln w="12700">
            <a:solidFill>
              <a:srgbClr val="968C6D"/>
            </a:solidFill>
            <a:head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7321414" y="4914296"/>
            <a:ext cx="1327286" cy="184666"/>
          </a:xfrm>
          <a:prstGeom prst="rect">
            <a:avLst/>
          </a:prstGeom>
          <a:noFill/>
        </p:spPr>
        <p:txBody>
          <a:bodyPr wrap="square" lIns="0" tIns="0" rIns="0" bIns="0" rtlCol="0" anchor="t">
            <a:spAutoFit/>
          </a:bodyPr>
          <a:lstStyle/>
          <a:p>
            <a:pPr indent="-274320" algn="ctr">
              <a:spcAft>
                <a:spcPts val="900"/>
              </a:spcAft>
            </a:pPr>
            <a:r>
              <a:rPr lang="en-US" sz="1200" dirty="0" smtClean="0">
                <a:latin typeface="Georgia" pitchFamily="18" charset="0"/>
              </a:rPr>
              <a:t>Adjusted R squared</a:t>
            </a:r>
          </a:p>
        </p:txBody>
      </p:sp>
      <p:cxnSp>
        <p:nvCxnSpPr>
          <p:cNvPr id="13" name="Straight Connector 12"/>
          <p:cNvCxnSpPr>
            <a:endCxn id="12" idx="0"/>
          </p:cNvCxnSpPr>
          <p:nvPr/>
        </p:nvCxnSpPr>
        <p:spPr>
          <a:xfrm flipH="1">
            <a:off x="7985057" y="4456254"/>
            <a:ext cx="117221" cy="458042"/>
          </a:xfrm>
          <a:prstGeom prst="line">
            <a:avLst/>
          </a:prstGeom>
          <a:ln w="12700">
            <a:solidFill>
              <a:srgbClr val="968C6D"/>
            </a:solidFill>
            <a:head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65667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3400" y="690562"/>
            <a:ext cx="8077200" cy="369332"/>
          </a:xfrm>
        </p:spPr>
        <p:txBody>
          <a:bodyPr/>
          <a:lstStyle/>
          <a:p>
            <a:r>
              <a:rPr lang="en-US" dirty="0"/>
              <a:t>Model </a:t>
            </a:r>
            <a:r>
              <a:rPr lang="en-US" dirty="0" smtClean="0"/>
              <a:t>evaluation – Classification</a:t>
            </a:r>
            <a:endParaRPr lang="en-US" dirty="0"/>
          </a:p>
        </p:txBody>
      </p:sp>
      <p:sp>
        <p:nvSpPr>
          <p:cNvPr id="6" name="Content Placeholder 5"/>
          <p:cNvSpPr>
            <a:spLocks noGrp="1"/>
          </p:cNvSpPr>
          <p:nvPr>
            <p:ph sz="quarter" idx="15"/>
          </p:nvPr>
        </p:nvSpPr>
        <p:spPr>
          <a:xfrm>
            <a:off x="533400" y="1762791"/>
            <a:ext cx="3962400" cy="1838965"/>
          </a:xfrm>
        </p:spPr>
        <p:txBody>
          <a:bodyPr wrap="square" lIns="0" tIns="0" rIns="0" bIns="0" anchor="t">
            <a:spAutoFit/>
          </a:bodyPr>
          <a:lstStyle/>
          <a:p>
            <a:pPr marL="228600" indent="-228600">
              <a:buFont typeface="Arial" panose="020B0604020202020204" pitchFamily="34" charset="0"/>
              <a:buChar char="•"/>
            </a:pPr>
            <a:r>
              <a:rPr lang="en-US" dirty="0"/>
              <a:t>A common starting point for classification model evaluation is a </a:t>
            </a:r>
            <a:r>
              <a:rPr lang="en-US" b="1" i="1" dirty="0"/>
              <a:t>confusion matrix </a:t>
            </a:r>
            <a:r>
              <a:rPr lang="en-US" dirty="0"/>
              <a:t>that compares model predictions to actual results</a:t>
            </a:r>
          </a:p>
          <a:p>
            <a:pPr marL="228600" indent="-228600">
              <a:buFont typeface="Arial" panose="020B0604020202020204" pitchFamily="34" charset="0"/>
              <a:buChar char="•"/>
            </a:pPr>
            <a:r>
              <a:rPr lang="en-US" dirty="0"/>
              <a:t>Determining an appropriate threshold for classification generally depends on the costs of false positives and negatives</a:t>
            </a:r>
          </a:p>
        </p:txBody>
      </p:sp>
      <p:sp>
        <p:nvSpPr>
          <p:cNvPr id="4" name="Slide Number Placeholder 3"/>
          <p:cNvSpPr>
            <a:spLocks noGrp="1"/>
          </p:cNvSpPr>
          <p:nvPr>
            <p:ph type="sldNum" sz="quarter" idx="18"/>
          </p:nvPr>
        </p:nvSpPr>
        <p:spPr/>
        <p:txBody>
          <a:bodyPr/>
          <a:lstStyle/>
          <a:p>
            <a:fld id="{0EB59224-DFAF-451D-8CBC-9A737B9002FD}" type="slidenum">
              <a:rPr lang="en-US" smtClean="0"/>
              <a:pPr/>
              <a:t>19</a:t>
            </a:fld>
            <a:endParaRPr lang="en-US" dirty="0"/>
          </a:p>
        </p:txBody>
      </p:sp>
      <p:graphicFrame>
        <p:nvGraphicFramePr>
          <p:cNvPr id="14" name="Table 13"/>
          <p:cNvGraphicFramePr>
            <a:graphicFrameLocks noGrp="1"/>
          </p:cNvGraphicFramePr>
          <p:nvPr>
            <p:extLst>
              <p:ext uri="{D42A27DB-BD31-4B8C-83A1-F6EECF244321}">
                <p14:modId xmlns:p14="http://schemas.microsoft.com/office/powerpoint/2010/main" val="1785685846"/>
              </p:ext>
            </p:extLst>
          </p:nvPr>
        </p:nvGraphicFramePr>
        <p:xfrm>
          <a:off x="4694499" y="1796855"/>
          <a:ext cx="3962400" cy="1499616"/>
        </p:xfrm>
        <a:graphic>
          <a:graphicData uri="http://schemas.openxmlformats.org/drawingml/2006/table">
            <a:tbl>
              <a:tblPr firstRow="1" bandRow="1">
                <a:tableStyleId>{5940675A-B579-460E-94D1-54222C63F5DA}</a:tableStyleId>
              </a:tblPr>
              <a:tblGrid>
                <a:gridCol w="1320800">
                  <a:extLst>
                    <a:ext uri="{9D8B030D-6E8A-4147-A177-3AD203B41FA5}">
                      <a16:colId xmlns:a16="http://schemas.microsoft.com/office/drawing/2014/main" val="20000"/>
                    </a:ext>
                  </a:extLst>
                </a:gridCol>
                <a:gridCol w="1320800">
                  <a:extLst>
                    <a:ext uri="{9D8B030D-6E8A-4147-A177-3AD203B41FA5}">
                      <a16:colId xmlns:a16="http://schemas.microsoft.com/office/drawing/2014/main" val="20001"/>
                    </a:ext>
                  </a:extLst>
                </a:gridCol>
                <a:gridCol w="1320800">
                  <a:extLst>
                    <a:ext uri="{9D8B030D-6E8A-4147-A177-3AD203B41FA5}">
                      <a16:colId xmlns:a16="http://schemas.microsoft.com/office/drawing/2014/main" val="20002"/>
                    </a:ext>
                  </a:extLst>
                </a:gridCol>
              </a:tblGrid>
              <a:tr h="0">
                <a:tc gridSpan="3">
                  <a:txBody>
                    <a:bodyPr/>
                    <a:lstStyle/>
                    <a:p>
                      <a:pPr algn="l">
                        <a:spcBef>
                          <a:spcPts val="0"/>
                        </a:spcBef>
                        <a:spcAft>
                          <a:spcPts val="900"/>
                        </a:spcAft>
                      </a:pPr>
                      <a:r>
                        <a:rPr lang="en-US" sz="1200" b="1" smtClean="0">
                          <a:solidFill>
                            <a:srgbClr val="A32020"/>
                          </a:solidFill>
                          <a:latin typeface="Arial" panose="020B0604020202020204" pitchFamily="34" charset="0"/>
                        </a:rPr>
                        <a:t>Confusion Matrix: Fraud Detection</a:t>
                      </a:r>
                      <a:endParaRPr lang="en-US" sz="1200" b="1" dirty="0">
                        <a:solidFill>
                          <a:srgbClr val="A32020"/>
                        </a:solidFill>
                        <a:latin typeface="Arial" panose="020B0604020202020204" pitchFamily="34" charset="0"/>
                      </a:endParaRPr>
                    </a:p>
                  </a:txBody>
                  <a:tcPr marL="45720" marR="45720" marT="27432" marB="27432">
                    <a:lnL w="0" cmpd="sng">
                      <a:solidFill>
                        <a:srgbClr val="FFFFFF"/>
                      </a:solidFill>
                    </a:lnL>
                    <a:lnR w="0" cmpd="sng">
                      <a:solidFill>
                        <a:srgbClr val="FFFFFF"/>
                      </a:solidFill>
                    </a:lnR>
                    <a:lnT w="0" cmpd="sng">
                      <a:solidFill>
                        <a:srgbClr val="FFFFFF"/>
                      </a:solidFill>
                    </a:lnT>
                    <a:lnB w="9525" cmpd="sng">
                      <a:solidFill>
                        <a:srgbClr val="968C6D"/>
                      </a:solidFill>
                      <a:prstDash val="solid"/>
                    </a:lnB>
                    <a:solidFill>
                      <a:srgbClr val="FFFFFF"/>
                    </a:solidFill>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0"/>
                  </a:ext>
                </a:extLst>
              </a:tr>
              <a:tr h="0">
                <a:tc>
                  <a:txBody>
                    <a:bodyPr/>
                    <a:lstStyle/>
                    <a:p>
                      <a:pPr algn="l"/>
                      <a:endParaRPr lang="en-US" sz="1200" b="0" dirty="0">
                        <a:solidFill>
                          <a:srgbClr val="000000"/>
                        </a:solidFill>
                        <a:latin typeface="Arial" panose="020B0604020202020204" pitchFamily="34" charset="0"/>
                      </a:endParaRPr>
                    </a:p>
                  </a:txBody>
                  <a:tcPr marL="45720" marR="45720" marT="27432" marB="27432">
                    <a:lnL w="0" cmpd="sng">
                      <a:solidFill>
                        <a:srgbClr val="FFFFFF"/>
                      </a:solidFill>
                    </a:lnL>
                    <a:lnR w="0" cmpd="sng">
                      <a:solidFill>
                        <a:srgbClr val="FFFFFF"/>
                      </a:solidFill>
                      <a:prstDash val="solid"/>
                    </a:lnR>
                    <a:lnT w="9525" cmpd="sng">
                      <a:solidFill>
                        <a:srgbClr val="968C6D"/>
                      </a:solidFill>
                      <a:prstDash val="solid"/>
                    </a:lnT>
                    <a:lnB w="9525" cmpd="sng">
                      <a:solidFill>
                        <a:srgbClr val="968C6D"/>
                      </a:solidFill>
                      <a:prstDash val="sysDot"/>
                    </a:lnB>
                    <a:solidFill>
                      <a:srgbClr val="FFFFFF"/>
                    </a:solidFill>
                  </a:tcPr>
                </a:tc>
                <a:tc>
                  <a:txBody>
                    <a:bodyPr/>
                    <a:lstStyle/>
                    <a:p>
                      <a:pPr algn="l">
                        <a:spcBef>
                          <a:spcPts val="0"/>
                        </a:spcBef>
                        <a:spcAft>
                          <a:spcPts val="900"/>
                        </a:spcAft>
                      </a:pPr>
                      <a:r>
                        <a:rPr lang="en-US" sz="1200" b="0" i="1" smtClean="0">
                          <a:solidFill>
                            <a:srgbClr val="000000"/>
                          </a:solidFill>
                          <a:latin typeface="Arial" panose="020B0604020202020204" pitchFamily="34" charset="0"/>
                        </a:rPr>
                        <a:t>Fraud did not occur</a:t>
                      </a:r>
                      <a:endParaRPr lang="en-US" sz="1200" b="0" i="1" dirty="0">
                        <a:solidFill>
                          <a:srgbClr val="000000"/>
                        </a:solidFill>
                        <a:latin typeface="Arial" panose="020B0604020202020204" pitchFamily="34" charset="0"/>
                      </a:endParaRPr>
                    </a:p>
                  </a:txBody>
                  <a:tcPr marL="45720" marR="45720" marT="27432" marB="27432">
                    <a:lnL w="0" cmpd="sng">
                      <a:solidFill>
                        <a:srgbClr val="FFFFFF"/>
                      </a:solidFill>
                      <a:prstDash val="solid"/>
                    </a:lnL>
                    <a:lnR w="0" cmpd="sng">
                      <a:solidFill>
                        <a:srgbClr val="FFFFFF"/>
                      </a:solidFill>
                      <a:prstDash val="solid"/>
                    </a:lnR>
                    <a:lnT w="9525" cmpd="sng">
                      <a:solidFill>
                        <a:srgbClr val="968C6D"/>
                      </a:solidFill>
                      <a:prstDash val="solid"/>
                    </a:lnT>
                    <a:lnB w="9525" cmpd="sng">
                      <a:solidFill>
                        <a:srgbClr val="968C6D"/>
                      </a:solidFill>
                      <a:prstDash val="sysDot"/>
                    </a:lnB>
                    <a:solidFill>
                      <a:srgbClr val="FFFFFF"/>
                    </a:solidFill>
                  </a:tcPr>
                </a:tc>
                <a:tc>
                  <a:txBody>
                    <a:bodyPr/>
                    <a:lstStyle/>
                    <a:p>
                      <a:pPr algn="l">
                        <a:spcBef>
                          <a:spcPts val="0"/>
                        </a:spcBef>
                        <a:spcAft>
                          <a:spcPts val="900"/>
                        </a:spcAft>
                      </a:pPr>
                      <a:r>
                        <a:rPr lang="en-US" sz="1200" b="0" i="1" smtClean="0">
                          <a:solidFill>
                            <a:srgbClr val="000000"/>
                          </a:solidFill>
                          <a:latin typeface="Arial" panose="020B0604020202020204" pitchFamily="34" charset="0"/>
                        </a:rPr>
                        <a:t>Fraud did occur</a:t>
                      </a:r>
                      <a:endParaRPr lang="en-US" sz="1200" b="0" i="1" dirty="0">
                        <a:solidFill>
                          <a:srgbClr val="000000"/>
                        </a:solidFill>
                        <a:latin typeface="Arial" panose="020B0604020202020204" pitchFamily="34" charset="0"/>
                      </a:endParaRPr>
                    </a:p>
                  </a:txBody>
                  <a:tcPr marL="45720" marR="45720" marT="27432" marB="27432">
                    <a:lnL w="0" cmpd="sng">
                      <a:solidFill>
                        <a:srgbClr val="FFFFFF"/>
                      </a:solidFill>
                      <a:prstDash val="solid"/>
                    </a:lnL>
                    <a:lnR w="0" cmpd="sng">
                      <a:solidFill>
                        <a:srgbClr val="FFFFFF"/>
                      </a:solidFill>
                    </a:lnR>
                    <a:lnT w="9525" cmpd="sng">
                      <a:solidFill>
                        <a:srgbClr val="968C6D"/>
                      </a:solidFill>
                      <a:prstDash val="solid"/>
                    </a:lnT>
                    <a:lnB w="9525" cmpd="sng">
                      <a:solidFill>
                        <a:srgbClr val="968C6D"/>
                      </a:solidFill>
                      <a:prstDash val="sysDot"/>
                    </a:lnB>
                    <a:solidFill>
                      <a:srgbClr val="FFFFFF"/>
                    </a:solidFill>
                  </a:tcPr>
                </a:tc>
                <a:extLst>
                  <a:ext uri="{0D108BD9-81ED-4DB2-BD59-A6C34878D82A}">
                    <a16:rowId xmlns:a16="http://schemas.microsoft.com/office/drawing/2014/main" val="10001"/>
                  </a:ext>
                </a:extLst>
              </a:tr>
              <a:tr h="0">
                <a:tc>
                  <a:txBody>
                    <a:bodyPr/>
                    <a:lstStyle/>
                    <a:p>
                      <a:pPr algn="l">
                        <a:spcBef>
                          <a:spcPts val="0"/>
                        </a:spcBef>
                        <a:spcAft>
                          <a:spcPts val="900"/>
                        </a:spcAft>
                      </a:pPr>
                      <a:r>
                        <a:rPr lang="en-US" sz="1200" b="0" i="1" smtClean="0">
                          <a:solidFill>
                            <a:srgbClr val="000000"/>
                          </a:solidFill>
                          <a:latin typeface="Arial" panose="020B0604020202020204" pitchFamily="34" charset="0"/>
                        </a:rPr>
                        <a:t>Model predicts fraud</a:t>
                      </a:r>
                      <a:endParaRPr lang="en-US" sz="1200" b="0" i="1" dirty="0">
                        <a:solidFill>
                          <a:srgbClr val="000000"/>
                        </a:solidFill>
                        <a:latin typeface="Arial" panose="020B0604020202020204" pitchFamily="34" charset="0"/>
                      </a:endParaRPr>
                    </a:p>
                  </a:txBody>
                  <a:tcPr marL="45720" marR="45720" marT="27432" marB="27432">
                    <a:lnL w="0" cmpd="sng">
                      <a:solidFill>
                        <a:srgbClr val="FFFFFF"/>
                      </a:solidFill>
                    </a:lnL>
                    <a:lnR w="0" cmpd="sng">
                      <a:solidFill>
                        <a:srgbClr val="FFFFFF"/>
                      </a:solidFill>
                      <a:prstDash val="solid"/>
                    </a:lnR>
                    <a:lnT w="9525" cmpd="sng">
                      <a:solidFill>
                        <a:srgbClr val="968C6D"/>
                      </a:solidFill>
                      <a:prstDash val="sysDot"/>
                    </a:lnT>
                    <a:lnB w="9525" cmpd="sng">
                      <a:solidFill>
                        <a:srgbClr val="968C6D"/>
                      </a:solidFill>
                      <a:prstDash val="sysDot"/>
                    </a:lnB>
                    <a:solidFill>
                      <a:srgbClr val="FFFFFF"/>
                    </a:solidFill>
                  </a:tcPr>
                </a:tc>
                <a:tc>
                  <a:txBody>
                    <a:bodyPr/>
                    <a:lstStyle/>
                    <a:p>
                      <a:pPr marL="0" marR="0" lvl="0" indent="0" algn="l" defTabSz="914400" rtl="0" eaLnBrk="1" fontAlgn="auto" latinLnBrk="0" hangingPunct="1">
                        <a:lnSpc>
                          <a:spcPct val="100000"/>
                        </a:lnSpc>
                        <a:spcBef>
                          <a:spcPts val="0"/>
                        </a:spcBef>
                        <a:spcAft>
                          <a:spcPts val="900"/>
                        </a:spcAft>
                        <a:buClrTx/>
                        <a:buSzTx/>
                        <a:buFontTx/>
                        <a:buNone/>
                        <a:tabLst/>
                        <a:defRPr/>
                      </a:pPr>
                      <a:r>
                        <a:rPr lang="en-US" sz="1200" b="0" smtClean="0">
                          <a:solidFill>
                            <a:srgbClr val="000000"/>
                          </a:solidFill>
                          <a:latin typeface="Arial" panose="020B0604020202020204" pitchFamily="34" charset="0"/>
                        </a:rPr>
                        <a:t>False positive </a:t>
                      </a:r>
                      <a:br>
                        <a:rPr lang="en-US" sz="1200" b="0" smtClean="0">
                          <a:solidFill>
                            <a:srgbClr val="000000"/>
                          </a:solidFill>
                          <a:latin typeface="Arial" panose="020B0604020202020204" pitchFamily="34" charset="0"/>
                        </a:rPr>
                      </a:br>
                      <a:r>
                        <a:rPr lang="en-US" sz="1200" b="0" smtClean="0">
                          <a:solidFill>
                            <a:srgbClr val="000000"/>
                          </a:solidFill>
                          <a:latin typeface="Arial" panose="020B0604020202020204" pitchFamily="34" charset="0"/>
                        </a:rPr>
                        <a:t>(Type I Error)</a:t>
                      </a:r>
                      <a:endParaRPr lang="en-US" sz="1200" b="0" dirty="0" smtClean="0">
                        <a:solidFill>
                          <a:srgbClr val="000000"/>
                        </a:solidFill>
                        <a:latin typeface="Arial" panose="020B0604020202020204" pitchFamily="34" charset="0"/>
                      </a:endParaRPr>
                    </a:p>
                  </a:txBody>
                  <a:tcPr marL="45720" marR="45720" marT="27432" marB="27432">
                    <a:lnL w="0" cmpd="sng">
                      <a:solidFill>
                        <a:srgbClr val="FFFFFF"/>
                      </a:solidFill>
                      <a:prstDash val="solid"/>
                    </a:lnL>
                    <a:lnR w="0" cmpd="sng">
                      <a:solidFill>
                        <a:srgbClr val="FFFFFF"/>
                      </a:solidFill>
                      <a:prstDash val="solid"/>
                    </a:lnR>
                    <a:lnT w="9525" cmpd="sng">
                      <a:solidFill>
                        <a:srgbClr val="968C6D"/>
                      </a:solidFill>
                      <a:prstDash val="sysDot"/>
                    </a:lnT>
                    <a:lnB w="9525" cmpd="sng">
                      <a:solidFill>
                        <a:srgbClr val="968C6D"/>
                      </a:solidFill>
                      <a:prstDash val="sysDot"/>
                    </a:lnB>
                    <a:solidFill>
                      <a:srgbClr val="FFFFFF"/>
                    </a:solidFill>
                  </a:tcPr>
                </a:tc>
                <a:tc>
                  <a:txBody>
                    <a:bodyPr/>
                    <a:lstStyle/>
                    <a:p>
                      <a:pPr marL="0" marR="0" lvl="0" indent="0" algn="l" defTabSz="914400" rtl="0" eaLnBrk="1" fontAlgn="auto" latinLnBrk="0" hangingPunct="1">
                        <a:lnSpc>
                          <a:spcPct val="100000"/>
                        </a:lnSpc>
                        <a:spcBef>
                          <a:spcPts val="0"/>
                        </a:spcBef>
                        <a:spcAft>
                          <a:spcPts val="900"/>
                        </a:spcAft>
                        <a:buClrTx/>
                        <a:buSzTx/>
                        <a:buFontTx/>
                        <a:buNone/>
                        <a:tabLst/>
                        <a:defRPr/>
                      </a:pPr>
                      <a:r>
                        <a:rPr lang="en-US" sz="1200" b="0" smtClean="0">
                          <a:solidFill>
                            <a:srgbClr val="000000"/>
                          </a:solidFill>
                          <a:latin typeface="Arial" panose="020B0604020202020204" pitchFamily="34" charset="0"/>
                        </a:rPr>
                        <a:t>True positive</a:t>
                      </a:r>
                      <a:endParaRPr lang="en-US" sz="1200" b="0" dirty="0" smtClean="0">
                        <a:solidFill>
                          <a:srgbClr val="000000"/>
                        </a:solidFill>
                        <a:latin typeface="Arial" panose="020B0604020202020204" pitchFamily="34" charset="0"/>
                      </a:endParaRPr>
                    </a:p>
                  </a:txBody>
                  <a:tcPr marL="45720" marR="45720" marT="27432" marB="27432">
                    <a:lnL w="0" cmpd="sng">
                      <a:solidFill>
                        <a:srgbClr val="FFFFFF"/>
                      </a:solidFill>
                      <a:prstDash val="solid"/>
                    </a:lnL>
                    <a:lnR w="0" cmpd="sng">
                      <a:solidFill>
                        <a:srgbClr val="FFFFFF"/>
                      </a:solidFill>
                    </a:lnR>
                    <a:lnT w="9525" cmpd="sng">
                      <a:solidFill>
                        <a:srgbClr val="968C6D"/>
                      </a:solidFill>
                      <a:prstDash val="sysDot"/>
                    </a:lnT>
                    <a:lnB w="9525" cmpd="sng">
                      <a:solidFill>
                        <a:srgbClr val="968C6D"/>
                      </a:solidFill>
                      <a:prstDash val="sysDot"/>
                    </a:lnB>
                    <a:solidFill>
                      <a:srgbClr val="FFFFFF"/>
                    </a:solidFill>
                  </a:tcPr>
                </a:tc>
                <a:extLst>
                  <a:ext uri="{0D108BD9-81ED-4DB2-BD59-A6C34878D82A}">
                    <a16:rowId xmlns:a16="http://schemas.microsoft.com/office/drawing/2014/main" val="10002"/>
                  </a:ext>
                </a:extLst>
              </a:tr>
              <a:tr h="0">
                <a:tc>
                  <a:txBody>
                    <a:bodyPr/>
                    <a:lstStyle/>
                    <a:p>
                      <a:pPr algn="l">
                        <a:spcBef>
                          <a:spcPts val="0"/>
                        </a:spcBef>
                        <a:spcAft>
                          <a:spcPts val="900"/>
                        </a:spcAft>
                      </a:pPr>
                      <a:r>
                        <a:rPr lang="en-US" sz="1200" b="0" i="1" smtClean="0">
                          <a:solidFill>
                            <a:srgbClr val="000000"/>
                          </a:solidFill>
                          <a:latin typeface="Arial" panose="020B0604020202020204" pitchFamily="34" charset="0"/>
                        </a:rPr>
                        <a:t>Model predicts no fraud</a:t>
                      </a:r>
                      <a:endParaRPr lang="en-US" sz="1200" b="0" i="1" dirty="0">
                        <a:solidFill>
                          <a:srgbClr val="000000"/>
                        </a:solidFill>
                        <a:latin typeface="Arial" panose="020B0604020202020204" pitchFamily="34" charset="0"/>
                      </a:endParaRPr>
                    </a:p>
                  </a:txBody>
                  <a:tcPr marL="45720" marR="45720" marT="27432" marB="27432">
                    <a:lnL w="0" cmpd="sng">
                      <a:solidFill>
                        <a:srgbClr val="FFFFFF"/>
                      </a:solidFill>
                    </a:lnL>
                    <a:lnR w="0" cmpd="sng">
                      <a:solidFill>
                        <a:srgbClr val="FFFFFF"/>
                      </a:solidFill>
                      <a:prstDash val="solid"/>
                    </a:lnR>
                    <a:lnT w="9525" cmpd="sng">
                      <a:solidFill>
                        <a:srgbClr val="968C6D"/>
                      </a:solidFill>
                      <a:prstDash val="sysDot"/>
                    </a:lnT>
                    <a:lnB w="9525" cmpd="sng">
                      <a:solidFill>
                        <a:srgbClr val="968C6D"/>
                      </a:solidFill>
                      <a:prstDash val="solid"/>
                    </a:lnB>
                    <a:solidFill>
                      <a:srgbClr val="FFFFFF"/>
                    </a:solidFill>
                  </a:tcPr>
                </a:tc>
                <a:tc>
                  <a:txBody>
                    <a:bodyPr/>
                    <a:lstStyle/>
                    <a:p>
                      <a:pPr marL="0" marR="0" lvl="0" indent="0" algn="l" defTabSz="914400" rtl="0" eaLnBrk="1" fontAlgn="auto" latinLnBrk="0" hangingPunct="1">
                        <a:lnSpc>
                          <a:spcPct val="100000"/>
                        </a:lnSpc>
                        <a:spcBef>
                          <a:spcPts val="0"/>
                        </a:spcBef>
                        <a:spcAft>
                          <a:spcPts val="900"/>
                        </a:spcAft>
                        <a:buClrTx/>
                        <a:buSzTx/>
                        <a:buFontTx/>
                        <a:buNone/>
                        <a:tabLst/>
                        <a:defRPr/>
                      </a:pPr>
                      <a:r>
                        <a:rPr lang="en-US" sz="1200" b="0" smtClean="0">
                          <a:solidFill>
                            <a:srgbClr val="000000"/>
                          </a:solidFill>
                          <a:latin typeface="Arial" panose="020B0604020202020204" pitchFamily="34" charset="0"/>
                        </a:rPr>
                        <a:t>True negative</a:t>
                      </a:r>
                      <a:endParaRPr lang="en-US" sz="1200" b="0" dirty="0" smtClean="0">
                        <a:solidFill>
                          <a:srgbClr val="000000"/>
                        </a:solidFill>
                        <a:latin typeface="Arial" panose="020B0604020202020204" pitchFamily="34" charset="0"/>
                      </a:endParaRPr>
                    </a:p>
                  </a:txBody>
                  <a:tcPr marL="45720" marR="45720" marT="27432" marB="27432">
                    <a:lnL w="0" cmpd="sng">
                      <a:solidFill>
                        <a:srgbClr val="FFFFFF"/>
                      </a:solidFill>
                      <a:prstDash val="solid"/>
                    </a:lnL>
                    <a:lnR w="0" cmpd="sng">
                      <a:solidFill>
                        <a:srgbClr val="FFFFFF"/>
                      </a:solidFill>
                      <a:prstDash val="solid"/>
                    </a:lnR>
                    <a:lnT w="9525" cmpd="sng">
                      <a:solidFill>
                        <a:srgbClr val="968C6D"/>
                      </a:solidFill>
                      <a:prstDash val="sysDot"/>
                    </a:lnT>
                    <a:lnB w="9525" cmpd="sng">
                      <a:solidFill>
                        <a:srgbClr val="968C6D"/>
                      </a:solidFill>
                      <a:prstDash val="solid"/>
                    </a:lnB>
                    <a:solidFill>
                      <a:srgbClr val="FFFFFF"/>
                    </a:solidFill>
                  </a:tcPr>
                </a:tc>
                <a:tc>
                  <a:txBody>
                    <a:bodyPr/>
                    <a:lstStyle/>
                    <a:p>
                      <a:pPr marL="0" marR="0" lvl="0" indent="0" algn="l" defTabSz="914400" rtl="0" eaLnBrk="1" fontAlgn="auto" latinLnBrk="0" hangingPunct="1">
                        <a:lnSpc>
                          <a:spcPct val="100000"/>
                        </a:lnSpc>
                        <a:spcBef>
                          <a:spcPts val="0"/>
                        </a:spcBef>
                        <a:spcAft>
                          <a:spcPts val="900"/>
                        </a:spcAft>
                        <a:buClrTx/>
                        <a:buSzTx/>
                        <a:buFontTx/>
                        <a:buNone/>
                        <a:tabLst/>
                        <a:defRPr/>
                      </a:pPr>
                      <a:r>
                        <a:rPr lang="en-US" sz="1200" b="0" dirty="0" smtClean="0">
                          <a:solidFill>
                            <a:srgbClr val="000000"/>
                          </a:solidFill>
                          <a:latin typeface="Arial" panose="020B0604020202020204" pitchFamily="34" charset="0"/>
                        </a:rPr>
                        <a:t>False negative </a:t>
                      </a:r>
                      <a:br>
                        <a:rPr lang="en-US" sz="1200" b="0" dirty="0" smtClean="0">
                          <a:solidFill>
                            <a:srgbClr val="000000"/>
                          </a:solidFill>
                          <a:latin typeface="Arial" panose="020B0604020202020204" pitchFamily="34" charset="0"/>
                        </a:rPr>
                      </a:br>
                      <a:r>
                        <a:rPr lang="en-US" sz="1200" b="0" dirty="0" smtClean="0">
                          <a:solidFill>
                            <a:srgbClr val="000000"/>
                          </a:solidFill>
                          <a:latin typeface="Arial" panose="020B0604020202020204" pitchFamily="34" charset="0"/>
                        </a:rPr>
                        <a:t>(Type II Error)</a:t>
                      </a:r>
                    </a:p>
                  </a:txBody>
                  <a:tcPr marL="45720" marR="45720" marT="27432" marB="27432">
                    <a:lnL w="0" cmpd="sng">
                      <a:solidFill>
                        <a:srgbClr val="FFFFFF"/>
                      </a:solidFill>
                      <a:prstDash val="solid"/>
                    </a:lnL>
                    <a:lnR w="0" cmpd="sng">
                      <a:solidFill>
                        <a:srgbClr val="FFFFFF"/>
                      </a:solidFill>
                    </a:lnR>
                    <a:lnT w="9525" cmpd="sng">
                      <a:solidFill>
                        <a:srgbClr val="968C6D"/>
                      </a:solidFill>
                      <a:prstDash val="sysDot"/>
                    </a:lnT>
                    <a:lnB w="9525" cmpd="sng">
                      <a:solidFill>
                        <a:srgbClr val="968C6D"/>
                      </a:solidFill>
                      <a:prstDash val="solid"/>
                    </a:lnB>
                    <a:solidFill>
                      <a:srgbClr val="FFFFFF"/>
                    </a:solidFill>
                  </a:tcPr>
                </a:tc>
                <a:extLst>
                  <a:ext uri="{0D108BD9-81ED-4DB2-BD59-A6C34878D82A}">
                    <a16:rowId xmlns:a16="http://schemas.microsoft.com/office/drawing/2014/main" val="10003"/>
                  </a:ext>
                </a:extLst>
              </a:tr>
            </a:tbl>
          </a:graphicData>
        </a:graphic>
      </p:graphicFrame>
      <p:pic>
        <p:nvPicPr>
          <p:cNvPr id="15" name="Picture 14"/>
          <p:cNvPicPr>
            <a:picLocks noChangeAspect="1"/>
          </p:cNvPicPr>
          <p:nvPr/>
        </p:nvPicPr>
        <p:blipFill rotWithShape="1">
          <a:blip r:embed="rId3"/>
          <a:srcRect l="26443"/>
          <a:stretch/>
        </p:blipFill>
        <p:spPr>
          <a:xfrm>
            <a:off x="3597207" y="3671083"/>
            <a:ext cx="4659947" cy="2055977"/>
          </a:xfrm>
          <a:prstGeom prst="rect">
            <a:avLst/>
          </a:prstGeom>
        </p:spPr>
      </p:pic>
      <p:sp>
        <p:nvSpPr>
          <p:cNvPr id="16" name="TextBox 15"/>
          <p:cNvSpPr txBox="1"/>
          <p:nvPr/>
        </p:nvSpPr>
        <p:spPr>
          <a:xfrm>
            <a:off x="2275208" y="5456437"/>
            <a:ext cx="65" cy="184666"/>
          </a:xfrm>
          <a:prstGeom prst="rect">
            <a:avLst/>
          </a:prstGeom>
          <a:noFill/>
        </p:spPr>
        <p:txBody>
          <a:bodyPr wrap="square" lIns="0" tIns="0" rIns="0" bIns="0" rtlCol="0" anchor="t">
            <a:spAutoFit/>
          </a:bodyPr>
          <a:lstStyle/>
          <a:p>
            <a:pPr indent="-274320">
              <a:spcAft>
                <a:spcPts val="900"/>
              </a:spcAft>
            </a:pPr>
            <a:endParaRPr lang="en-US" sz="1200" dirty="0" smtClean="0">
              <a:latin typeface="Georgia" pitchFamily="18" charset="0"/>
            </a:endParaRPr>
          </a:p>
        </p:txBody>
      </p:sp>
      <p:sp>
        <p:nvSpPr>
          <p:cNvPr id="17" name="TextBox 16"/>
          <p:cNvSpPr txBox="1"/>
          <p:nvPr/>
        </p:nvSpPr>
        <p:spPr>
          <a:xfrm>
            <a:off x="7377015" y="4156323"/>
            <a:ext cx="1078821" cy="184666"/>
          </a:xfrm>
          <a:prstGeom prst="rect">
            <a:avLst/>
          </a:prstGeom>
          <a:noFill/>
        </p:spPr>
        <p:txBody>
          <a:bodyPr wrap="square" lIns="0" tIns="0" rIns="0" bIns="0" rtlCol="0" anchor="t">
            <a:spAutoFit/>
          </a:bodyPr>
          <a:lstStyle/>
          <a:p>
            <a:pPr indent="-274320">
              <a:spcAft>
                <a:spcPts val="900"/>
              </a:spcAft>
            </a:pPr>
            <a:r>
              <a:rPr lang="en-US" sz="1200" dirty="0" smtClean="0">
                <a:latin typeface="Georgia" pitchFamily="18" charset="0"/>
              </a:rPr>
              <a:t>Fraud did occur</a:t>
            </a:r>
          </a:p>
        </p:txBody>
      </p:sp>
      <p:sp>
        <p:nvSpPr>
          <p:cNvPr id="18" name="TextBox 17"/>
          <p:cNvSpPr txBox="1"/>
          <p:nvPr/>
        </p:nvSpPr>
        <p:spPr>
          <a:xfrm>
            <a:off x="3101183" y="4156322"/>
            <a:ext cx="1343316" cy="184666"/>
          </a:xfrm>
          <a:prstGeom prst="rect">
            <a:avLst/>
          </a:prstGeom>
          <a:noFill/>
        </p:spPr>
        <p:txBody>
          <a:bodyPr wrap="square" lIns="0" tIns="0" rIns="0" bIns="0" rtlCol="0" anchor="t">
            <a:spAutoFit/>
          </a:bodyPr>
          <a:lstStyle/>
          <a:p>
            <a:pPr indent="-274320">
              <a:spcAft>
                <a:spcPts val="900"/>
              </a:spcAft>
            </a:pPr>
            <a:r>
              <a:rPr lang="en-US" sz="1200" dirty="0" smtClean="0">
                <a:latin typeface="Georgia" pitchFamily="18" charset="0"/>
              </a:rPr>
              <a:t>Fraud did not occur</a:t>
            </a:r>
          </a:p>
        </p:txBody>
      </p:sp>
      <p:cxnSp>
        <p:nvCxnSpPr>
          <p:cNvPr id="19" name="Straight Connector 18"/>
          <p:cNvCxnSpPr/>
          <p:nvPr/>
        </p:nvCxnSpPr>
        <p:spPr>
          <a:xfrm>
            <a:off x="5978937" y="4065026"/>
            <a:ext cx="0" cy="1526876"/>
          </a:xfrm>
          <a:prstGeom prst="line">
            <a:avLst/>
          </a:prstGeom>
          <a:ln>
            <a:solidFill>
              <a:srgbClr val="968C6D"/>
            </a:solidFill>
            <a:prstDash val="lgDash"/>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5663776" y="3822684"/>
            <a:ext cx="764633" cy="184666"/>
          </a:xfrm>
          <a:prstGeom prst="rect">
            <a:avLst/>
          </a:prstGeom>
          <a:noFill/>
        </p:spPr>
        <p:txBody>
          <a:bodyPr wrap="square" lIns="0" tIns="0" rIns="0" bIns="0" rtlCol="0" anchor="t">
            <a:spAutoFit/>
          </a:bodyPr>
          <a:lstStyle/>
          <a:p>
            <a:pPr indent="-274320">
              <a:spcAft>
                <a:spcPts val="900"/>
              </a:spcAft>
            </a:pPr>
            <a:r>
              <a:rPr lang="en-US" sz="1200" dirty="0" smtClean="0">
                <a:latin typeface="Georgia" pitchFamily="18" charset="0"/>
              </a:rPr>
              <a:t>Threshold?</a:t>
            </a:r>
          </a:p>
        </p:txBody>
      </p:sp>
      <p:cxnSp>
        <p:nvCxnSpPr>
          <p:cNvPr id="21" name="Straight Connector 20"/>
          <p:cNvCxnSpPr/>
          <p:nvPr/>
        </p:nvCxnSpPr>
        <p:spPr>
          <a:xfrm>
            <a:off x="6019800" y="5591902"/>
            <a:ext cx="408609" cy="274046"/>
          </a:xfrm>
          <a:prstGeom prst="line">
            <a:avLst/>
          </a:prstGeom>
          <a:ln w="12700">
            <a:solidFill>
              <a:srgbClr val="968C6D"/>
            </a:solidFill>
            <a:headEnd type="triangle"/>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5567423" y="5591902"/>
            <a:ext cx="299978" cy="274046"/>
          </a:xfrm>
          <a:prstGeom prst="line">
            <a:avLst/>
          </a:prstGeom>
          <a:ln w="12700">
            <a:solidFill>
              <a:srgbClr val="968C6D"/>
            </a:solidFill>
            <a:head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6288648" y="5883048"/>
            <a:ext cx="920124" cy="184666"/>
          </a:xfrm>
          <a:prstGeom prst="rect">
            <a:avLst/>
          </a:prstGeom>
          <a:noFill/>
        </p:spPr>
        <p:txBody>
          <a:bodyPr wrap="square" lIns="0" tIns="0" rIns="0" bIns="0" rtlCol="0" anchor="t">
            <a:spAutoFit/>
          </a:bodyPr>
          <a:lstStyle/>
          <a:p>
            <a:pPr indent="-274320">
              <a:spcAft>
                <a:spcPts val="900"/>
              </a:spcAft>
            </a:pPr>
            <a:r>
              <a:rPr lang="en-US" sz="1200" dirty="0" smtClean="0">
                <a:latin typeface="Georgia" pitchFamily="18" charset="0"/>
              </a:rPr>
              <a:t>False positive</a:t>
            </a:r>
          </a:p>
        </p:txBody>
      </p:sp>
      <p:sp>
        <p:nvSpPr>
          <p:cNvPr id="24" name="TextBox 23"/>
          <p:cNvSpPr txBox="1"/>
          <p:nvPr/>
        </p:nvSpPr>
        <p:spPr>
          <a:xfrm>
            <a:off x="4718643" y="5885927"/>
            <a:ext cx="958596" cy="184666"/>
          </a:xfrm>
          <a:prstGeom prst="rect">
            <a:avLst/>
          </a:prstGeom>
          <a:noFill/>
        </p:spPr>
        <p:txBody>
          <a:bodyPr wrap="square" lIns="0" tIns="0" rIns="0" bIns="0" rtlCol="0" anchor="t">
            <a:spAutoFit/>
          </a:bodyPr>
          <a:lstStyle/>
          <a:p>
            <a:pPr indent="-274320">
              <a:spcAft>
                <a:spcPts val="900"/>
              </a:spcAft>
            </a:pPr>
            <a:r>
              <a:rPr lang="en-US" sz="1200" dirty="0" smtClean="0">
                <a:latin typeface="Georgia" pitchFamily="18" charset="0"/>
              </a:rPr>
              <a:t>False negative</a:t>
            </a:r>
          </a:p>
        </p:txBody>
      </p:sp>
      <p:cxnSp>
        <p:nvCxnSpPr>
          <p:cNvPr id="25" name="Straight Connector 24"/>
          <p:cNvCxnSpPr/>
          <p:nvPr/>
        </p:nvCxnSpPr>
        <p:spPr>
          <a:xfrm flipH="1" flipV="1">
            <a:off x="3964124" y="4431607"/>
            <a:ext cx="1075970" cy="320018"/>
          </a:xfrm>
          <a:prstGeom prst="line">
            <a:avLst/>
          </a:prstGeom>
          <a:ln w="12700">
            <a:solidFill>
              <a:srgbClr val="968C6D"/>
            </a:solidFill>
            <a:headEnd type="triangle"/>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V="1">
            <a:off x="7009788" y="4425180"/>
            <a:ext cx="931776" cy="326445"/>
          </a:xfrm>
          <a:prstGeom prst="line">
            <a:avLst/>
          </a:prstGeom>
          <a:ln w="12700">
            <a:solidFill>
              <a:srgbClr val="968C6D"/>
            </a:solidFill>
            <a:headEnd type="triangle"/>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2534415" y="4828464"/>
            <a:ext cx="1464878" cy="369332"/>
          </a:xfrm>
          <a:prstGeom prst="rect">
            <a:avLst/>
          </a:prstGeom>
          <a:noFill/>
        </p:spPr>
        <p:txBody>
          <a:bodyPr wrap="square" lIns="0" tIns="0" rIns="0" bIns="0" rtlCol="0" anchor="t">
            <a:spAutoFit/>
          </a:bodyPr>
          <a:lstStyle/>
          <a:p>
            <a:pPr indent="-274320">
              <a:spcAft>
                <a:spcPts val="900"/>
              </a:spcAft>
            </a:pPr>
            <a:r>
              <a:rPr lang="en-US" sz="1200" dirty="0" smtClean="0">
                <a:latin typeface="Georgia" pitchFamily="18" charset="0"/>
              </a:rPr>
              <a:t>Distribution of predicted value</a:t>
            </a:r>
          </a:p>
        </p:txBody>
      </p:sp>
      <p:cxnSp>
        <p:nvCxnSpPr>
          <p:cNvPr id="28" name="Straight Connector 27"/>
          <p:cNvCxnSpPr/>
          <p:nvPr/>
        </p:nvCxnSpPr>
        <p:spPr>
          <a:xfrm flipH="1" flipV="1">
            <a:off x="3640670" y="5022719"/>
            <a:ext cx="685145" cy="162984"/>
          </a:xfrm>
          <a:prstGeom prst="line">
            <a:avLst/>
          </a:prstGeom>
          <a:ln w="12700">
            <a:solidFill>
              <a:srgbClr val="968C6D"/>
            </a:solidFill>
            <a:head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46459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a:t>Review</a:t>
            </a:r>
          </a:p>
        </p:txBody>
      </p:sp>
      <p:sp>
        <p:nvSpPr>
          <p:cNvPr id="7" name="Slide Number Placeholder 6"/>
          <p:cNvSpPr>
            <a:spLocks noGrp="1"/>
          </p:cNvSpPr>
          <p:nvPr>
            <p:ph type="sldNum" sz="quarter" idx="12"/>
          </p:nvPr>
        </p:nvSpPr>
        <p:spPr/>
        <p:txBody>
          <a:bodyPr/>
          <a:lstStyle/>
          <a:p>
            <a:fld id="{D28E348B-3B6A-455A-AE2A-FA4C930589F0}" type="slidenum">
              <a:rPr lang="en-US" smtClean="0"/>
              <a:pPr/>
              <a:t>2</a:t>
            </a:fld>
            <a:endParaRPr lang="en-US" dirty="0"/>
          </a:p>
        </p:txBody>
      </p:sp>
    </p:spTree>
    <p:extLst>
      <p:ext uri="{BB962C8B-B14F-4D97-AF65-F5344CB8AC3E}">
        <p14:creationId xmlns:p14="http://schemas.microsoft.com/office/powerpoint/2010/main" val="38914206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3400" y="690562"/>
            <a:ext cx="8077200" cy="369332"/>
          </a:xfrm>
        </p:spPr>
        <p:txBody>
          <a:bodyPr/>
          <a:lstStyle/>
          <a:p>
            <a:r>
              <a:rPr lang="en-US" dirty="0" smtClean="0"/>
              <a:t>Training</a:t>
            </a:r>
            <a:r>
              <a:rPr lang="en-US" dirty="0"/>
              <a:t>, validation, and test sets</a:t>
            </a:r>
          </a:p>
        </p:txBody>
      </p:sp>
      <p:sp>
        <p:nvSpPr>
          <p:cNvPr id="6" name="Content Placeholder 5"/>
          <p:cNvSpPr>
            <a:spLocks noGrp="1"/>
          </p:cNvSpPr>
          <p:nvPr>
            <p:ph sz="quarter" idx="15"/>
          </p:nvPr>
        </p:nvSpPr>
        <p:spPr>
          <a:xfrm>
            <a:off x="533400" y="1762791"/>
            <a:ext cx="8115300" cy="2793072"/>
          </a:xfrm>
        </p:spPr>
        <p:txBody>
          <a:bodyPr wrap="square" lIns="0" tIns="0" rIns="0" bIns="0" anchor="t">
            <a:spAutoFit/>
          </a:bodyPr>
          <a:lstStyle/>
          <a:p>
            <a:pPr marL="228600" indent="-228600">
              <a:buFont typeface="Arial" panose="020B0604020202020204" pitchFamily="34" charset="0"/>
              <a:buChar char="•"/>
            </a:pPr>
            <a:r>
              <a:rPr lang="en-US" dirty="0"/>
              <a:t>Evaluating out-of-sample performance can prevent overfitting and indicate whether the model will generate effective predictions for new data</a:t>
            </a:r>
          </a:p>
          <a:p>
            <a:pPr marL="228600" indent="-228600">
              <a:buFont typeface="Arial" panose="020B0604020202020204" pitchFamily="34" charset="0"/>
              <a:buChar char="•"/>
            </a:pPr>
            <a:r>
              <a:rPr lang="en-US" dirty="0"/>
              <a:t>Split sample data into training, validation, and test sets instead of training a model on the complete data set</a:t>
            </a:r>
          </a:p>
          <a:p>
            <a:pPr marL="457200" indent="-228600">
              <a:buFont typeface="Georgia" panose="02040502050405020303" pitchFamily="18" charset="0"/>
              <a:buChar char="-"/>
            </a:pPr>
            <a:r>
              <a:rPr lang="en-US" b="1" dirty="0"/>
              <a:t>Training set</a:t>
            </a:r>
            <a:r>
              <a:rPr lang="en-US" dirty="0"/>
              <a:t>: Estimate the model and examine model statistics</a:t>
            </a:r>
          </a:p>
          <a:p>
            <a:pPr marL="457200" indent="-228600">
              <a:buFont typeface="Georgia" panose="02040502050405020303" pitchFamily="18" charset="0"/>
              <a:buChar char="-"/>
            </a:pPr>
            <a:r>
              <a:rPr lang="en-US" b="1" dirty="0"/>
              <a:t>Validation set</a:t>
            </a:r>
            <a:r>
              <a:rPr lang="en-US" dirty="0"/>
              <a:t>: Generate predicted values and evaluate candidate model performance to identify opportunities for improvement</a:t>
            </a:r>
          </a:p>
          <a:p>
            <a:pPr marL="457200" indent="-228600">
              <a:buFont typeface="Georgia" panose="02040502050405020303" pitchFamily="18" charset="0"/>
              <a:buChar char="-"/>
            </a:pPr>
            <a:r>
              <a:rPr lang="en-US" b="1" dirty="0"/>
              <a:t>Test set</a:t>
            </a:r>
            <a:r>
              <a:rPr lang="en-US" dirty="0"/>
              <a:t>: Generate predicted values and report final model performance</a:t>
            </a:r>
          </a:p>
          <a:p>
            <a:pPr marL="228600" indent="-228600">
              <a:buFont typeface="Arial" panose="020B0604020202020204" pitchFamily="34" charset="0"/>
              <a:buChar char="•"/>
            </a:pPr>
            <a:r>
              <a:rPr lang="en-US" dirty="0"/>
              <a:t>Consider cross-validation using multiple splits of the data</a:t>
            </a:r>
          </a:p>
        </p:txBody>
      </p:sp>
      <p:sp>
        <p:nvSpPr>
          <p:cNvPr id="4" name="Slide Number Placeholder 3"/>
          <p:cNvSpPr>
            <a:spLocks noGrp="1"/>
          </p:cNvSpPr>
          <p:nvPr>
            <p:ph type="sldNum" sz="quarter" idx="18"/>
          </p:nvPr>
        </p:nvSpPr>
        <p:spPr/>
        <p:txBody>
          <a:bodyPr/>
          <a:lstStyle/>
          <a:p>
            <a:fld id="{0EB59224-DFAF-451D-8CBC-9A737B9002FD}" type="slidenum">
              <a:rPr lang="en-US" smtClean="0"/>
              <a:pPr/>
              <a:t>20</a:t>
            </a:fld>
            <a:endParaRPr lang="en-US" dirty="0"/>
          </a:p>
        </p:txBody>
      </p:sp>
    </p:spTree>
    <p:extLst>
      <p:ext uri="{BB962C8B-B14F-4D97-AF65-F5344CB8AC3E}">
        <p14:creationId xmlns:p14="http://schemas.microsoft.com/office/powerpoint/2010/main" val="59369266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3400" y="690562"/>
            <a:ext cx="8077200" cy="369332"/>
          </a:xfrm>
        </p:spPr>
        <p:txBody>
          <a:bodyPr/>
          <a:lstStyle/>
          <a:p>
            <a:r>
              <a:rPr lang="en-US" dirty="0"/>
              <a:t>Model deployment &amp; ongoing evaluation</a:t>
            </a:r>
          </a:p>
        </p:txBody>
      </p:sp>
      <p:sp>
        <p:nvSpPr>
          <p:cNvPr id="6" name="Content Placeholder 5"/>
          <p:cNvSpPr>
            <a:spLocks noGrp="1"/>
          </p:cNvSpPr>
          <p:nvPr>
            <p:ph sz="quarter" idx="15"/>
          </p:nvPr>
        </p:nvSpPr>
        <p:spPr>
          <a:xfrm>
            <a:off x="533400" y="1762791"/>
            <a:ext cx="8115300" cy="3747180"/>
          </a:xfrm>
        </p:spPr>
        <p:txBody>
          <a:bodyPr wrap="square" lIns="0" tIns="0" rIns="0" bIns="0" anchor="t">
            <a:spAutoFit/>
          </a:bodyPr>
          <a:lstStyle/>
          <a:p>
            <a:pPr marL="228600" indent="-228600">
              <a:buFont typeface="Arial" panose="020B0604020202020204" pitchFamily="34" charset="0"/>
              <a:buChar char="•"/>
            </a:pPr>
            <a:r>
              <a:rPr lang="en-US" dirty="0"/>
              <a:t>Once stakeholders approve a satisfactory model, the model can be deployed:</a:t>
            </a:r>
          </a:p>
          <a:p>
            <a:pPr marL="457200" indent="-228600">
              <a:buFont typeface="Georgia" panose="02040502050405020303" pitchFamily="18" charset="0"/>
              <a:buChar char="-"/>
            </a:pPr>
            <a:r>
              <a:rPr lang="en-US" dirty="0"/>
              <a:t>Implemented in an environment with access to production data</a:t>
            </a:r>
          </a:p>
          <a:p>
            <a:pPr marL="457200" indent="-228600">
              <a:buFont typeface="Georgia" panose="02040502050405020303" pitchFamily="18" charset="0"/>
              <a:buChar char="-"/>
            </a:pPr>
            <a:r>
              <a:rPr lang="en-US" dirty="0"/>
              <a:t>Front-end management and/or reporting</a:t>
            </a:r>
          </a:p>
          <a:p>
            <a:pPr marL="457200" indent="-228600">
              <a:buFont typeface="Georgia" panose="02040502050405020303" pitchFamily="18" charset="0"/>
              <a:buChar char="-"/>
            </a:pPr>
            <a:r>
              <a:rPr lang="en-US" dirty="0"/>
              <a:t>Recommendations for potential enhancements and model refreshes</a:t>
            </a:r>
          </a:p>
          <a:p>
            <a:pPr marL="457200" indent="-228600">
              <a:buFont typeface="Georgia" panose="02040502050405020303" pitchFamily="18" charset="0"/>
              <a:buChar char="-"/>
            </a:pPr>
            <a:r>
              <a:rPr lang="en-US" dirty="0"/>
              <a:t>A model can also be retrained on new data automatically</a:t>
            </a:r>
          </a:p>
          <a:p>
            <a:pPr marL="228600" indent="-228600">
              <a:buFont typeface="Arial" panose="020B0604020202020204" pitchFamily="34" charset="0"/>
              <a:buChar char="•"/>
            </a:pPr>
            <a:r>
              <a:rPr lang="en-US" dirty="0"/>
              <a:t>Model development and deployment is a fundamentally iterative process where new data can lead to:</a:t>
            </a:r>
          </a:p>
          <a:p>
            <a:pPr marL="457200" indent="-228600">
              <a:buFont typeface="Georgia" panose="02040502050405020303" pitchFamily="18" charset="0"/>
              <a:buChar char="-"/>
            </a:pPr>
            <a:r>
              <a:rPr lang="en-US" dirty="0"/>
              <a:t>Changes in variable weights</a:t>
            </a:r>
          </a:p>
          <a:p>
            <a:pPr marL="457200" indent="-228600">
              <a:buFont typeface="Georgia" panose="02040502050405020303" pitchFamily="18" charset="0"/>
              <a:buChar char="-"/>
            </a:pPr>
            <a:r>
              <a:rPr lang="en-US" dirty="0"/>
              <a:t>Changes in variable significance</a:t>
            </a:r>
          </a:p>
          <a:p>
            <a:pPr marL="457200" indent="-228600">
              <a:buFont typeface="Georgia" panose="02040502050405020303" pitchFamily="18" charset="0"/>
              <a:buChar char="-"/>
            </a:pPr>
            <a:r>
              <a:rPr lang="en-US" dirty="0"/>
              <a:t>Opportunities to derive new variables</a:t>
            </a:r>
          </a:p>
          <a:p>
            <a:pPr marL="457200" indent="-228600">
              <a:buFont typeface="Georgia" panose="02040502050405020303" pitchFamily="18" charset="0"/>
              <a:buChar char="-"/>
            </a:pPr>
            <a:r>
              <a:rPr lang="en-US" dirty="0"/>
              <a:t>Increasing or decreasing model performance</a:t>
            </a:r>
          </a:p>
        </p:txBody>
      </p:sp>
      <p:sp>
        <p:nvSpPr>
          <p:cNvPr id="4" name="Slide Number Placeholder 3"/>
          <p:cNvSpPr>
            <a:spLocks noGrp="1"/>
          </p:cNvSpPr>
          <p:nvPr>
            <p:ph type="sldNum" sz="quarter" idx="18"/>
          </p:nvPr>
        </p:nvSpPr>
        <p:spPr/>
        <p:txBody>
          <a:bodyPr/>
          <a:lstStyle/>
          <a:p>
            <a:fld id="{0EB59224-DFAF-451D-8CBC-9A737B9002FD}" type="slidenum">
              <a:rPr lang="en-US" smtClean="0"/>
              <a:pPr/>
              <a:t>21</a:t>
            </a:fld>
            <a:endParaRPr lang="en-US" dirty="0"/>
          </a:p>
        </p:txBody>
      </p:sp>
    </p:spTree>
    <p:extLst>
      <p:ext uri="{BB962C8B-B14F-4D97-AF65-F5344CB8AC3E}">
        <p14:creationId xmlns:p14="http://schemas.microsoft.com/office/powerpoint/2010/main" val="140156986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3400" y="690562"/>
            <a:ext cx="8077200" cy="369332"/>
          </a:xfrm>
        </p:spPr>
        <p:txBody>
          <a:bodyPr/>
          <a:lstStyle/>
          <a:p>
            <a:r>
              <a:rPr lang="en-US" dirty="0"/>
              <a:t>Discussion</a:t>
            </a:r>
          </a:p>
        </p:txBody>
      </p:sp>
      <p:sp>
        <p:nvSpPr>
          <p:cNvPr id="6" name="Content Placeholder 5"/>
          <p:cNvSpPr>
            <a:spLocks noGrp="1"/>
          </p:cNvSpPr>
          <p:nvPr>
            <p:ph sz="quarter" idx="15"/>
          </p:nvPr>
        </p:nvSpPr>
        <p:spPr>
          <a:xfrm>
            <a:off x="533400" y="1762791"/>
            <a:ext cx="8115300" cy="2416046"/>
          </a:xfrm>
        </p:spPr>
        <p:txBody>
          <a:bodyPr wrap="square" lIns="0" tIns="0" rIns="0" bIns="0" anchor="t">
            <a:spAutoFit/>
          </a:bodyPr>
          <a:lstStyle/>
          <a:p>
            <a:r>
              <a:rPr lang="en-US" dirty="0"/>
              <a:t>“The Detection of Earnings Manipulation” (</a:t>
            </a:r>
            <a:r>
              <a:rPr lang="en-US" dirty="0" err="1"/>
              <a:t>Beneish</a:t>
            </a:r>
            <a:r>
              <a:rPr lang="en-US" dirty="0"/>
              <a:t>):</a:t>
            </a:r>
          </a:p>
          <a:p>
            <a:pPr marL="228600" indent="-228600">
              <a:buFont typeface="Arial" panose="020B0604020202020204" pitchFamily="34" charset="0"/>
              <a:buChar char="•"/>
            </a:pPr>
            <a:r>
              <a:rPr lang="en-US" dirty="0"/>
              <a:t>What did you think of the earnings management model described in the paper?</a:t>
            </a:r>
          </a:p>
          <a:p>
            <a:pPr marL="228600" indent="-228600">
              <a:buFont typeface="Arial" panose="020B0604020202020204" pitchFamily="34" charset="0"/>
              <a:buChar char="•"/>
            </a:pPr>
            <a:r>
              <a:rPr lang="en-US" dirty="0"/>
              <a:t>What question was he trying to answer?</a:t>
            </a:r>
          </a:p>
          <a:p>
            <a:pPr marL="228600" indent="-228600">
              <a:buFont typeface="Arial" panose="020B0604020202020204" pitchFamily="34" charset="0"/>
              <a:buChar char="•"/>
            </a:pPr>
            <a:r>
              <a:rPr lang="en-US" dirty="0"/>
              <a:t>What data did he use?</a:t>
            </a:r>
          </a:p>
          <a:p>
            <a:pPr marL="228600" indent="-228600">
              <a:buFont typeface="Arial" panose="020B0604020202020204" pitchFamily="34" charset="0"/>
              <a:buChar char="•"/>
            </a:pPr>
            <a:r>
              <a:rPr lang="en-US" dirty="0"/>
              <a:t>What was the dependent variable? Independent variables?</a:t>
            </a:r>
          </a:p>
          <a:p>
            <a:pPr marL="228600" indent="-228600">
              <a:buFont typeface="Arial" panose="020B0604020202020204" pitchFamily="34" charset="0"/>
              <a:buChar char="•"/>
            </a:pPr>
            <a:r>
              <a:rPr lang="en-US" dirty="0"/>
              <a:t>What type of model did he select?</a:t>
            </a:r>
          </a:p>
          <a:p>
            <a:pPr marL="228600" indent="-228600">
              <a:buFont typeface="Arial" panose="020B0604020202020204" pitchFamily="34" charset="0"/>
              <a:buChar char="•"/>
            </a:pPr>
            <a:r>
              <a:rPr lang="en-US" dirty="0"/>
              <a:t>How did the model perform?</a:t>
            </a:r>
          </a:p>
        </p:txBody>
      </p:sp>
      <p:sp>
        <p:nvSpPr>
          <p:cNvPr id="4" name="Slide Number Placeholder 3"/>
          <p:cNvSpPr>
            <a:spLocks noGrp="1"/>
          </p:cNvSpPr>
          <p:nvPr>
            <p:ph type="sldNum" sz="quarter" idx="18"/>
          </p:nvPr>
        </p:nvSpPr>
        <p:spPr/>
        <p:txBody>
          <a:bodyPr/>
          <a:lstStyle/>
          <a:p>
            <a:fld id="{0EB59224-DFAF-451D-8CBC-9A737B9002FD}" type="slidenum">
              <a:rPr lang="en-US" smtClean="0"/>
              <a:pPr/>
              <a:t>22</a:t>
            </a:fld>
            <a:endParaRPr lang="en-US" dirty="0"/>
          </a:p>
        </p:txBody>
      </p:sp>
    </p:spTree>
    <p:extLst>
      <p:ext uri="{BB962C8B-B14F-4D97-AF65-F5344CB8AC3E}">
        <p14:creationId xmlns:p14="http://schemas.microsoft.com/office/powerpoint/2010/main" val="170352014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a:t>Linear </a:t>
            </a:r>
            <a:r>
              <a:rPr lang="en-US" dirty="0" smtClean="0"/>
              <a:t>regression</a:t>
            </a:r>
            <a:endParaRPr lang="en-US" dirty="0"/>
          </a:p>
        </p:txBody>
      </p:sp>
      <p:sp>
        <p:nvSpPr>
          <p:cNvPr id="2" name="Slide Number Placeholder 1"/>
          <p:cNvSpPr>
            <a:spLocks noGrp="1"/>
          </p:cNvSpPr>
          <p:nvPr>
            <p:ph type="sldNum" sz="quarter" idx="12"/>
          </p:nvPr>
        </p:nvSpPr>
        <p:spPr/>
        <p:txBody>
          <a:bodyPr/>
          <a:lstStyle/>
          <a:p>
            <a:fld id="{D28E348B-3B6A-455A-AE2A-FA4C930589F0}" type="slidenum">
              <a:rPr lang="en-US" smtClean="0"/>
              <a:pPr/>
              <a:t>23</a:t>
            </a:fld>
            <a:endParaRPr lang="en-US" dirty="0"/>
          </a:p>
        </p:txBody>
      </p:sp>
    </p:spTree>
    <p:extLst>
      <p:ext uri="{BB962C8B-B14F-4D97-AF65-F5344CB8AC3E}">
        <p14:creationId xmlns:p14="http://schemas.microsoft.com/office/powerpoint/2010/main" val="372520765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3400" y="690562"/>
            <a:ext cx="8077200" cy="369332"/>
          </a:xfrm>
        </p:spPr>
        <p:txBody>
          <a:bodyPr/>
          <a:lstStyle/>
          <a:p>
            <a:r>
              <a:rPr lang="en-US" dirty="0" smtClean="0"/>
              <a:t>Linear regression – </a:t>
            </a:r>
            <a:r>
              <a:rPr lang="en-US" dirty="0"/>
              <a:t>lm</a:t>
            </a:r>
            <a:r>
              <a:rPr lang="en-US" dirty="0" smtClean="0"/>
              <a:t>()</a:t>
            </a:r>
            <a:endParaRPr lang="en-US" dirty="0"/>
          </a:p>
        </p:txBody>
      </p:sp>
      <p:sp>
        <p:nvSpPr>
          <p:cNvPr id="6" name="Content Placeholder 5"/>
          <p:cNvSpPr>
            <a:spLocks noGrp="1"/>
          </p:cNvSpPr>
          <p:nvPr>
            <p:ph sz="quarter" idx="15"/>
          </p:nvPr>
        </p:nvSpPr>
        <p:spPr>
          <a:xfrm>
            <a:off x="533400" y="1762791"/>
            <a:ext cx="5821101" cy="4385816"/>
          </a:xfrm>
        </p:spPr>
        <p:txBody>
          <a:bodyPr wrap="square" lIns="0" tIns="0" rIns="0" bIns="0" anchor="t">
            <a:spAutoFit/>
          </a:bodyPr>
          <a:lstStyle/>
          <a:p>
            <a:pPr>
              <a:spcAft>
                <a:spcPts val="600"/>
              </a:spcAft>
            </a:pPr>
            <a:r>
              <a:rPr lang="en-US" b="1" dirty="0"/>
              <a:t>Arguments</a:t>
            </a:r>
          </a:p>
          <a:p>
            <a:pPr marL="228600" indent="-228600">
              <a:spcAft>
                <a:spcPts val="600"/>
              </a:spcAft>
              <a:buFont typeface="Arial" panose="020B0604020202020204" pitchFamily="34" charset="0"/>
              <a:buChar char="•"/>
            </a:pPr>
            <a:r>
              <a:rPr lang="en-US" i="1" dirty="0"/>
              <a:t>formula</a:t>
            </a:r>
            <a:r>
              <a:rPr lang="en-US" dirty="0"/>
              <a:t>: symbolic description of model to be defined using tilde (~) to separate dependent variable from independent variables</a:t>
            </a:r>
          </a:p>
          <a:p>
            <a:pPr marL="228600" indent="-228600">
              <a:spcAft>
                <a:spcPts val="600"/>
              </a:spcAft>
              <a:buFont typeface="Arial" panose="020B0604020202020204" pitchFamily="34" charset="0"/>
              <a:buChar char="•"/>
            </a:pPr>
            <a:r>
              <a:rPr lang="en-US" i="1" dirty="0"/>
              <a:t>data</a:t>
            </a:r>
            <a:r>
              <a:rPr lang="en-US" dirty="0"/>
              <a:t>: data frame to be used for regression</a:t>
            </a:r>
          </a:p>
          <a:p>
            <a:pPr marL="228600" indent="-228600">
              <a:spcAft>
                <a:spcPts val="600"/>
              </a:spcAft>
              <a:buFont typeface="Arial" panose="020B0604020202020204" pitchFamily="34" charset="0"/>
              <a:buChar char="•"/>
            </a:pPr>
            <a:r>
              <a:rPr lang="en-US" i="1" dirty="0"/>
              <a:t>subset</a:t>
            </a:r>
            <a:r>
              <a:rPr lang="en-US" dirty="0"/>
              <a:t>: optional vector used to specify if a subset of observations are to be used for the fitting process</a:t>
            </a:r>
          </a:p>
          <a:p>
            <a:pPr marL="228600" indent="-228600">
              <a:spcAft>
                <a:spcPts val="600"/>
              </a:spcAft>
              <a:buFont typeface="Arial" panose="020B0604020202020204" pitchFamily="34" charset="0"/>
              <a:buChar char="•"/>
            </a:pPr>
            <a:r>
              <a:rPr lang="en-US" i="1" dirty="0" err="1"/>
              <a:t>na.action</a:t>
            </a:r>
            <a:r>
              <a:rPr lang="en-US" dirty="0"/>
              <a:t>: a function to indicate how to deal with NA values</a:t>
            </a:r>
          </a:p>
          <a:p>
            <a:pPr>
              <a:spcAft>
                <a:spcPts val="600"/>
              </a:spcAft>
            </a:pPr>
            <a:r>
              <a:rPr lang="en-US" b="1" dirty="0"/>
              <a:t>Output</a:t>
            </a:r>
          </a:p>
          <a:p>
            <a:pPr marL="228600" indent="-228600">
              <a:spcAft>
                <a:spcPts val="600"/>
              </a:spcAft>
              <a:buFont typeface="Arial" panose="020B0604020202020204" pitchFamily="34" charset="0"/>
              <a:buChar char="•"/>
            </a:pPr>
            <a:r>
              <a:rPr lang="en-US" i="1" dirty="0"/>
              <a:t>coefficients</a:t>
            </a:r>
            <a:r>
              <a:rPr lang="en-US" dirty="0"/>
              <a:t>: vector for coefficients of the input in formula</a:t>
            </a:r>
          </a:p>
          <a:p>
            <a:pPr marL="228600" indent="-228600">
              <a:spcAft>
                <a:spcPts val="600"/>
              </a:spcAft>
              <a:buFont typeface="Arial" panose="020B0604020202020204" pitchFamily="34" charset="0"/>
              <a:buChar char="•"/>
            </a:pPr>
            <a:r>
              <a:rPr lang="en-US" i="1" dirty="0"/>
              <a:t>residuals</a:t>
            </a:r>
            <a:r>
              <a:rPr lang="en-US" dirty="0"/>
              <a:t>: numeric vector to indicate residuals for each data point</a:t>
            </a:r>
          </a:p>
          <a:p>
            <a:pPr marL="228600" indent="-228600">
              <a:spcAft>
                <a:spcPts val="600"/>
              </a:spcAft>
              <a:buFont typeface="Arial" panose="020B0604020202020204" pitchFamily="34" charset="0"/>
              <a:buChar char="•"/>
            </a:pPr>
            <a:r>
              <a:rPr lang="en-US" i="1" dirty="0" err="1"/>
              <a:t>fitted.values</a:t>
            </a:r>
            <a:r>
              <a:rPr lang="en-US" dirty="0"/>
              <a:t>: numeric vector to indicate fitted mean values for each data point</a:t>
            </a:r>
          </a:p>
          <a:p>
            <a:pPr marL="228600" indent="-228600">
              <a:spcAft>
                <a:spcPts val="600"/>
              </a:spcAft>
              <a:buFont typeface="Arial" panose="020B0604020202020204" pitchFamily="34" charset="0"/>
              <a:buChar char="•"/>
            </a:pPr>
            <a:r>
              <a:rPr lang="en-US" i="1" dirty="0" err="1"/>
              <a:t>df.residual</a:t>
            </a:r>
            <a:r>
              <a:rPr lang="en-US" dirty="0"/>
              <a:t>: indicates the residual degrees of </a:t>
            </a:r>
            <a:r>
              <a:rPr lang="en-US" dirty="0" smtClean="0"/>
              <a:t>freedom</a:t>
            </a:r>
            <a:endParaRPr lang="en-US" dirty="0"/>
          </a:p>
        </p:txBody>
      </p:sp>
      <p:sp>
        <p:nvSpPr>
          <p:cNvPr id="4" name="Slide Number Placeholder 3"/>
          <p:cNvSpPr>
            <a:spLocks noGrp="1"/>
          </p:cNvSpPr>
          <p:nvPr>
            <p:ph type="sldNum" sz="quarter" idx="18"/>
          </p:nvPr>
        </p:nvSpPr>
        <p:spPr/>
        <p:txBody>
          <a:bodyPr/>
          <a:lstStyle/>
          <a:p>
            <a:fld id="{0EB59224-DFAF-451D-8CBC-9A737B9002FD}" type="slidenum">
              <a:rPr lang="en-US" smtClean="0"/>
              <a:pPr/>
              <a:t>24</a:t>
            </a:fld>
            <a:endParaRPr lang="en-US" dirty="0"/>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2120" y="1809750"/>
            <a:ext cx="1752600" cy="587308"/>
          </a:xfrm>
          <a:prstGeom prst="rect">
            <a:avLst/>
          </a:prstGeom>
          <a:noFill/>
          <a:ln w="6350">
            <a:solidFill>
              <a:srgbClr val="968C6D"/>
            </a:solidFill>
            <a:miter lim="800000"/>
            <a:headEnd/>
            <a:tailEnd/>
          </a:ln>
          <a:extLst>
            <a:ext uri="{909E8E84-426E-40DD-AFC4-6F175D3DCCD1}">
              <a14:hiddenFill xmlns:a14="http://schemas.microsoft.com/office/drawing/2010/main">
                <a:solidFill>
                  <a:schemeClr val="accent1"/>
                </a:solidFill>
              </a14:hiddenFill>
            </a:ext>
          </a:extLst>
        </p:spPr>
      </p:pic>
      <p:pic>
        <p:nvPicPr>
          <p:cNvPr id="8"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42120" y="2662176"/>
            <a:ext cx="2093062" cy="962502"/>
          </a:xfrm>
          <a:prstGeom prst="rect">
            <a:avLst/>
          </a:prstGeom>
          <a:noFill/>
          <a:ln w="6350">
            <a:solidFill>
              <a:srgbClr val="968C6D"/>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41174064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3400" y="690562"/>
            <a:ext cx="8077200" cy="369332"/>
          </a:xfrm>
        </p:spPr>
        <p:txBody>
          <a:bodyPr/>
          <a:lstStyle/>
          <a:p>
            <a:r>
              <a:rPr lang="en-US" dirty="0" smtClean="0"/>
              <a:t>Linear </a:t>
            </a:r>
            <a:r>
              <a:rPr lang="en-US" dirty="0"/>
              <a:t>model outputs</a:t>
            </a:r>
          </a:p>
        </p:txBody>
      </p:sp>
      <p:sp>
        <p:nvSpPr>
          <p:cNvPr id="6" name="Content Placeholder 5"/>
          <p:cNvSpPr>
            <a:spLocks noGrp="1"/>
          </p:cNvSpPr>
          <p:nvPr>
            <p:ph sz="quarter" idx="15"/>
          </p:nvPr>
        </p:nvSpPr>
        <p:spPr>
          <a:xfrm>
            <a:off x="533400" y="1762791"/>
            <a:ext cx="5821101" cy="215444"/>
          </a:xfrm>
        </p:spPr>
        <p:txBody>
          <a:bodyPr wrap="square" lIns="0" tIns="0" rIns="0" bIns="0" anchor="t">
            <a:spAutoFit/>
          </a:bodyPr>
          <a:lstStyle/>
          <a:p>
            <a:pPr marL="228600" indent="-228600">
              <a:spcAft>
                <a:spcPts val="600"/>
              </a:spcAft>
              <a:buFont typeface="Arial" panose="020B0604020202020204" pitchFamily="34" charset="0"/>
              <a:buChar char="•"/>
            </a:pPr>
            <a:r>
              <a:rPr lang="en-US" sz="1400" dirty="0" smtClean="0"/>
              <a:t>summary</a:t>
            </a:r>
            <a:r>
              <a:rPr lang="en-US" sz="1400" dirty="0"/>
              <a:t>() displays the results of a linear </a:t>
            </a:r>
            <a:r>
              <a:rPr lang="en-US" sz="1400" dirty="0" smtClean="0"/>
              <a:t>model</a:t>
            </a:r>
            <a:endParaRPr lang="en-US" sz="1400" dirty="0"/>
          </a:p>
        </p:txBody>
      </p:sp>
      <p:sp>
        <p:nvSpPr>
          <p:cNvPr id="4" name="Slide Number Placeholder 3"/>
          <p:cNvSpPr>
            <a:spLocks noGrp="1"/>
          </p:cNvSpPr>
          <p:nvPr>
            <p:ph type="sldNum" sz="quarter" idx="18"/>
          </p:nvPr>
        </p:nvSpPr>
        <p:spPr/>
        <p:txBody>
          <a:bodyPr/>
          <a:lstStyle/>
          <a:p>
            <a:fld id="{0EB59224-DFAF-451D-8CBC-9A737B9002FD}" type="slidenum">
              <a:rPr lang="en-US" smtClean="0"/>
              <a:pPr/>
              <a:t>25</a:t>
            </a:fld>
            <a:endParaRPr lang="en-US" dirty="0"/>
          </a:p>
        </p:txBody>
      </p: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550" y="2711909"/>
            <a:ext cx="4048063" cy="2438400"/>
          </a:xfrm>
          <a:prstGeom prst="rect">
            <a:avLst/>
          </a:prstGeom>
          <a:noFill/>
          <a:ln w="6350">
            <a:solidFill>
              <a:srgbClr val="968C6D"/>
            </a:solidFill>
            <a:miter lim="800000"/>
            <a:headEnd/>
            <a:tailEnd/>
          </a:ln>
          <a:extLst>
            <a:ext uri="{909E8E84-426E-40DD-AFC4-6F175D3DCCD1}">
              <a14:hiddenFill xmlns:a14="http://schemas.microsoft.com/office/drawing/2010/main">
                <a:solidFill>
                  <a:schemeClr val="accent1"/>
                </a:solidFill>
              </a14:hiddenFill>
            </a:ext>
          </a:extLst>
        </p:spPr>
      </p:pic>
      <p:pic>
        <p:nvPicPr>
          <p:cNvPr id="1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2206" y="2711909"/>
            <a:ext cx="3707946" cy="2689360"/>
          </a:xfrm>
          <a:prstGeom prst="rect">
            <a:avLst/>
          </a:prstGeom>
          <a:noFill/>
          <a:ln w="6350">
            <a:solidFill>
              <a:srgbClr val="968C6D"/>
            </a:solidFill>
            <a:miter lim="800000"/>
            <a:headEnd/>
            <a:tailEnd/>
          </a:ln>
          <a:extLst>
            <a:ext uri="{909E8E84-426E-40DD-AFC4-6F175D3DCCD1}">
              <a14:hiddenFill xmlns:a14="http://schemas.microsoft.com/office/drawing/2010/main">
                <a:solidFill>
                  <a:schemeClr val="accent1"/>
                </a:solidFill>
              </a14:hiddenFill>
            </a:ext>
          </a:extLst>
        </p:spPr>
      </p:pic>
      <p:sp>
        <p:nvSpPr>
          <p:cNvPr id="11" name="TextBox 10"/>
          <p:cNvSpPr txBox="1"/>
          <p:nvPr/>
        </p:nvSpPr>
        <p:spPr>
          <a:xfrm>
            <a:off x="3399064" y="3198787"/>
            <a:ext cx="1249136" cy="553998"/>
          </a:xfrm>
          <a:prstGeom prst="rect">
            <a:avLst/>
          </a:prstGeom>
          <a:noFill/>
        </p:spPr>
        <p:txBody>
          <a:bodyPr wrap="square" lIns="0" tIns="0" rIns="0" bIns="0" rtlCol="0">
            <a:spAutoFit/>
          </a:bodyPr>
          <a:lstStyle/>
          <a:p>
            <a:pPr indent="-274320">
              <a:spcAft>
                <a:spcPts val="900"/>
              </a:spcAft>
            </a:pPr>
            <a:r>
              <a:rPr lang="en-US" sz="1200" dirty="0">
                <a:latin typeface="Georgia" pitchFamily="18" charset="0"/>
              </a:rPr>
              <a:t>p values indicate statistical significance</a:t>
            </a:r>
          </a:p>
        </p:txBody>
      </p:sp>
      <p:cxnSp>
        <p:nvCxnSpPr>
          <p:cNvPr id="12" name="Straight Arrow Connector 11"/>
          <p:cNvCxnSpPr/>
          <p:nvPr/>
        </p:nvCxnSpPr>
        <p:spPr>
          <a:xfrm flipV="1">
            <a:off x="3727048" y="3752785"/>
            <a:ext cx="69448" cy="285815"/>
          </a:xfrm>
          <a:prstGeom prst="straightConnector1">
            <a:avLst/>
          </a:prstGeom>
          <a:ln w="6350">
            <a:solidFill>
              <a:srgbClr val="968C6D"/>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1343593" y="5284183"/>
            <a:ext cx="1823556" cy="369332"/>
          </a:xfrm>
          <a:prstGeom prst="rect">
            <a:avLst/>
          </a:prstGeom>
          <a:noFill/>
        </p:spPr>
        <p:txBody>
          <a:bodyPr wrap="square" lIns="0" tIns="0" rIns="0" bIns="0" rtlCol="0">
            <a:spAutoFit/>
          </a:bodyPr>
          <a:lstStyle/>
          <a:p>
            <a:pPr indent="-274320">
              <a:spcAft>
                <a:spcPts val="900"/>
              </a:spcAft>
            </a:pPr>
            <a:r>
              <a:rPr lang="en-US" sz="1200" dirty="0" smtClean="0">
                <a:latin typeface="Georgia" pitchFamily="18" charset="0"/>
              </a:rPr>
              <a:t>Adjusted R-squared </a:t>
            </a:r>
            <a:r>
              <a:rPr lang="en-US" sz="1200" dirty="0">
                <a:latin typeface="Georgia" pitchFamily="18" charset="0"/>
              </a:rPr>
              <a:t>value indicates goodness of fit</a:t>
            </a:r>
          </a:p>
        </p:txBody>
      </p:sp>
      <p:cxnSp>
        <p:nvCxnSpPr>
          <p:cNvPr id="14" name="Straight Arrow Connector 13"/>
          <p:cNvCxnSpPr>
            <a:endCxn id="13" idx="0"/>
          </p:cNvCxnSpPr>
          <p:nvPr/>
        </p:nvCxnSpPr>
        <p:spPr>
          <a:xfrm flipH="1">
            <a:off x="2255371" y="4768770"/>
            <a:ext cx="163738" cy="515413"/>
          </a:xfrm>
          <a:prstGeom prst="straightConnector1">
            <a:avLst/>
          </a:prstGeom>
          <a:ln w="6350">
            <a:solidFill>
              <a:srgbClr val="968C6D"/>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1559965" y="2204186"/>
            <a:ext cx="1609415" cy="215444"/>
          </a:xfrm>
          <a:prstGeom prst="rect">
            <a:avLst/>
          </a:prstGeom>
          <a:noFill/>
        </p:spPr>
        <p:txBody>
          <a:bodyPr wrap="square" lIns="0" tIns="0" rIns="0" bIns="0" rtlCol="0" anchor="t">
            <a:spAutoFit/>
          </a:bodyPr>
          <a:lstStyle/>
          <a:p>
            <a:pPr indent="-274320" algn="ctr">
              <a:spcAft>
                <a:spcPts val="900"/>
              </a:spcAft>
            </a:pPr>
            <a:r>
              <a:rPr lang="en-US" sz="1400" b="1" dirty="0" smtClean="0">
                <a:latin typeface="Georgia" pitchFamily="18" charset="0"/>
              </a:rPr>
              <a:t>Univariate model</a:t>
            </a:r>
          </a:p>
        </p:txBody>
      </p:sp>
      <p:sp>
        <p:nvSpPr>
          <p:cNvPr id="16" name="TextBox 15"/>
          <p:cNvSpPr txBox="1"/>
          <p:nvPr/>
        </p:nvSpPr>
        <p:spPr>
          <a:xfrm>
            <a:off x="5782020" y="2204186"/>
            <a:ext cx="1777731" cy="215444"/>
          </a:xfrm>
          <a:prstGeom prst="rect">
            <a:avLst/>
          </a:prstGeom>
          <a:noFill/>
        </p:spPr>
        <p:txBody>
          <a:bodyPr wrap="square" lIns="0" tIns="0" rIns="0" bIns="0" rtlCol="0" anchor="t">
            <a:spAutoFit/>
          </a:bodyPr>
          <a:lstStyle/>
          <a:p>
            <a:pPr indent="-274320" algn="ctr">
              <a:spcAft>
                <a:spcPts val="900"/>
              </a:spcAft>
            </a:pPr>
            <a:r>
              <a:rPr lang="en-US" sz="1400" b="1" dirty="0" smtClean="0">
                <a:latin typeface="Georgia" pitchFamily="18" charset="0"/>
              </a:rPr>
              <a:t>Multivariate model</a:t>
            </a:r>
          </a:p>
        </p:txBody>
      </p:sp>
      <p:sp>
        <p:nvSpPr>
          <p:cNvPr id="17" name="Content Placeholder 5"/>
          <p:cNvSpPr txBox="1">
            <a:spLocks/>
          </p:cNvSpPr>
          <p:nvPr/>
        </p:nvSpPr>
        <p:spPr>
          <a:xfrm>
            <a:off x="533400" y="5882351"/>
            <a:ext cx="8077200" cy="430887"/>
          </a:xfrm>
          <a:prstGeom prst="rect">
            <a:avLst/>
          </a:prstGeom>
        </p:spPr>
        <p:txBody>
          <a:bodyPr vert="horz" wrap="square" lIns="0" tIns="0" rIns="0" bIns="0" rtlCol="0" anchor="t">
            <a:spAutoFit/>
          </a:bodyPr>
          <a:lstStyle>
            <a:lvl1pPr marL="0" marR="0" indent="0" algn="l" defTabSz="914400" rtl="0" eaLnBrk="1" fontAlgn="auto" latinLnBrk="0" hangingPunct="1">
              <a:lnSpc>
                <a:spcPct val="100000"/>
              </a:lnSpc>
              <a:spcBef>
                <a:spcPts val="0"/>
              </a:spcBef>
              <a:spcAft>
                <a:spcPts val="900"/>
              </a:spcAft>
              <a:buClr>
                <a:schemeClr val="tx1"/>
              </a:buClr>
              <a:buSzTx/>
              <a:buFontTx/>
              <a:buNone/>
              <a:tabLst/>
              <a:defRPr sz="1600" kern="1200" baseline="0">
                <a:solidFill>
                  <a:schemeClr val="tx1"/>
                </a:solidFill>
                <a:latin typeface="Georgia" pitchFamily="18" charset="0"/>
                <a:ea typeface="+mn-ea"/>
                <a:cs typeface="+mn-cs"/>
              </a:defRPr>
            </a:lvl1pPr>
            <a:lvl2pPr marL="225425" indent="-225425" algn="l" defTabSz="914400" rtl="0" eaLnBrk="1" latinLnBrk="0" hangingPunct="1">
              <a:lnSpc>
                <a:spcPct val="100000"/>
              </a:lnSpc>
              <a:spcBef>
                <a:spcPts val="0"/>
              </a:spcBef>
              <a:spcAft>
                <a:spcPts val="900"/>
              </a:spcAft>
              <a:buClr>
                <a:schemeClr val="tx1"/>
              </a:buClr>
              <a:buFont typeface="Georgia" pitchFamily="18" charset="0"/>
              <a:buChar char="•"/>
              <a:defRPr sz="1600" kern="1200">
                <a:solidFill>
                  <a:schemeClr val="tx1"/>
                </a:solidFill>
                <a:latin typeface="Georgia" pitchFamily="18" charset="0"/>
                <a:ea typeface="+mn-ea"/>
                <a:cs typeface="+mn-cs"/>
              </a:defRPr>
            </a:lvl2pPr>
            <a:lvl3pPr marL="457200" indent="-228600" algn="l" defTabSz="914400" rtl="0" eaLnBrk="1" latinLnBrk="0" hangingPunct="1">
              <a:lnSpc>
                <a:spcPct val="100000"/>
              </a:lnSpc>
              <a:spcBef>
                <a:spcPts val="0"/>
              </a:spcBef>
              <a:spcAft>
                <a:spcPts val="900"/>
              </a:spcAft>
              <a:buClr>
                <a:schemeClr val="tx1"/>
              </a:buClr>
              <a:buFont typeface="Georgia" pitchFamily="18" charset="0"/>
              <a:buChar char="-"/>
              <a:defRPr sz="1600" kern="1200">
                <a:solidFill>
                  <a:schemeClr val="tx1"/>
                </a:solidFill>
                <a:latin typeface="Georgia" pitchFamily="18" charset="0"/>
                <a:ea typeface="+mn-ea"/>
                <a:cs typeface="+mn-cs"/>
              </a:defRPr>
            </a:lvl3pPr>
            <a:lvl4pPr marL="688975" indent="-227013" algn="l" defTabSz="914400" rtl="0" eaLnBrk="1" latinLnBrk="0" hangingPunct="1">
              <a:lnSpc>
                <a:spcPct val="100000"/>
              </a:lnSpc>
              <a:spcBef>
                <a:spcPts val="0"/>
              </a:spcBef>
              <a:spcAft>
                <a:spcPts val="900"/>
              </a:spcAft>
              <a:buClr>
                <a:schemeClr val="tx1"/>
              </a:buClr>
              <a:buFont typeface="Georgia" pitchFamily="18" charset="0"/>
              <a:buChar char="◦"/>
              <a:defRPr sz="1600" kern="1200">
                <a:solidFill>
                  <a:schemeClr val="tx1"/>
                </a:solidFill>
                <a:latin typeface="Georgia" pitchFamily="18" charset="0"/>
                <a:ea typeface="+mn-ea"/>
                <a:cs typeface="+mn-cs"/>
              </a:defRPr>
            </a:lvl4pPr>
            <a:lvl5pPr marL="914400" indent="-228600" algn="l" defTabSz="914400" rtl="0" eaLnBrk="1" latinLnBrk="0" hangingPunct="1">
              <a:lnSpc>
                <a:spcPct val="100000"/>
              </a:lnSpc>
              <a:spcBef>
                <a:spcPts val="0"/>
              </a:spcBef>
              <a:spcAft>
                <a:spcPts val="900"/>
              </a:spcAft>
              <a:buClr>
                <a:schemeClr val="tx1"/>
              </a:buClr>
              <a:buFont typeface="Georgia" pitchFamily="18" charset="0"/>
              <a:buChar char="›"/>
              <a:defRPr sz="1600" kern="1200" baseline="0">
                <a:solidFill>
                  <a:schemeClr val="tx1"/>
                </a:solidFill>
                <a:latin typeface="Georgia" pitchFamily="18" charset="0"/>
                <a:ea typeface="+mn-ea"/>
                <a:cs typeface="+mn-cs"/>
              </a:defRPr>
            </a:lvl5pPr>
            <a:lvl6pPr marL="274320" marR="0" indent="-274320" algn="l" defTabSz="914400" rtl="0" eaLnBrk="1" fontAlgn="auto" latinLnBrk="0" hangingPunct="1">
              <a:lnSpc>
                <a:spcPct val="100000"/>
              </a:lnSpc>
              <a:spcBef>
                <a:spcPts val="0"/>
              </a:spcBef>
              <a:spcAft>
                <a:spcPts val="900"/>
              </a:spcAft>
              <a:buClr>
                <a:schemeClr val="tx1"/>
              </a:buClr>
              <a:buSzPct val="100000"/>
              <a:buFont typeface="+mj-lt"/>
              <a:buAutoNum type="arabicPeriod"/>
              <a:tabLst/>
              <a:defRPr sz="2000" kern="1200" baseline="0">
                <a:solidFill>
                  <a:schemeClr val="tx1"/>
                </a:solidFill>
                <a:latin typeface="Georgia" pitchFamily="18" charset="0"/>
                <a:ea typeface="+mn-ea"/>
                <a:cs typeface="+mn-cs"/>
              </a:defRPr>
            </a:lvl6pPr>
            <a:lvl7pPr marL="548640" indent="-274320" algn="l" defTabSz="914400" rtl="0" eaLnBrk="1" latinLnBrk="0" hangingPunct="1">
              <a:lnSpc>
                <a:spcPct val="100000"/>
              </a:lnSpc>
              <a:spcBef>
                <a:spcPts val="0"/>
              </a:spcBef>
              <a:spcAft>
                <a:spcPts val="900"/>
              </a:spcAft>
              <a:buSzPct val="100000"/>
              <a:buFont typeface="+mj-lt"/>
              <a:buAutoNum type="alphaLcPeriod"/>
              <a:defRPr sz="2000" kern="1200" baseline="0">
                <a:solidFill>
                  <a:schemeClr val="tx1"/>
                </a:solidFill>
                <a:latin typeface="Georgia" pitchFamily="18" charset="0"/>
                <a:ea typeface="+mn-ea"/>
                <a:cs typeface="+mn-cs"/>
              </a:defRPr>
            </a:lvl7pPr>
            <a:lvl8pPr marL="822960" indent="-274320" algn="l" defTabSz="914400" rtl="0" eaLnBrk="1" latinLnBrk="0" hangingPunct="1">
              <a:lnSpc>
                <a:spcPct val="100000"/>
              </a:lnSpc>
              <a:spcBef>
                <a:spcPts val="0"/>
              </a:spcBef>
              <a:spcAft>
                <a:spcPts val="900"/>
              </a:spcAft>
              <a:buSzPct val="100000"/>
              <a:buFont typeface="+mj-lt"/>
              <a:buAutoNum type="romanLcPeriod"/>
              <a:defRPr sz="2000" kern="1200" baseline="0">
                <a:solidFill>
                  <a:schemeClr val="tx1"/>
                </a:solidFill>
                <a:latin typeface="Georgia" pitchFamily="18" charset="0"/>
                <a:ea typeface="+mn-ea"/>
                <a:cs typeface="+mn-cs"/>
              </a:defRPr>
            </a:lvl8pPr>
            <a:lvl9pPr marL="0" indent="-274320" algn="l" defTabSz="914400" rtl="0" eaLnBrk="1" latinLnBrk="0" hangingPunct="1">
              <a:lnSpc>
                <a:spcPct val="100000"/>
              </a:lnSpc>
              <a:spcBef>
                <a:spcPts val="0"/>
              </a:spcBef>
              <a:spcAft>
                <a:spcPts val="900"/>
              </a:spcAft>
              <a:buFont typeface="Arial" pitchFamily="34" charset="0"/>
              <a:buNone/>
              <a:defRPr sz="2000" b="1" kern="1200" baseline="0">
                <a:solidFill>
                  <a:schemeClr val="tx2"/>
                </a:solidFill>
                <a:latin typeface="Georgia" pitchFamily="18" charset="0"/>
                <a:ea typeface="+mn-ea"/>
                <a:cs typeface="+mn-cs"/>
              </a:defRPr>
            </a:lvl9pPr>
          </a:lstStyle>
          <a:p>
            <a:pPr marL="228600" indent="-228600">
              <a:spcAft>
                <a:spcPts val="600"/>
              </a:spcAft>
              <a:buFont typeface="Arial" panose="020B0604020202020204" pitchFamily="34" charset="0"/>
              <a:buChar char="•"/>
            </a:pPr>
            <a:r>
              <a:rPr lang="en-US" sz="1400" dirty="0"/>
              <a:t>These results are “pretty printed” but the return value of summary() includes many additional statistics</a:t>
            </a:r>
          </a:p>
        </p:txBody>
      </p:sp>
    </p:spTree>
    <p:extLst>
      <p:ext uri="{BB962C8B-B14F-4D97-AF65-F5344CB8AC3E}">
        <p14:creationId xmlns:p14="http://schemas.microsoft.com/office/powerpoint/2010/main" val="33236322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3400" y="690562"/>
            <a:ext cx="8077200" cy="369332"/>
          </a:xfrm>
        </p:spPr>
        <p:txBody>
          <a:bodyPr/>
          <a:lstStyle/>
          <a:p>
            <a:r>
              <a:rPr lang="en-US" dirty="0" smtClean="0"/>
              <a:t>Linear </a:t>
            </a:r>
            <a:r>
              <a:rPr lang="en-US" dirty="0"/>
              <a:t>model </a:t>
            </a:r>
            <a:r>
              <a:rPr lang="en-US" dirty="0" smtClean="0"/>
              <a:t>outputs </a:t>
            </a:r>
            <a:r>
              <a:rPr lang="en-US" sz="2200" b="0" dirty="0" smtClean="0"/>
              <a:t>(continued)</a:t>
            </a:r>
            <a:endParaRPr lang="en-US" sz="2200" b="0" dirty="0"/>
          </a:p>
        </p:txBody>
      </p:sp>
      <p:sp>
        <p:nvSpPr>
          <p:cNvPr id="6" name="Content Placeholder 5"/>
          <p:cNvSpPr>
            <a:spLocks noGrp="1"/>
          </p:cNvSpPr>
          <p:nvPr>
            <p:ph sz="quarter" idx="15"/>
          </p:nvPr>
        </p:nvSpPr>
        <p:spPr>
          <a:xfrm>
            <a:off x="533401" y="1762791"/>
            <a:ext cx="3864979" cy="3000821"/>
          </a:xfrm>
        </p:spPr>
        <p:txBody>
          <a:bodyPr wrap="square" lIns="0" tIns="0" rIns="0" bIns="0" anchor="t">
            <a:spAutoFit/>
          </a:bodyPr>
          <a:lstStyle/>
          <a:p>
            <a:pPr marL="228600" indent="-228600">
              <a:spcAft>
                <a:spcPts val="600"/>
              </a:spcAft>
              <a:buFont typeface="Arial" panose="020B0604020202020204" pitchFamily="34" charset="0"/>
              <a:buChar char="•"/>
            </a:pPr>
            <a:r>
              <a:rPr lang="en-US" dirty="0" err="1"/>
              <a:t>str</a:t>
            </a:r>
            <a:r>
              <a:rPr lang="en-US" dirty="0"/>
              <a:t>() reveals the complete list structure of the object </a:t>
            </a:r>
            <a:r>
              <a:rPr lang="en-US" dirty="0" smtClean="0"/>
              <a:t>returned by </a:t>
            </a:r>
            <a:r>
              <a:rPr lang="en-US" dirty="0"/>
              <a:t>summary() and lm()</a:t>
            </a:r>
          </a:p>
          <a:p>
            <a:pPr marL="228600" indent="-228600">
              <a:spcAft>
                <a:spcPts val="600"/>
              </a:spcAft>
              <a:buFont typeface="Arial" panose="020B0604020202020204" pitchFamily="34" charset="0"/>
              <a:buChar char="•"/>
            </a:pPr>
            <a:r>
              <a:rPr lang="en-US" dirty="0"/>
              <a:t>Key statistics include:</a:t>
            </a:r>
          </a:p>
          <a:p>
            <a:pPr marL="457200" indent="-228600">
              <a:spcAft>
                <a:spcPts val="600"/>
              </a:spcAft>
              <a:buFont typeface="Georgia" panose="02040502050405020303" pitchFamily="18" charset="0"/>
              <a:buChar char="-"/>
            </a:pPr>
            <a:r>
              <a:rPr lang="en-US" dirty="0"/>
              <a:t>coefficients</a:t>
            </a:r>
          </a:p>
          <a:p>
            <a:pPr marL="457200" indent="-228600">
              <a:spcAft>
                <a:spcPts val="600"/>
              </a:spcAft>
              <a:buFont typeface="Georgia" panose="02040502050405020303" pitchFamily="18" charset="0"/>
              <a:buChar char="-"/>
            </a:pPr>
            <a:r>
              <a:rPr lang="en-US" dirty="0"/>
              <a:t>t statistics</a:t>
            </a:r>
          </a:p>
          <a:p>
            <a:pPr marL="457200" indent="-228600">
              <a:spcAft>
                <a:spcPts val="600"/>
              </a:spcAft>
              <a:buFont typeface="Georgia" panose="02040502050405020303" pitchFamily="18" charset="0"/>
              <a:buChar char="-"/>
            </a:pPr>
            <a:r>
              <a:rPr lang="en-US" dirty="0"/>
              <a:t>p values</a:t>
            </a:r>
          </a:p>
          <a:p>
            <a:pPr marL="457200" indent="-228600">
              <a:spcAft>
                <a:spcPts val="600"/>
              </a:spcAft>
              <a:buFont typeface="Georgia" panose="02040502050405020303" pitchFamily="18" charset="0"/>
              <a:buChar char="-"/>
            </a:pPr>
            <a:r>
              <a:rPr lang="en-US" dirty="0"/>
              <a:t>R-squared</a:t>
            </a:r>
          </a:p>
          <a:p>
            <a:pPr marL="457200" indent="-228600">
              <a:spcAft>
                <a:spcPts val="600"/>
              </a:spcAft>
              <a:buFont typeface="Georgia" panose="02040502050405020303" pitchFamily="18" charset="0"/>
              <a:buChar char="-"/>
            </a:pPr>
            <a:r>
              <a:rPr lang="en-US" dirty="0"/>
              <a:t>Adjusted R-squared</a:t>
            </a:r>
          </a:p>
          <a:p>
            <a:pPr marL="457200" indent="-228600">
              <a:spcAft>
                <a:spcPts val="600"/>
              </a:spcAft>
              <a:buFont typeface="Georgia" panose="02040502050405020303" pitchFamily="18" charset="0"/>
              <a:buChar char="-"/>
            </a:pPr>
            <a:r>
              <a:rPr lang="en-US" dirty="0"/>
              <a:t>Degrees of </a:t>
            </a:r>
            <a:r>
              <a:rPr lang="en-US" dirty="0" smtClean="0"/>
              <a:t>freedom</a:t>
            </a:r>
            <a:endParaRPr lang="en-US" dirty="0"/>
          </a:p>
        </p:txBody>
      </p:sp>
      <p:sp>
        <p:nvSpPr>
          <p:cNvPr id="4" name="Slide Number Placeholder 3"/>
          <p:cNvSpPr>
            <a:spLocks noGrp="1"/>
          </p:cNvSpPr>
          <p:nvPr>
            <p:ph type="sldNum" sz="quarter" idx="18"/>
          </p:nvPr>
        </p:nvSpPr>
        <p:spPr/>
        <p:txBody>
          <a:bodyPr/>
          <a:lstStyle/>
          <a:p>
            <a:fld id="{0EB59224-DFAF-451D-8CBC-9A737B9002FD}" type="slidenum">
              <a:rPr lang="en-US" smtClean="0"/>
              <a:pPr/>
              <a:t>26</a:t>
            </a:fld>
            <a:endParaRPr lang="en-US" dirty="0"/>
          </a:p>
        </p:txBody>
      </p:sp>
      <p:pic>
        <p:nvPicPr>
          <p:cNvPr id="1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5212" y="1794076"/>
            <a:ext cx="3985786" cy="3930812"/>
          </a:xfrm>
          <a:prstGeom prst="rect">
            <a:avLst/>
          </a:prstGeom>
          <a:noFill/>
          <a:ln w="6350">
            <a:solidFill>
              <a:srgbClr val="968C6D"/>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88356312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3400" y="690562"/>
            <a:ext cx="8077200" cy="369332"/>
          </a:xfrm>
        </p:spPr>
        <p:txBody>
          <a:bodyPr/>
          <a:lstStyle/>
          <a:p>
            <a:r>
              <a:rPr lang="en-US" dirty="0" smtClean="0"/>
              <a:t>Linear </a:t>
            </a:r>
            <a:r>
              <a:rPr lang="en-US" dirty="0"/>
              <a:t>model </a:t>
            </a:r>
            <a:r>
              <a:rPr lang="en-US" dirty="0" smtClean="0"/>
              <a:t>outputs </a:t>
            </a:r>
            <a:r>
              <a:rPr lang="en-US" sz="2200" b="0" dirty="0" smtClean="0"/>
              <a:t>(continued)</a:t>
            </a:r>
            <a:endParaRPr lang="en-US" sz="2200" b="0" dirty="0"/>
          </a:p>
        </p:txBody>
      </p:sp>
      <p:sp>
        <p:nvSpPr>
          <p:cNvPr id="6" name="Content Placeholder 5"/>
          <p:cNvSpPr>
            <a:spLocks noGrp="1"/>
          </p:cNvSpPr>
          <p:nvPr>
            <p:ph sz="quarter" idx="15"/>
          </p:nvPr>
        </p:nvSpPr>
        <p:spPr>
          <a:xfrm>
            <a:off x="533401" y="1762791"/>
            <a:ext cx="8077199" cy="1692771"/>
          </a:xfrm>
        </p:spPr>
        <p:txBody>
          <a:bodyPr wrap="square" lIns="0" tIns="0" rIns="0" bIns="0" anchor="t">
            <a:spAutoFit/>
          </a:bodyPr>
          <a:lstStyle/>
          <a:p>
            <a:pPr marL="228600" indent="-228600">
              <a:buFont typeface="Arial" panose="020B0604020202020204" pitchFamily="34" charset="0"/>
              <a:buChar char="•"/>
            </a:pPr>
            <a:r>
              <a:rPr lang="en-US" dirty="0"/>
              <a:t>Additional functions extract statistics from the model:</a:t>
            </a:r>
          </a:p>
          <a:p>
            <a:pPr marL="457200" indent="-228600">
              <a:buFont typeface="Georgia" panose="02040502050405020303" pitchFamily="18" charset="0"/>
              <a:buChar char="-"/>
            </a:pPr>
            <a:r>
              <a:rPr lang="en-US" dirty="0" err="1"/>
              <a:t>resid</a:t>
            </a:r>
            <a:r>
              <a:rPr lang="en-US" dirty="0"/>
              <a:t>(): return residuals</a:t>
            </a:r>
          </a:p>
          <a:p>
            <a:pPr marL="457200" indent="-228600">
              <a:buFont typeface="Georgia" panose="02040502050405020303" pitchFamily="18" charset="0"/>
              <a:buChar char="-"/>
            </a:pPr>
            <a:r>
              <a:rPr lang="en-US" dirty="0" err="1"/>
              <a:t>fitted.values</a:t>
            </a:r>
            <a:r>
              <a:rPr lang="en-US" dirty="0"/>
              <a:t>(): return predicted values for the training data</a:t>
            </a:r>
          </a:p>
          <a:p>
            <a:pPr marL="457200" indent="-228600">
              <a:buFont typeface="Georgia" panose="02040502050405020303" pitchFamily="18" charset="0"/>
              <a:buChar char="-"/>
            </a:pPr>
            <a:r>
              <a:rPr lang="en-US" dirty="0"/>
              <a:t>AIC(): </a:t>
            </a:r>
            <a:r>
              <a:rPr lang="en-US" dirty="0" err="1"/>
              <a:t>Aikake</a:t>
            </a:r>
            <a:r>
              <a:rPr lang="en-US" dirty="0"/>
              <a:t> information criterion (goodness of fit)</a:t>
            </a:r>
          </a:p>
          <a:p>
            <a:pPr marL="228600" indent="-228600">
              <a:buFont typeface="Arial" panose="020B0604020202020204" pitchFamily="34" charset="0"/>
              <a:buChar char="•"/>
            </a:pPr>
            <a:r>
              <a:rPr lang="en-US" dirty="0" smtClean="0"/>
              <a:t>predict</a:t>
            </a:r>
            <a:r>
              <a:rPr lang="en-US" dirty="0"/>
              <a:t>() applies the model to new data</a:t>
            </a:r>
          </a:p>
        </p:txBody>
      </p:sp>
      <p:sp>
        <p:nvSpPr>
          <p:cNvPr id="4" name="Slide Number Placeholder 3"/>
          <p:cNvSpPr>
            <a:spLocks noGrp="1"/>
          </p:cNvSpPr>
          <p:nvPr>
            <p:ph type="sldNum" sz="quarter" idx="18"/>
          </p:nvPr>
        </p:nvSpPr>
        <p:spPr/>
        <p:txBody>
          <a:bodyPr/>
          <a:lstStyle/>
          <a:p>
            <a:fld id="{0EB59224-DFAF-451D-8CBC-9A737B9002FD}" type="slidenum">
              <a:rPr lang="en-US" smtClean="0"/>
              <a:pPr/>
              <a:t>27</a:t>
            </a:fld>
            <a:endParaRPr lang="en-US"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3884613"/>
            <a:ext cx="6687487" cy="1153662"/>
          </a:xfrm>
          <a:prstGeom prst="rect">
            <a:avLst/>
          </a:prstGeom>
          <a:noFill/>
          <a:ln w="9525">
            <a:solidFill>
              <a:srgbClr val="968C6D"/>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77371417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3400" y="690562"/>
            <a:ext cx="8077200" cy="369332"/>
          </a:xfrm>
        </p:spPr>
        <p:txBody>
          <a:bodyPr/>
          <a:lstStyle/>
          <a:p>
            <a:r>
              <a:rPr lang="en-US" dirty="0"/>
              <a:t>Exercise #1 </a:t>
            </a:r>
            <a:endParaRPr lang="en-US" sz="2200" b="0" dirty="0"/>
          </a:p>
        </p:txBody>
      </p:sp>
      <p:sp>
        <p:nvSpPr>
          <p:cNvPr id="6" name="Content Placeholder 5"/>
          <p:cNvSpPr>
            <a:spLocks noGrp="1"/>
          </p:cNvSpPr>
          <p:nvPr>
            <p:ph sz="quarter" idx="15"/>
          </p:nvPr>
        </p:nvSpPr>
        <p:spPr>
          <a:xfrm>
            <a:off x="533401" y="1762791"/>
            <a:ext cx="8077199" cy="1100301"/>
          </a:xfrm>
        </p:spPr>
        <p:txBody>
          <a:bodyPr wrap="square" lIns="0" tIns="0" rIns="0" bIns="0" anchor="t">
            <a:spAutoFit/>
          </a:bodyPr>
          <a:lstStyle/>
          <a:p>
            <a:pPr marL="274320" indent="-274320">
              <a:buFont typeface="+mj-lt"/>
              <a:buAutoNum type="arabicPeriod"/>
            </a:pPr>
            <a:r>
              <a:rPr lang="en-US" dirty="0"/>
              <a:t>Load </a:t>
            </a:r>
            <a:r>
              <a:rPr lang="en-US" b="1" i="1" dirty="0"/>
              <a:t>wine</a:t>
            </a:r>
            <a:r>
              <a:rPr lang="en-US" dirty="0"/>
              <a:t> and </a:t>
            </a:r>
            <a:r>
              <a:rPr lang="en-US" b="1" i="1" dirty="0"/>
              <a:t>baseball</a:t>
            </a:r>
            <a:r>
              <a:rPr lang="en-US" dirty="0"/>
              <a:t> from </a:t>
            </a:r>
            <a:r>
              <a:rPr lang="en-US" dirty="0" err="1" smtClean="0"/>
              <a:t>the.RData</a:t>
            </a:r>
            <a:r>
              <a:rPr lang="en-US" dirty="0" smtClean="0"/>
              <a:t> </a:t>
            </a:r>
            <a:r>
              <a:rPr lang="en-US" dirty="0"/>
              <a:t>file.</a:t>
            </a:r>
          </a:p>
          <a:p>
            <a:pPr marL="274320" indent="-274320">
              <a:buFont typeface="+mj-lt"/>
              <a:buAutoNum type="arabicPeriod"/>
            </a:pPr>
            <a:r>
              <a:rPr lang="en-US" dirty="0"/>
              <a:t>Estimate a series of models to predict the quality score of a wine using different combinations of independent variables. Identify the best model. Be prepared to describe the overall quality, variables, and limitations of your chosen model</a:t>
            </a:r>
            <a:r>
              <a:rPr lang="en-US" dirty="0" smtClean="0"/>
              <a:t>.</a:t>
            </a:r>
            <a:endParaRPr lang="en-US" dirty="0"/>
          </a:p>
        </p:txBody>
      </p:sp>
      <p:sp>
        <p:nvSpPr>
          <p:cNvPr id="4" name="Slide Number Placeholder 3"/>
          <p:cNvSpPr>
            <a:spLocks noGrp="1"/>
          </p:cNvSpPr>
          <p:nvPr>
            <p:ph type="sldNum" sz="quarter" idx="18"/>
          </p:nvPr>
        </p:nvSpPr>
        <p:spPr/>
        <p:txBody>
          <a:bodyPr/>
          <a:lstStyle/>
          <a:p>
            <a:fld id="{0EB59224-DFAF-451D-8CBC-9A737B9002FD}" type="slidenum">
              <a:rPr lang="en-US" smtClean="0"/>
              <a:pPr/>
              <a:t>28</a:t>
            </a:fld>
            <a:endParaRPr lang="en-US" dirty="0"/>
          </a:p>
        </p:txBody>
      </p:sp>
    </p:spTree>
    <p:extLst>
      <p:ext uri="{BB962C8B-B14F-4D97-AF65-F5344CB8AC3E}">
        <p14:creationId xmlns:p14="http://schemas.microsoft.com/office/powerpoint/2010/main" val="78391115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3400" y="690562"/>
            <a:ext cx="8077200" cy="369332"/>
          </a:xfrm>
        </p:spPr>
        <p:txBody>
          <a:bodyPr/>
          <a:lstStyle/>
          <a:p>
            <a:r>
              <a:rPr lang="en-US" dirty="0" smtClean="0"/>
              <a:t>Numeric </a:t>
            </a:r>
            <a:r>
              <a:rPr lang="en-US" dirty="0"/>
              <a:t>functions</a:t>
            </a:r>
            <a:endParaRPr lang="en-US" sz="2200" b="0" dirty="0"/>
          </a:p>
        </p:txBody>
      </p:sp>
      <p:sp>
        <p:nvSpPr>
          <p:cNvPr id="6" name="Content Placeholder 5"/>
          <p:cNvSpPr>
            <a:spLocks noGrp="1"/>
          </p:cNvSpPr>
          <p:nvPr>
            <p:ph sz="quarter" idx="15"/>
          </p:nvPr>
        </p:nvSpPr>
        <p:spPr>
          <a:xfrm>
            <a:off x="533401" y="1762791"/>
            <a:ext cx="8077199" cy="3023905"/>
          </a:xfrm>
        </p:spPr>
        <p:txBody>
          <a:bodyPr wrap="square" lIns="0" tIns="0" rIns="0" bIns="0" anchor="t">
            <a:spAutoFit/>
          </a:bodyPr>
          <a:lstStyle/>
          <a:p>
            <a:pPr marL="228600" indent="-228600">
              <a:buFont typeface="Arial" panose="020B0604020202020204" pitchFamily="34" charset="0"/>
              <a:buChar char="•"/>
            </a:pPr>
            <a:r>
              <a:rPr lang="en-US" dirty="0"/>
              <a:t>Various functions are used to transform numeric values:</a:t>
            </a:r>
          </a:p>
          <a:p>
            <a:pPr marL="457200" indent="-228600">
              <a:buFont typeface="Georgia" panose="02040502050405020303" pitchFamily="18" charset="0"/>
              <a:buChar char="-"/>
            </a:pPr>
            <a:r>
              <a:rPr lang="en-US" dirty="0"/>
              <a:t>round()</a:t>
            </a:r>
          </a:p>
          <a:p>
            <a:pPr marL="457200" indent="-228600">
              <a:buFont typeface="Georgia" panose="02040502050405020303" pitchFamily="18" charset="0"/>
              <a:buChar char="-"/>
            </a:pPr>
            <a:r>
              <a:rPr lang="en-US" dirty="0"/>
              <a:t>^ or ** (exponent)</a:t>
            </a:r>
          </a:p>
          <a:p>
            <a:pPr marL="457200" indent="-228600">
              <a:buFont typeface="Georgia" panose="02040502050405020303" pitchFamily="18" charset="0"/>
              <a:buChar char="-"/>
            </a:pPr>
            <a:r>
              <a:rPr lang="en-US" dirty="0"/>
              <a:t>log()</a:t>
            </a:r>
          </a:p>
          <a:p>
            <a:pPr marL="457200" indent="-228600">
              <a:buFont typeface="Georgia" panose="02040502050405020303" pitchFamily="18" charset="0"/>
              <a:buChar char="-"/>
            </a:pPr>
            <a:r>
              <a:rPr lang="en-US" dirty="0" err="1"/>
              <a:t>sqrt</a:t>
            </a:r>
            <a:r>
              <a:rPr lang="en-US" dirty="0"/>
              <a:t>()</a:t>
            </a:r>
          </a:p>
          <a:p>
            <a:pPr marL="457200" indent="-228600">
              <a:buFont typeface="Georgia" panose="02040502050405020303" pitchFamily="18" charset="0"/>
              <a:buChar char="-"/>
            </a:pPr>
            <a:r>
              <a:rPr lang="en-US" dirty="0"/>
              <a:t>abs()</a:t>
            </a:r>
          </a:p>
          <a:p>
            <a:pPr marL="457200" indent="-228600">
              <a:buFont typeface="Georgia" panose="02040502050405020303" pitchFamily="18" charset="0"/>
              <a:buChar char="-"/>
            </a:pPr>
            <a:r>
              <a:rPr lang="en-US" dirty="0"/>
              <a:t>scale()</a:t>
            </a:r>
          </a:p>
          <a:p>
            <a:pPr marL="228600" indent="-228600">
              <a:buFont typeface="Arial" panose="020B0604020202020204" pitchFamily="34" charset="0"/>
              <a:buChar char="•"/>
            </a:pPr>
            <a:r>
              <a:rPr lang="en-US" dirty="0"/>
              <a:t>A conditional operator used with a column returns a new logical vector that can be further transformed into a binary vector with </a:t>
            </a:r>
            <a:r>
              <a:rPr lang="en-US" dirty="0" err="1"/>
              <a:t>as.integer</a:t>
            </a:r>
            <a:r>
              <a:rPr lang="en-US" dirty="0" smtClean="0"/>
              <a:t>():</a:t>
            </a:r>
            <a:endParaRPr lang="en-US" dirty="0"/>
          </a:p>
        </p:txBody>
      </p:sp>
      <p:sp>
        <p:nvSpPr>
          <p:cNvPr id="4" name="Slide Number Placeholder 3"/>
          <p:cNvSpPr>
            <a:spLocks noGrp="1"/>
          </p:cNvSpPr>
          <p:nvPr>
            <p:ph type="sldNum" sz="quarter" idx="18"/>
          </p:nvPr>
        </p:nvSpPr>
        <p:spPr/>
        <p:txBody>
          <a:bodyPr/>
          <a:lstStyle/>
          <a:p>
            <a:fld id="{0EB59224-DFAF-451D-8CBC-9A737B9002FD}" type="slidenum">
              <a:rPr lang="en-US" smtClean="0"/>
              <a:pPr/>
              <a:t>29</a:t>
            </a:fld>
            <a:endParaRPr lang="en-US" dirty="0"/>
          </a:p>
        </p:txBody>
      </p:sp>
      <p:pic>
        <p:nvPicPr>
          <p:cNvPr id="7" name="Picture 6"/>
          <p:cNvPicPr>
            <a:picLocks noChangeAspect="1"/>
          </p:cNvPicPr>
          <p:nvPr/>
        </p:nvPicPr>
        <p:blipFill>
          <a:blip r:embed="rId3"/>
          <a:stretch>
            <a:fillRect/>
          </a:stretch>
        </p:blipFill>
        <p:spPr>
          <a:xfrm>
            <a:off x="4530525" y="2155944"/>
            <a:ext cx="4099616" cy="1882656"/>
          </a:xfrm>
          <a:prstGeom prst="rect">
            <a:avLst/>
          </a:prstGeom>
          <a:ln w="6350">
            <a:solidFill>
              <a:srgbClr val="968C6D"/>
            </a:solidFill>
          </a:ln>
        </p:spPr>
      </p:pic>
      <p:pic>
        <p:nvPicPr>
          <p:cNvPr id="8" name="Picture 7"/>
          <p:cNvPicPr>
            <a:picLocks noChangeAspect="1"/>
          </p:cNvPicPr>
          <p:nvPr/>
        </p:nvPicPr>
        <p:blipFill>
          <a:blip r:embed="rId4"/>
          <a:stretch>
            <a:fillRect/>
          </a:stretch>
        </p:blipFill>
        <p:spPr>
          <a:xfrm>
            <a:off x="533400" y="4916574"/>
            <a:ext cx="4051560" cy="1070442"/>
          </a:xfrm>
          <a:prstGeom prst="rect">
            <a:avLst/>
          </a:prstGeom>
          <a:ln w="6350">
            <a:solidFill>
              <a:srgbClr val="968C6D"/>
            </a:solidFill>
          </a:ln>
        </p:spPr>
      </p:pic>
    </p:spTree>
    <p:extLst>
      <p:ext uri="{BB962C8B-B14F-4D97-AF65-F5344CB8AC3E}">
        <p14:creationId xmlns:p14="http://schemas.microsoft.com/office/powerpoint/2010/main" val="39615428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Data analysis cycle</a:t>
            </a:r>
          </a:p>
        </p:txBody>
      </p:sp>
      <p:sp>
        <p:nvSpPr>
          <p:cNvPr id="4" name="Slide Number Placeholder 3"/>
          <p:cNvSpPr>
            <a:spLocks noGrp="1"/>
          </p:cNvSpPr>
          <p:nvPr>
            <p:ph type="sldNum" sz="quarter" idx="18"/>
          </p:nvPr>
        </p:nvSpPr>
        <p:spPr/>
        <p:txBody>
          <a:bodyPr/>
          <a:lstStyle/>
          <a:p>
            <a:fld id="{0EB59224-DFAF-451D-8CBC-9A737B9002FD}" type="slidenum">
              <a:rPr lang="en-US" smtClean="0"/>
              <a:pPr/>
              <a:t>3</a:t>
            </a:fld>
            <a:endParaRPr lang="en-US" dirty="0"/>
          </a:p>
        </p:txBody>
      </p:sp>
      <p:grpSp>
        <p:nvGrpSpPr>
          <p:cNvPr id="3" name="Group 2"/>
          <p:cNvGrpSpPr/>
          <p:nvPr/>
        </p:nvGrpSpPr>
        <p:grpSpPr>
          <a:xfrm>
            <a:off x="614449" y="1783668"/>
            <a:ext cx="6667696" cy="4312618"/>
            <a:chOff x="1077162" y="1882821"/>
            <a:chExt cx="6667696" cy="4312618"/>
          </a:xfrm>
        </p:grpSpPr>
        <p:sp>
          <p:nvSpPr>
            <p:cNvPr id="7" name="Circular Arrow 6"/>
            <p:cNvSpPr/>
            <p:nvPr/>
          </p:nvSpPr>
          <p:spPr bwMode="ltGray">
            <a:xfrm rot="16200000">
              <a:off x="5815273" y="1942800"/>
              <a:ext cx="1547246" cy="1547246"/>
            </a:xfrm>
            <a:prstGeom prst="circularArrow">
              <a:avLst>
                <a:gd name="adj1" fmla="val 12500"/>
                <a:gd name="adj2" fmla="val 1142319"/>
                <a:gd name="adj3" fmla="val 20457681"/>
                <a:gd name="adj4" fmla="val 706143"/>
                <a:gd name="adj5" fmla="val 12500"/>
              </a:avLst>
            </a:prstGeom>
            <a:solidFill>
              <a:srgbClr val="D5D1C5"/>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1600" dirty="0" err="1" smtClean="0">
                <a:solidFill>
                  <a:srgbClr val="FFFFFF"/>
                </a:solidFill>
              </a:endParaRPr>
            </a:p>
          </p:txBody>
        </p:sp>
        <p:sp>
          <p:nvSpPr>
            <p:cNvPr id="8" name="Circular Arrow 7"/>
            <p:cNvSpPr/>
            <p:nvPr/>
          </p:nvSpPr>
          <p:spPr bwMode="ltGray">
            <a:xfrm rot="16200000">
              <a:off x="1543122" y="1882821"/>
              <a:ext cx="1547246" cy="1547246"/>
            </a:xfrm>
            <a:prstGeom prst="circularArrow">
              <a:avLst>
                <a:gd name="adj1" fmla="val 12500"/>
                <a:gd name="adj2" fmla="val 1142319"/>
                <a:gd name="adj3" fmla="val 20457681"/>
                <a:gd name="adj4" fmla="val 706143"/>
                <a:gd name="adj5" fmla="val 12500"/>
              </a:avLst>
            </a:prstGeom>
            <a:solidFill>
              <a:srgbClr val="D5D1C5"/>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1600" b="1" dirty="0" err="1" smtClean="0">
                <a:solidFill>
                  <a:srgbClr val="FFFFFF"/>
                </a:solidFill>
              </a:endParaRPr>
            </a:p>
          </p:txBody>
        </p:sp>
        <p:sp>
          <p:nvSpPr>
            <p:cNvPr id="9" name="Circular Arrow 8"/>
            <p:cNvSpPr/>
            <p:nvPr/>
          </p:nvSpPr>
          <p:spPr bwMode="ltGray">
            <a:xfrm rot="16200000">
              <a:off x="6146549" y="3500253"/>
              <a:ext cx="1547246" cy="1547246"/>
            </a:xfrm>
            <a:prstGeom prst="circularArrow">
              <a:avLst>
                <a:gd name="adj1" fmla="val 12500"/>
                <a:gd name="adj2" fmla="val 1142319"/>
                <a:gd name="adj3" fmla="val 20457681"/>
                <a:gd name="adj4" fmla="val 706143"/>
                <a:gd name="adj5" fmla="val 12500"/>
              </a:avLst>
            </a:prstGeom>
            <a:solidFill>
              <a:srgbClr val="D5D1C5"/>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1600" dirty="0" err="1" smtClean="0">
                <a:solidFill>
                  <a:srgbClr val="FFFFFF"/>
                </a:solidFill>
              </a:endParaRPr>
            </a:p>
          </p:txBody>
        </p:sp>
        <p:sp>
          <p:nvSpPr>
            <p:cNvPr id="10" name="Circular Arrow 9"/>
            <p:cNvSpPr/>
            <p:nvPr/>
          </p:nvSpPr>
          <p:spPr bwMode="ltGray">
            <a:xfrm rot="16200000">
              <a:off x="3629728" y="4648193"/>
              <a:ext cx="1547246" cy="1547246"/>
            </a:xfrm>
            <a:prstGeom prst="circularArrow">
              <a:avLst>
                <a:gd name="adj1" fmla="val 12500"/>
                <a:gd name="adj2" fmla="val 1142319"/>
                <a:gd name="adj3" fmla="val 20457681"/>
                <a:gd name="adj4" fmla="val 706143"/>
                <a:gd name="adj5" fmla="val 12500"/>
              </a:avLst>
            </a:prstGeom>
            <a:solidFill>
              <a:srgbClr val="D5D1C5"/>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b="1" dirty="0" err="1" smtClean="0">
                <a:solidFill>
                  <a:srgbClr val="FFFFFF"/>
                </a:solidFill>
                <a:latin typeface="Georgia" pitchFamily="18" charset="0"/>
              </a:endParaRPr>
            </a:p>
          </p:txBody>
        </p:sp>
        <p:sp>
          <p:nvSpPr>
            <p:cNvPr id="11" name="Circular Arrow 10"/>
            <p:cNvSpPr/>
            <p:nvPr/>
          </p:nvSpPr>
          <p:spPr bwMode="ltGray">
            <a:xfrm rot="16200000">
              <a:off x="1234498" y="3542339"/>
              <a:ext cx="1547246" cy="1547246"/>
            </a:xfrm>
            <a:prstGeom prst="circularArrow">
              <a:avLst>
                <a:gd name="adj1" fmla="val 12500"/>
                <a:gd name="adj2" fmla="val 1142319"/>
                <a:gd name="adj3" fmla="val 20457681"/>
                <a:gd name="adj4" fmla="val 706143"/>
                <a:gd name="adj5" fmla="val 12500"/>
              </a:avLst>
            </a:prstGeom>
            <a:solidFill>
              <a:srgbClr val="D5D1C5"/>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1600" b="1" dirty="0" err="1" smtClean="0">
                <a:solidFill>
                  <a:srgbClr val="FFFFFF"/>
                </a:solidFill>
              </a:endParaRPr>
            </a:p>
          </p:txBody>
        </p:sp>
        <p:sp>
          <p:nvSpPr>
            <p:cNvPr id="12" name="Circular Arrow 11"/>
            <p:cNvSpPr/>
            <p:nvPr/>
          </p:nvSpPr>
          <p:spPr bwMode="ltGray">
            <a:xfrm rot="16200000">
              <a:off x="2489085" y="1904505"/>
              <a:ext cx="3848956" cy="3848956"/>
            </a:xfrm>
            <a:prstGeom prst="circularArrow">
              <a:avLst>
                <a:gd name="adj1" fmla="val 12500"/>
                <a:gd name="adj2" fmla="val 1142319"/>
                <a:gd name="adj3" fmla="val 20457681"/>
                <a:gd name="adj4" fmla="val 706143"/>
                <a:gd name="adj5" fmla="val 12500"/>
              </a:avLst>
            </a:prstGeom>
            <a:solidFill>
              <a:srgbClr val="968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1600" dirty="0" err="1" smtClean="0">
                <a:solidFill>
                  <a:srgbClr val="FFFFFF"/>
                </a:solidFill>
              </a:endParaRPr>
            </a:p>
          </p:txBody>
        </p:sp>
        <p:sp>
          <p:nvSpPr>
            <p:cNvPr id="13" name="Rectangle 12"/>
            <p:cNvSpPr/>
            <p:nvPr/>
          </p:nvSpPr>
          <p:spPr bwMode="ltGray">
            <a:xfrm>
              <a:off x="5517823" y="2462024"/>
              <a:ext cx="1891924" cy="482555"/>
            </a:xfrm>
            <a:prstGeom prst="rect">
              <a:avLst/>
            </a:prstGeom>
            <a:solidFill>
              <a:schemeClr val="tx2"/>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dirty="0" smtClean="0">
                  <a:solidFill>
                    <a:srgbClr val="FFFFFF"/>
                  </a:solidFill>
                </a:rPr>
                <a:t>Ask a question</a:t>
              </a:r>
            </a:p>
          </p:txBody>
        </p:sp>
        <p:sp>
          <p:nvSpPr>
            <p:cNvPr id="14" name="Rectangle 13"/>
            <p:cNvSpPr/>
            <p:nvPr/>
          </p:nvSpPr>
          <p:spPr bwMode="ltGray">
            <a:xfrm>
              <a:off x="5852934" y="4026198"/>
              <a:ext cx="1891924" cy="482555"/>
            </a:xfrm>
            <a:prstGeom prst="rect">
              <a:avLst/>
            </a:prstGeom>
            <a:solidFill>
              <a:schemeClr val="tx2"/>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dirty="0" smtClean="0">
                  <a:solidFill>
                    <a:srgbClr val="FFFFFF"/>
                  </a:solidFill>
                </a:rPr>
                <a:t>Acquire data</a:t>
              </a:r>
            </a:p>
          </p:txBody>
        </p:sp>
        <p:sp>
          <p:nvSpPr>
            <p:cNvPr id="15" name="Rectangle 14"/>
            <p:cNvSpPr/>
            <p:nvPr/>
          </p:nvSpPr>
          <p:spPr bwMode="ltGray">
            <a:xfrm>
              <a:off x="3514834" y="5241577"/>
              <a:ext cx="1891924" cy="482555"/>
            </a:xfrm>
            <a:prstGeom prst="rect">
              <a:avLst/>
            </a:prstGeom>
            <a:solidFill>
              <a:schemeClr val="tx2"/>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dirty="0" smtClean="0">
                  <a:solidFill>
                    <a:srgbClr val="FFFFFF"/>
                  </a:solidFill>
                </a:rPr>
                <a:t>Transform data</a:t>
              </a:r>
            </a:p>
          </p:txBody>
        </p:sp>
        <p:sp>
          <p:nvSpPr>
            <p:cNvPr id="16" name="Rectangle 15"/>
            <p:cNvSpPr/>
            <p:nvPr/>
          </p:nvSpPr>
          <p:spPr bwMode="ltGray">
            <a:xfrm>
              <a:off x="1133332" y="4026198"/>
              <a:ext cx="1891924" cy="482555"/>
            </a:xfrm>
            <a:prstGeom prst="rect">
              <a:avLst/>
            </a:prstGeom>
            <a:solidFill>
              <a:schemeClr val="tx2"/>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dirty="0" smtClean="0">
                  <a:solidFill>
                    <a:srgbClr val="FFFFFF"/>
                  </a:solidFill>
                </a:rPr>
                <a:t>Analyze data</a:t>
              </a:r>
            </a:p>
          </p:txBody>
        </p:sp>
        <p:sp>
          <p:nvSpPr>
            <p:cNvPr id="17" name="Rectangle 16"/>
            <p:cNvSpPr/>
            <p:nvPr/>
          </p:nvSpPr>
          <p:spPr bwMode="ltGray">
            <a:xfrm>
              <a:off x="1543122" y="2395908"/>
              <a:ext cx="1891924" cy="482555"/>
            </a:xfrm>
            <a:prstGeom prst="rect">
              <a:avLst/>
            </a:prstGeom>
            <a:solidFill>
              <a:schemeClr val="tx2"/>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dirty="0" smtClean="0">
                  <a:solidFill>
                    <a:srgbClr val="FFFFFF"/>
                  </a:solidFill>
                </a:rPr>
                <a:t>Present findings</a:t>
              </a:r>
            </a:p>
          </p:txBody>
        </p:sp>
        <p:sp>
          <p:nvSpPr>
            <p:cNvPr id="18" name="Oval 17"/>
            <p:cNvSpPr/>
            <p:nvPr/>
          </p:nvSpPr>
          <p:spPr bwMode="ltGray">
            <a:xfrm>
              <a:off x="5406759" y="2373939"/>
              <a:ext cx="222129" cy="222129"/>
            </a:xfrm>
            <a:prstGeom prst="ellipse">
              <a:avLst/>
            </a:prstGeom>
            <a:solidFill>
              <a:schemeClr val="accent3"/>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dirty="0" smtClean="0">
                  <a:solidFill>
                    <a:srgbClr val="FFFFFF"/>
                  </a:solidFill>
                  <a:latin typeface="+mj-lt"/>
                </a:rPr>
                <a:t>1</a:t>
              </a:r>
            </a:p>
          </p:txBody>
        </p:sp>
        <p:sp>
          <p:nvSpPr>
            <p:cNvPr id="19" name="Oval 18"/>
            <p:cNvSpPr/>
            <p:nvPr/>
          </p:nvSpPr>
          <p:spPr bwMode="ltGray">
            <a:xfrm>
              <a:off x="5815273" y="3949922"/>
              <a:ext cx="222129" cy="222129"/>
            </a:xfrm>
            <a:prstGeom prst="ellipse">
              <a:avLst/>
            </a:prstGeom>
            <a:solidFill>
              <a:schemeClr val="accent3"/>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dirty="0" smtClean="0">
                  <a:solidFill>
                    <a:srgbClr val="FFFFFF"/>
                  </a:solidFill>
                  <a:latin typeface="+mj-lt"/>
                </a:rPr>
                <a:t>2</a:t>
              </a:r>
            </a:p>
          </p:txBody>
        </p:sp>
        <p:sp>
          <p:nvSpPr>
            <p:cNvPr id="20" name="Oval 19"/>
            <p:cNvSpPr/>
            <p:nvPr/>
          </p:nvSpPr>
          <p:spPr bwMode="ltGray">
            <a:xfrm>
              <a:off x="3481004" y="5158917"/>
              <a:ext cx="222129" cy="222129"/>
            </a:xfrm>
            <a:prstGeom prst="ellipse">
              <a:avLst/>
            </a:prstGeom>
            <a:solidFill>
              <a:schemeClr val="accent3"/>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dirty="0" smtClean="0">
                  <a:solidFill>
                    <a:srgbClr val="FFFFFF"/>
                  </a:solidFill>
                  <a:latin typeface="+mj-lt"/>
                </a:rPr>
                <a:t>3</a:t>
              </a:r>
            </a:p>
          </p:txBody>
        </p:sp>
        <p:sp>
          <p:nvSpPr>
            <p:cNvPr id="21" name="Oval 20"/>
            <p:cNvSpPr/>
            <p:nvPr/>
          </p:nvSpPr>
          <p:spPr bwMode="ltGray">
            <a:xfrm>
              <a:off x="1077162" y="3947926"/>
              <a:ext cx="222129" cy="222129"/>
            </a:xfrm>
            <a:prstGeom prst="ellipse">
              <a:avLst/>
            </a:prstGeom>
            <a:solidFill>
              <a:schemeClr val="accent3"/>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dirty="0">
                  <a:solidFill>
                    <a:srgbClr val="FFFFFF"/>
                  </a:solidFill>
                  <a:latin typeface="+mj-lt"/>
                </a:rPr>
                <a:t>4</a:t>
              </a:r>
              <a:endParaRPr lang="en-US" sz="1600" dirty="0" smtClean="0">
                <a:solidFill>
                  <a:srgbClr val="FFFFFF"/>
                </a:solidFill>
                <a:latin typeface="+mj-lt"/>
              </a:endParaRPr>
            </a:p>
          </p:txBody>
        </p:sp>
        <p:sp>
          <p:nvSpPr>
            <p:cNvPr id="22" name="Oval 21"/>
            <p:cNvSpPr/>
            <p:nvPr/>
          </p:nvSpPr>
          <p:spPr bwMode="ltGray">
            <a:xfrm>
              <a:off x="1432058" y="2274154"/>
              <a:ext cx="222129" cy="222129"/>
            </a:xfrm>
            <a:prstGeom prst="ellipse">
              <a:avLst/>
            </a:prstGeom>
            <a:solidFill>
              <a:schemeClr val="accent3"/>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dirty="0" smtClean="0">
                  <a:solidFill>
                    <a:srgbClr val="FFFFFF"/>
                  </a:solidFill>
                  <a:latin typeface="+mj-lt"/>
                </a:rPr>
                <a:t>5</a:t>
              </a:r>
            </a:p>
          </p:txBody>
        </p:sp>
      </p:grpSp>
    </p:spTree>
    <p:extLst>
      <p:ext uri="{BB962C8B-B14F-4D97-AF65-F5344CB8AC3E}">
        <p14:creationId xmlns:p14="http://schemas.microsoft.com/office/powerpoint/2010/main" val="316715199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3400" y="690562"/>
            <a:ext cx="8077200" cy="369332"/>
          </a:xfrm>
        </p:spPr>
        <p:txBody>
          <a:bodyPr/>
          <a:lstStyle/>
          <a:p>
            <a:r>
              <a:rPr lang="en-US" dirty="0" smtClean="0"/>
              <a:t>Text functions</a:t>
            </a:r>
            <a:endParaRPr lang="en-US" sz="2200" b="0" dirty="0"/>
          </a:p>
        </p:txBody>
      </p:sp>
      <p:sp>
        <p:nvSpPr>
          <p:cNvPr id="6" name="Content Placeholder 5"/>
          <p:cNvSpPr>
            <a:spLocks noGrp="1"/>
          </p:cNvSpPr>
          <p:nvPr>
            <p:ph sz="quarter" idx="15"/>
          </p:nvPr>
        </p:nvSpPr>
        <p:spPr>
          <a:xfrm>
            <a:off x="533401" y="1762791"/>
            <a:ext cx="8077199" cy="723275"/>
          </a:xfrm>
        </p:spPr>
        <p:txBody>
          <a:bodyPr wrap="square" lIns="0" tIns="0" rIns="0" bIns="0" anchor="t">
            <a:spAutoFit/>
          </a:bodyPr>
          <a:lstStyle/>
          <a:p>
            <a:pPr>
              <a:spcAft>
                <a:spcPts val="300"/>
              </a:spcAft>
            </a:pPr>
            <a:r>
              <a:rPr lang="en-US" sz="1400" dirty="0" err="1"/>
              <a:t>nchar</a:t>
            </a:r>
            <a:r>
              <a:rPr lang="en-US" sz="1400" dirty="0"/>
              <a:t>(): Takes a character </a:t>
            </a:r>
            <a:r>
              <a:rPr lang="en-US" sz="1400" dirty="0" smtClean="0"/>
              <a:t>vector and </a:t>
            </a:r>
            <a:r>
              <a:rPr lang="en-US" sz="1400" dirty="0"/>
              <a:t>returns the length of vector</a:t>
            </a:r>
          </a:p>
          <a:p>
            <a:pPr>
              <a:spcAft>
                <a:spcPts val="300"/>
              </a:spcAft>
            </a:pPr>
            <a:r>
              <a:rPr lang="en-US" sz="1400" dirty="0" err="1"/>
              <a:t>substr</a:t>
            </a:r>
            <a:r>
              <a:rPr lang="en-US" sz="1400" dirty="0"/>
              <a:t>(): Extracts or replaces substrings by position</a:t>
            </a:r>
          </a:p>
          <a:p>
            <a:pPr>
              <a:spcAft>
                <a:spcPts val="300"/>
              </a:spcAft>
            </a:pPr>
            <a:r>
              <a:rPr lang="en-US" sz="1400" dirty="0" err="1"/>
              <a:t>toupper</a:t>
            </a:r>
            <a:r>
              <a:rPr lang="en-US" sz="1400" dirty="0"/>
              <a:t>()/</a:t>
            </a:r>
            <a:r>
              <a:rPr lang="en-US" sz="1400" dirty="0" err="1"/>
              <a:t>tolower</a:t>
            </a:r>
            <a:r>
              <a:rPr lang="en-US" sz="1400" dirty="0"/>
              <a:t>(): Change all characters to upper or lower case</a:t>
            </a:r>
          </a:p>
        </p:txBody>
      </p:sp>
      <p:sp>
        <p:nvSpPr>
          <p:cNvPr id="4" name="Slide Number Placeholder 3"/>
          <p:cNvSpPr>
            <a:spLocks noGrp="1"/>
          </p:cNvSpPr>
          <p:nvPr>
            <p:ph type="sldNum" sz="quarter" idx="18"/>
          </p:nvPr>
        </p:nvSpPr>
        <p:spPr/>
        <p:txBody>
          <a:bodyPr/>
          <a:lstStyle/>
          <a:p>
            <a:fld id="{0EB59224-DFAF-451D-8CBC-9A737B9002FD}" type="slidenum">
              <a:rPr lang="en-US" smtClean="0"/>
              <a:pPr/>
              <a:t>30</a:t>
            </a:fld>
            <a:endParaRPr lang="en-US" dirty="0"/>
          </a:p>
        </p:txBody>
      </p: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1" y="4237959"/>
            <a:ext cx="7287164" cy="2088676"/>
          </a:xfrm>
          <a:prstGeom prst="rect">
            <a:avLst/>
          </a:prstGeom>
          <a:noFill/>
          <a:ln w="6350">
            <a:solidFill>
              <a:srgbClr val="968C6D"/>
            </a:solidFill>
            <a:miter lim="800000"/>
            <a:headEnd/>
            <a:tailEnd/>
          </a:ln>
          <a:extLst>
            <a:ext uri="{909E8E84-426E-40DD-AFC4-6F175D3DCCD1}">
              <a14:hiddenFill xmlns:a14="http://schemas.microsoft.com/office/drawing/2010/main">
                <a:solidFill>
                  <a:schemeClr val="accent1"/>
                </a:solidFill>
              </a14:hiddenFill>
            </a:ext>
          </a:extLst>
        </p:spPr>
      </p:pic>
      <p:pic>
        <p:nvPicPr>
          <p:cNvPr id="10" name="Picture 9"/>
          <p:cNvPicPr>
            <a:picLocks noChangeAspect="1"/>
          </p:cNvPicPr>
          <p:nvPr/>
        </p:nvPicPr>
        <p:blipFill>
          <a:blip r:embed="rId4"/>
          <a:stretch>
            <a:fillRect/>
          </a:stretch>
        </p:blipFill>
        <p:spPr>
          <a:xfrm>
            <a:off x="533401" y="2632659"/>
            <a:ext cx="7541852" cy="1096670"/>
          </a:xfrm>
          <a:prstGeom prst="rect">
            <a:avLst/>
          </a:prstGeom>
          <a:ln w="6350">
            <a:solidFill>
              <a:srgbClr val="968C6D"/>
            </a:solidFill>
          </a:ln>
        </p:spPr>
      </p:pic>
      <p:sp>
        <p:nvSpPr>
          <p:cNvPr id="11" name="Content Placeholder 5"/>
          <p:cNvSpPr txBox="1">
            <a:spLocks/>
          </p:cNvSpPr>
          <p:nvPr/>
        </p:nvSpPr>
        <p:spPr>
          <a:xfrm>
            <a:off x="533401" y="3875922"/>
            <a:ext cx="8077199" cy="215444"/>
          </a:xfrm>
          <a:prstGeom prst="rect">
            <a:avLst/>
          </a:prstGeom>
        </p:spPr>
        <p:txBody>
          <a:bodyPr vert="horz" wrap="square" lIns="0" tIns="0" rIns="0" bIns="0" rtlCol="0" anchor="t">
            <a:spAutoFit/>
          </a:bodyPr>
          <a:lstStyle>
            <a:lvl1pPr marL="0" marR="0" indent="0" algn="l" defTabSz="914400" rtl="0" eaLnBrk="1" fontAlgn="auto" latinLnBrk="0" hangingPunct="1">
              <a:lnSpc>
                <a:spcPct val="100000"/>
              </a:lnSpc>
              <a:spcBef>
                <a:spcPts val="0"/>
              </a:spcBef>
              <a:spcAft>
                <a:spcPts val="900"/>
              </a:spcAft>
              <a:buClr>
                <a:schemeClr val="tx1"/>
              </a:buClr>
              <a:buSzTx/>
              <a:buFontTx/>
              <a:buNone/>
              <a:tabLst/>
              <a:defRPr sz="1600" kern="1200" baseline="0">
                <a:solidFill>
                  <a:schemeClr val="tx1"/>
                </a:solidFill>
                <a:latin typeface="Georgia" pitchFamily="18" charset="0"/>
                <a:ea typeface="+mn-ea"/>
                <a:cs typeface="+mn-cs"/>
              </a:defRPr>
            </a:lvl1pPr>
            <a:lvl2pPr marL="225425" indent="-225425" algn="l" defTabSz="914400" rtl="0" eaLnBrk="1" latinLnBrk="0" hangingPunct="1">
              <a:lnSpc>
                <a:spcPct val="100000"/>
              </a:lnSpc>
              <a:spcBef>
                <a:spcPts val="0"/>
              </a:spcBef>
              <a:spcAft>
                <a:spcPts val="900"/>
              </a:spcAft>
              <a:buClr>
                <a:schemeClr val="tx1"/>
              </a:buClr>
              <a:buFont typeface="Georgia" pitchFamily="18" charset="0"/>
              <a:buChar char="•"/>
              <a:defRPr sz="1600" kern="1200">
                <a:solidFill>
                  <a:schemeClr val="tx1"/>
                </a:solidFill>
                <a:latin typeface="Georgia" pitchFamily="18" charset="0"/>
                <a:ea typeface="+mn-ea"/>
                <a:cs typeface="+mn-cs"/>
              </a:defRPr>
            </a:lvl2pPr>
            <a:lvl3pPr marL="457200" indent="-228600" algn="l" defTabSz="914400" rtl="0" eaLnBrk="1" latinLnBrk="0" hangingPunct="1">
              <a:lnSpc>
                <a:spcPct val="100000"/>
              </a:lnSpc>
              <a:spcBef>
                <a:spcPts val="0"/>
              </a:spcBef>
              <a:spcAft>
                <a:spcPts val="900"/>
              </a:spcAft>
              <a:buClr>
                <a:schemeClr val="tx1"/>
              </a:buClr>
              <a:buFont typeface="Georgia" pitchFamily="18" charset="0"/>
              <a:buChar char="-"/>
              <a:defRPr sz="1600" kern="1200">
                <a:solidFill>
                  <a:schemeClr val="tx1"/>
                </a:solidFill>
                <a:latin typeface="Georgia" pitchFamily="18" charset="0"/>
                <a:ea typeface="+mn-ea"/>
                <a:cs typeface="+mn-cs"/>
              </a:defRPr>
            </a:lvl3pPr>
            <a:lvl4pPr marL="688975" indent="-227013" algn="l" defTabSz="914400" rtl="0" eaLnBrk="1" latinLnBrk="0" hangingPunct="1">
              <a:lnSpc>
                <a:spcPct val="100000"/>
              </a:lnSpc>
              <a:spcBef>
                <a:spcPts val="0"/>
              </a:spcBef>
              <a:spcAft>
                <a:spcPts val="900"/>
              </a:spcAft>
              <a:buClr>
                <a:schemeClr val="tx1"/>
              </a:buClr>
              <a:buFont typeface="Georgia" pitchFamily="18" charset="0"/>
              <a:buChar char="◦"/>
              <a:defRPr sz="1600" kern="1200">
                <a:solidFill>
                  <a:schemeClr val="tx1"/>
                </a:solidFill>
                <a:latin typeface="Georgia" pitchFamily="18" charset="0"/>
                <a:ea typeface="+mn-ea"/>
                <a:cs typeface="+mn-cs"/>
              </a:defRPr>
            </a:lvl4pPr>
            <a:lvl5pPr marL="914400" indent="-228600" algn="l" defTabSz="914400" rtl="0" eaLnBrk="1" latinLnBrk="0" hangingPunct="1">
              <a:lnSpc>
                <a:spcPct val="100000"/>
              </a:lnSpc>
              <a:spcBef>
                <a:spcPts val="0"/>
              </a:spcBef>
              <a:spcAft>
                <a:spcPts val="900"/>
              </a:spcAft>
              <a:buClr>
                <a:schemeClr val="tx1"/>
              </a:buClr>
              <a:buFont typeface="Georgia" pitchFamily="18" charset="0"/>
              <a:buChar char="›"/>
              <a:defRPr sz="1600" kern="1200" baseline="0">
                <a:solidFill>
                  <a:schemeClr val="tx1"/>
                </a:solidFill>
                <a:latin typeface="Georgia" pitchFamily="18" charset="0"/>
                <a:ea typeface="+mn-ea"/>
                <a:cs typeface="+mn-cs"/>
              </a:defRPr>
            </a:lvl5pPr>
            <a:lvl6pPr marL="274320" marR="0" indent="-274320" algn="l" defTabSz="914400" rtl="0" eaLnBrk="1" fontAlgn="auto" latinLnBrk="0" hangingPunct="1">
              <a:lnSpc>
                <a:spcPct val="100000"/>
              </a:lnSpc>
              <a:spcBef>
                <a:spcPts val="0"/>
              </a:spcBef>
              <a:spcAft>
                <a:spcPts val="900"/>
              </a:spcAft>
              <a:buClr>
                <a:schemeClr val="tx1"/>
              </a:buClr>
              <a:buSzPct val="100000"/>
              <a:buFont typeface="+mj-lt"/>
              <a:buAutoNum type="arabicPeriod"/>
              <a:tabLst/>
              <a:defRPr sz="2000" kern="1200" baseline="0">
                <a:solidFill>
                  <a:schemeClr val="tx1"/>
                </a:solidFill>
                <a:latin typeface="Georgia" pitchFamily="18" charset="0"/>
                <a:ea typeface="+mn-ea"/>
                <a:cs typeface="+mn-cs"/>
              </a:defRPr>
            </a:lvl6pPr>
            <a:lvl7pPr marL="548640" indent="-274320" algn="l" defTabSz="914400" rtl="0" eaLnBrk="1" latinLnBrk="0" hangingPunct="1">
              <a:lnSpc>
                <a:spcPct val="100000"/>
              </a:lnSpc>
              <a:spcBef>
                <a:spcPts val="0"/>
              </a:spcBef>
              <a:spcAft>
                <a:spcPts val="900"/>
              </a:spcAft>
              <a:buSzPct val="100000"/>
              <a:buFont typeface="+mj-lt"/>
              <a:buAutoNum type="alphaLcPeriod"/>
              <a:defRPr sz="2000" kern="1200" baseline="0">
                <a:solidFill>
                  <a:schemeClr val="tx1"/>
                </a:solidFill>
                <a:latin typeface="Georgia" pitchFamily="18" charset="0"/>
                <a:ea typeface="+mn-ea"/>
                <a:cs typeface="+mn-cs"/>
              </a:defRPr>
            </a:lvl7pPr>
            <a:lvl8pPr marL="822960" indent="-274320" algn="l" defTabSz="914400" rtl="0" eaLnBrk="1" latinLnBrk="0" hangingPunct="1">
              <a:lnSpc>
                <a:spcPct val="100000"/>
              </a:lnSpc>
              <a:spcBef>
                <a:spcPts val="0"/>
              </a:spcBef>
              <a:spcAft>
                <a:spcPts val="900"/>
              </a:spcAft>
              <a:buSzPct val="100000"/>
              <a:buFont typeface="+mj-lt"/>
              <a:buAutoNum type="romanLcPeriod"/>
              <a:defRPr sz="2000" kern="1200" baseline="0">
                <a:solidFill>
                  <a:schemeClr val="tx1"/>
                </a:solidFill>
                <a:latin typeface="Georgia" pitchFamily="18" charset="0"/>
                <a:ea typeface="+mn-ea"/>
                <a:cs typeface="+mn-cs"/>
              </a:defRPr>
            </a:lvl8pPr>
            <a:lvl9pPr marL="0" indent="-274320" algn="l" defTabSz="914400" rtl="0" eaLnBrk="1" latinLnBrk="0" hangingPunct="1">
              <a:lnSpc>
                <a:spcPct val="100000"/>
              </a:lnSpc>
              <a:spcBef>
                <a:spcPts val="0"/>
              </a:spcBef>
              <a:spcAft>
                <a:spcPts val="900"/>
              </a:spcAft>
              <a:buFont typeface="Arial" pitchFamily="34" charset="0"/>
              <a:buNone/>
              <a:defRPr sz="2000" b="1" kern="1200" baseline="0">
                <a:solidFill>
                  <a:schemeClr val="tx2"/>
                </a:solidFill>
                <a:latin typeface="Georgia" pitchFamily="18" charset="0"/>
                <a:ea typeface="+mn-ea"/>
                <a:cs typeface="+mn-cs"/>
              </a:defRPr>
            </a:lvl9pPr>
          </a:lstStyle>
          <a:p>
            <a:r>
              <a:rPr lang="en-US" sz="1400" dirty="0"/>
              <a:t>paste(): concatenates vectors pairwise or collapses a vector into a single </a:t>
            </a:r>
            <a:r>
              <a:rPr lang="en-US" sz="1400" dirty="0" smtClean="0"/>
              <a:t>string</a:t>
            </a:r>
            <a:endParaRPr lang="en-US" sz="1400" dirty="0"/>
          </a:p>
        </p:txBody>
      </p:sp>
    </p:spTree>
    <p:extLst>
      <p:ext uri="{BB962C8B-B14F-4D97-AF65-F5344CB8AC3E}">
        <p14:creationId xmlns:p14="http://schemas.microsoft.com/office/powerpoint/2010/main" val="32426826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3400" y="690562"/>
            <a:ext cx="8077200" cy="369332"/>
          </a:xfrm>
        </p:spPr>
        <p:txBody>
          <a:bodyPr/>
          <a:lstStyle/>
          <a:p>
            <a:r>
              <a:rPr lang="en-US" dirty="0"/>
              <a:t>Deriving new columns</a:t>
            </a:r>
            <a:endParaRPr lang="en-US" sz="2200" b="0" dirty="0"/>
          </a:p>
        </p:txBody>
      </p:sp>
      <p:sp>
        <p:nvSpPr>
          <p:cNvPr id="6" name="Content Placeholder 5"/>
          <p:cNvSpPr>
            <a:spLocks noGrp="1"/>
          </p:cNvSpPr>
          <p:nvPr>
            <p:ph sz="quarter" idx="15"/>
          </p:nvPr>
        </p:nvSpPr>
        <p:spPr>
          <a:xfrm>
            <a:off x="533401" y="1762791"/>
            <a:ext cx="8077199" cy="215444"/>
          </a:xfrm>
        </p:spPr>
        <p:txBody>
          <a:bodyPr wrap="square" lIns="0" tIns="0" rIns="0" bIns="0" anchor="t">
            <a:spAutoFit/>
          </a:bodyPr>
          <a:lstStyle/>
          <a:p>
            <a:pPr marL="228600" indent="-228600">
              <a:spcAft>
                <a:spcPts val="300"/>
              </a:spcAft>
              <a:buFont typeface="Arial" panose="020B0604020202020204" pitchFamily="34" charset="0"/>
              <a:buChar char="•"/>
            </a:pPr>
            <a:r>
              <a:rPr lang="en-US" sz="1400" dirty="0"/>
              <a:t>Transform or combine existing columns in a data frame and assign the value to a new column </a:t>
            </a:r>
            <a:r>
              <a:rPr lang="en-US" sz="1400" dirty="0" smtClean="0"/>
              <a:t>name</a:t>
            </a:r>
            <a:endParaRPr lang="en-US" sz="1400" dirty="0"/>
          </a:p>
        </p:txBody>
      </p:sp>
      <p:sp>
        <p:nvSpPr>
          <p:cNvPr id="4" name="Slide Number Placeholder 3"/>
          <p:cNvSpPr>
            <a:spLocks noGrp="1"/>
          </p:cNvSpPr>
          <p:nvPr>
            <p:ph type="sldNum" sz="quarter" idx="18"/>
          </p:nvPr>
        </p:nvSpPr>
        <p:spPr/>
        <p:txBody>
          <a:bodyPr/>
          <a:lstStyle/>
          <a:p>
            <a:fld id="{0EB59224-DFAF-451D-8CBC-9A737B9002FD}" type="slidenum">
              <a:rPr lang="en-US" smtClean="0"/>
              <a:pPr/>
              <a:t>31</a:t>
            </a:fld>
            <a:endParaRPr lang="en-US" dirty="0"/>
          </a:p>
        </p:txBody>
      </p:sp>
      <p:sp>
        <p:nvSpPr>
          <p:cNvPr id="11" name="Content Placeholder 5"/>
          <p:cNvSpPr txBox="1">
            <a:spLocks/>
          </p:cNvSpPr>
          <p:nvPr/>
        </p:nvSpPr>
        <p:spPr>
          <a:xfrm>
            <a:off x="533401" y="3885668"/>
            <a:ext cx="8077199" cy="215444"/>
          </a:xfrm>
          <a:prstGeom prst="rect">
            <a:avLst/>
          </a:prstGeom>
        </p:spPr>
        <p:txBody>
          <a:bodyPr vert="horz" wrap="square" lIns="0" tIns="0" rIns="0" bIns="0" rtlCol="0" anchor="t">
            <a:spAutoFit/>
          </a:bodyPr>
          <a:lstStyle>
            <a:lvl1pPr marL="0" marR="0" indent="0" algn="l" defTabSz="914400" rtl="0" eaLnBrk="1" fontAlgn="auto" latinLnBrk="0" hangingPunct="1">
              <a:lnSpc>
                <a:spcPct val="100000"/>
              </a:lnSpc>
              <a:spcBef>
                <a:spcPts val="0"/>
              </a:spcBef>
              <a:spcAft>
                <a:spcPts val="900"/>
              </a:spcAft>
              <a:buClr>
                <a:schemeClr val="tx1"/>
              </a:buClr>
              <a:buSzTx/>
              <a:buFontTx/>
              <a:buNone/>
              <a:tabLst/>
              <a:defRPr sz="1600" kern="1200" baseline="0">
                <a:solidFill>
                  <a:schemeClr val="tx1"/>
                </a:solidFill>
                <a:latin typeface="Georgia" pitchFamily="18" charset="0"/>
                <a:ea typeface="+mn-ea"/>
                <a:cs typeface="+mn-cs"/>
              </a:defRPr>
            </a:lvl1pPr>
            <a:lvl2pPr marL="225425" indent="-225425" algn="l" defTabSz="914400" rtl="0" eaLnBrk="1" latinLnBrk="0" hangingPunct="1">
              <a:lnSpc>
                <a:spcPct val="100000"/>
              </a:lnSpc>
              <a:spcBef>
                <a:spcPts val="0"/>
              </a:spcBef>
              <a:spcAft>
                <a:spcPts val="900"/>
              </a:spcAft>
              <a:buClr>
                <a:schemeClr val="tx1"/>
              </a:buClr>
              <a:buFont typeface="Georgia" pitchFamily="18" charset="0"/>
              <a:buChar char="•"/>
              <a:defRPr sz="1600" kern="1200">
                <a:solidFill>
                  <a:schemeClr val="tx1"/>
                </a:solidFill>
                <a:latin typeface="Georgia" pitchFamily="18" charset="0"/>
                <a:ea typeface="+mn-ea"/>
                <a:cs typeface="+mn-cs"/>
              </a:defRPr>
            </a:lvl2pPr>
            <a:lvl3pPr marL="457200" indent="-228600" algn="l" defTabSz="914400" rtl="0" eaLnBrk="1" latinLnBrk="0" hangingPunct="1">
              <a:lnSpc>
                <a:spcPct val="100000"/>
              </a:lnSpc>
              <a:spcBef>
                <a:spcPts val="0"/>
              </a:spcBef>
              <a:spcAft>
                <a:spcPts val="900"/>
              </a:spcAft>
              <a:buClr>
                <a:schemeClr val="tx1"/>
              </a:buClr>
              <a:buFont typeface="Georgia" pitchFamily="18" charset="0"/>
              <a:buChar char="-"/>
              <a:defRPr sz="1600" kern="1200">
                <a:solidFill>
                  <a:schemeClr val="tx1"/>
                </a:solidFill>
                <a:latin typeface="Georgia" pitchFamily="18" charset="0"/>
                <a:ea typeface="+mn-ea"/>
                <a:cs typeface="+mn-cs"/>
              </a:defRPr>
            </a:lvl3pPr>
            <a:lvl4pPr marL="688975" indent="-227013" algn="l" defTabSz="914400" rtl="0" eaLnBrk="1" latinLnBrk="0" hangingPunct="1">
              <a:lnSpc>
                <a:spcPct val="100000"/>
              </a:lnSpc>
              <a:spcBef>
                <a:spcPts val="0"/>
              </a:spcBef>
              <a:spcAft>
                <a:spcPts val="900"/>
              </a:spcAft>
              <a:buClr>
                <a:schemeClr val="tx1"/>
              </a:buClr>
              <a:buFont typeface="Georgia" pitchFamily="18" charset="0"/>
              <a:buChar char="◦"/>
              <a:defRPr sz="1600" kern="1200">
                <a:solidFill>
                  <a:schemeClr val="tx1"/>
                </a:solidFill>
                <a:latin typeface="Georgia" pitchFamily="18" charset="0"/>
                <a:ea typeface="+mn-ea"/>
                <a:cs typeface="+mn-cs"/>
              </a:defRPr>
            </a:lvl4pPr>
            <a:lvl5pPr marL="914400" indent="-228600" algn="l" defTabSz="914400" rtl="0" eaLnBrk="1" latinLnBrk="0" hangingPunct="1">
              <a:lnSpc>
                <a:spcPct val="100000"/>
              </a:lnSpc>
              <a:spcBef>
                <a:spcPts val="0"/>
              </a:spcBef>
              <a:spcAft>
                <a:spcPts val="900"/>
              </a:spcAft>
              <a:buClr>
                <a:schemeClr val="tx1"/>
              </a:buClr>
              <a:buFont typeface="Georgia" pitchFamily="18" charset="0"/>
              <a:buChar char="›"/>
              <a:defRPr sz="1600" kern="1200" baseline="0">
                <a:solidFill>
                  <a:schemeClr val="tx1"/>
                </a:solidFill>
                <a:latin typeface="Georgia" pitchFamily="18" charset="0"/>
                <a:ea typeface="+mn-ea"/>
                <a:cs typeface="+mn-cs"/>
              </a:defRPr>
            </a:lvl5pPr>
            <a:lvl6pPr marL="274320" marR="0" indent="-274320" algn="l" defTabSz="914400" rtl="0" eaLnBrk="1" fontAlgn="auto" latinLnBrk="0" hangingPunct="1">
              <a:lnSpc>
                <a:spcPct val="100000"/>
              </a:lnSpc>
              <a:spcBef>
                <a:spcPts val="0"/>
              </a:spcBef>
              <a:spcAft>
                <a:spcPts val="900"/>
              </a:spcAft>
              <a:buClr>
                <a:schemeClr val="tx1"/>
              </a:buClr>
              <a:buSzPct val="100000"/>
              <a:buFont typeface="+mj-lt"/>
              <a:buAutoNum type="arabicPeriod"/>
              <a:tabLst/>
              <a:defRPr sz="2000" kern="1200" baseline="0">
                <a:solidFill>
                  <a:schemeClr val="tx1"/>
                </a:solidFill>
                <a:latin typeface="Georgia" pitchFamily="18" charset="0"/>
                <a:ea typeface="+mn-ea"/>
                <a:cs typeface="+mn-cs"/>
              </a:defRPr>
            </a:lvl6pPr>
            <a:lvl7pPr marL="548640" indent="-274320" algn="l" defTabSz="914400" rtl="0" eaLnBrk="1" latinLnBrk="0" hangingPunct="1">
              <a:lnSpc>
                <a:spcPct val="100000"/>
              </a:lnSpc>
              <a:spcBef>
                <a:spcPts val="0"/>
              </a:spcBef>
              <a:spcAft>
                <a:spcPts val="900"/>
              </a:spcAft>
              <a:buSzPct val="100000"/>
              <a:buFont typeface="+mj-lt"/>
              <a:buAutoNum type="alphaLcPeriod"/>
              <a:defRPr sz="2000" kern="1200" baseline="0">
                <a:solidFill>
                  <a:schemeClr val="tx1"/>
                </a:solidFill>
                <a:latin typeface="Georgia" pitchFamily="18" charset="0"/>
                <a:ea typeface="+mn-ea"/>
                <a:cs typeface="+mn-cs"/>
              </a:defRPr>
            </a:lvl7pPr>
            <a:lvl8pPr marL="822960" indent="-274320" algn="l" defTabSz="914400" rtl="0" eaLnBrk="1" latinLnBrk="0" hangingPunct="1">
              <a:lnSpc>
                <a:spcPct val="100000"/>
              </a:lnSpc>
              <a:spcBef>
                <a:spcPts val="0"/>
              </a:spcBef>
              <a:spcAft>
                <a:spcPts val="900"/>
              </a:spcAft>
              <a:buSzPct val="100000"/>
              <a:buFont typeface="+mj-lt"/>
              <a:buAutoNum type="romanLcPeriod"/>
              <a:defRPr sz="2000" kern="1200" baseline="0">
                <a:solidFill>
                  <a:schemeClr val="tx1"/>
                </a:solidFill>
                <a:latin typeface="Georgia" pitchFamily="18" charset="0"/>
                <a:ea typeface="+mn-ea"/>
                <a:cs typeface="+mn-cs"/>
              </a:defRPr>
            </a:lvl8pPr>
            <a:lvl9pPr marL="0" indent="-274320" algn="l" defTabSz="914400" rtl="0" eaLnBrk="1" latinLnBrk="0" hangingPunct="1">
              <a:lnSpc>
                <a:spcPct val="100000"/>
              </a:lnSpc>
              <a:spcBef>
                <a:spcPts val="0"/>
              </a:spcBef>
              <a:spcAft>
                <a:spcPts val="900"/>
              </a:spcAft>
              <a:buFont typeface="Arial" pitchFamily="34" charset="0"/>
              <a:buNone/>
              <a:defRPr sz="2000" b="1" kern="1200" baseline="0">
                <a:solidFill>
                  <a:schemeClr val="tx2"/>
                </a:solidFill>
                <a:latin typeface="Georgia" pitchFamily="18" charset="0"/>
                <a:ea typeface="+mn-ea"/>
                <a:cs typeface="+mn-cs"/>
              </a:defRPr>
            </a:lvl9pPr>
          </a:lstStyle>
          <a:p>
            <a:pPr marL="228600" indent="-228600">
              <a:spcAft>
                <a:spcPts val="300"/>
              </a:spcAft>
              <a:buFont typeface="Arial" panose="020B0604020202020204" pitchFamily="34" charset="0"/>
              <a:buChar char="•"/>
            </a:pPr>
            <a:r>
              <a:rPr lang="en-US" sz="1400" dirty="0"/>
              <a:t>Use summary(), table(), and other statistical functions to profile new columns:</a:t>
            </a:r>
          </a:p>
        </p:txBody>
      </p:sp>
      <p:pic>
        <p:nvPicPr>
          <p:cNvPr id="8" name="Picture 7"/>
          <p:cNvPicPr>
            <a:picLocks noChangeAspect="1"/>
          </p:cNvPicPr>
          <p:nvPr/>
        </p:nvPicPr>
        <p:blipFill>
          <a:blip r:embed="rId3"/>
          <a:stretch>
            <a:fillRect/>
          </a:stretch>
        </p:blipFill>
        <p:spPr>
          <a:xfrm>
            <a:off x="533401" y="2136614"/>
            <a:ext cx="7677150" cy="1590675"/>
          </a:xfrm>
          <a:prstGeom prst="rect">
            <a:avLst/>
          </a:prstGeom>
          <a:ln w="6350">
            <a:solidFill>
              <a:srgbClr val="968C6D"/>
            </a:solidFill>
          </a:ln>
        </p:spPr>
      </p:pic>
      <p:pic>
        <p:nvPicPr>
          <p:cNvPr id="12" name="Picture 11"/>
          <p:cNvPicPr>
            <a:picLocks noChangeAspect="1"/>
          </p:cNvPicPr>
          <p:nvPr/>
        </p:nvPicPr>
        <p:blipFill>
          <a:blip r:embed="rId4"/>
          <a:stretch>
            <a:fillRect/>
          </a:stretch>
        </p:blipFill>
        <p:spPr>
          <a:xfrm>
            <a:off x="533401" y="4259490"/>
            <a:ext cx="3686175" cy="2019300"/>
          </a:xfrm>
          <a:prstGeom prst="rect">
            <a:avLst/>
          </a:prstGeom>
          <a:ln w="6350">
            <a:solidFill>
              <a:srgbClr val="968C6D"/>
            </a:solidFill>
          </a:ln>
        </p:spPr>
      </p:pic>
    </p:spTree>
    <p:extLst>
      <p:ext uri="{BB962C8B-B14F-4D97-AF65-F5344CB8AC3E}">
        <p14:creationId xmlns:p14="http://schemas.microsoft.com/office/powerpoint/2010/main" val="240017128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3400" y="690562"/>
            <a:ext cx="8077200" cy="369332"/>
          </a:xfrm>
        </p:spPr>
        <p:txBody>
          <a:bodyPr/>
          <a:lstStyle/>
          <a:p>
            <a:r>
              <a:rPr lang="en-US" dirty="0" smtClean="0"/>
              <a:t>Sampling</a:t>
            </a:r>
            <a:endParaRPr lang="en-US" sz="2200" b="0" dirty="0"/>
          </a:p>
        </p:txBody>
      </p:sp>
      <p:sp>
        <p:nvSpPr>
          <p:cNvPr id="6" name="Content Placeholder 5"/>
          <p:cNvSpPr>
            <a:spLocks noGrp="1"/>
          </p:cNvSpPr>
          <p:nvPr>
            <p:ph sz="quarter" idx="15"/>
          </p:nvPr>
        </p:nvSpPr>
        <p:spPr>
          <a:xfrm>
            <a:off x="533401" y="1762791"/>
            <a:ext cx="8077199" cy="1408078"/>
          </a:xfrm>
        </p:spPr>
        <p:txBody>
          <a:bodyPr wrap="square" lIns="0" tIns="0" rIns="0" bIns="0" anchor="t">
            <a:spAutoFit/>
          </a:bodyPr>
          <a:lstStyle/>
          <a:p>
            <a:pPr marL="228600" indent="-228600">
              <a:spcAft>
                <a:spcPts val="300"/>
              </a:spcAft>
              <a:buFont typeface="Arial" panose="020B0604020202020204" pitchFamily="34" charset="0"/>
              <a:buChar char="•"/>
            </a:pPr>
            <a:r>
              <a:rPr lang="en-US" sz="1400" dirty="0"/>
              <a:t>The sample() function can create an index to use for sampling elements from a vector or rows from a data frame</a:t>
            </a:r>
          </a:p>
          <a:p>
            <a:pPr marL="457200" indent="-228600">
              <a:spcAft>
                <a:spcPts val="300"/>
              </a:spcAft>
              <a:buFont typeface="Georgia" panose="02040502050405020303" pitchFamily="18" charset="0"/>
              <a:buChar char="-"/>
            </a:pPr>
            <a:r>
              <a:rPr lang="en-US" sz="1400" i="1" dirty="0"/>
              <a:t>x</a:t>
            </a:r>
            <a:r>
              <a:rPr lang="en-US" sz="1400" dirty="0"/>
              <a:t>: Vector of elements from which to choose or a positive integer; if an integer is given, the range from 1 to the integer</a:t>
            </a:r>
          </a:p>
          <a:p>
            <a:pPr marL="457200" indent="-228600">
              <a:spcAft>
                <a:spcPts val="300"/>
              </a:spcAft>
              <a:buFont typeface="Georgia" panose="02040502050405020303" pitchFamily="18" charset="0"/>
              <a:buChar char="-"/>
            </a:pPr>
            <a:r>
              <a:rPr lang="en-US" sz="1400" i="1" dirty="0"/>
              <a:t>size</a:t>
            </a:r>
            <a:r>
              <a:rPr lang="en-US" sz="1400" dirty="0"/>
              <a:t>: Number of items to choose</a:t>
            </a:r>
          </a:p>
          <a:p>
            <a:pPr marL="457200" indent="-228600">
              <a:spcAft>
                <a:spcPts val="300"/>
              </a:spcAft>
              <a:buFont typeface="Georgia" panose="02040502050405020303" pitchFamily="18" charset="0"/>
              <a:buChar char="-"/>
            </a:pPr>
            <a:r>
              <a:rPr lang="en-US" sz="1400" i="1" dirty="0"/>
              <a:t>replace</a:t>
            </a:r>
            <a:r>
              <a:rPr lang="en-US" sz="1400" dirty="0"/>
              <a:t>: Should sampling be with replacement?</a:t>
            </a:r>
          </a:p>
        </p:txBody>
      </p:sp>
      <p:sp>
        <p:nvSpPr>
          <p:cNvPr id="4" name="Slide Number Placeholder 3"/>
          <p:cNvSpPr>
            <a:spLocks noGrp="1"/>
          </p:cNvSpPr>
          <p:nvPr>
            <p:ph type="sldNum" sz="quarter" idx="18"/>
          </p:nvPr>
        </p:nvSpPr>
        <p:spPr/>
        <p:txBody>
          <a:bodyPr/>
          <a:lstStyle/>
          <a:p>
            <a:fld id="{0EB59224-DFAF-451D-8CBC-9A737B9002FD}" type="slidenum">
              <a:rPr lang="en-US" smtClean="0"/>
              <a:pPr/>
              <a:t>32</a:t>
            </a:fld>
            <a:endParaRPr lang="en-US" dirty="0"/>
          </a:p>
        </p:txBody>
      </p:sp>
      <p:sp>
        <p:nvSpPr>
          <p:cNvPr id="11" name="Content Placeholder 5"/>
          <p:cNvSpPr txBox="1">
            <a:spLocks/>
          </p:cNvSpPr>
          <p:nvPr/>
        </p:nvSpPr>
        <p:spPr>
          <a:xfrm>
            <a:off x="533401" y="4501366"/>
            <a:ext cx="8077199" cy="469359"/>
          </a:xfrm>
          <a:prstGeom prst="rect">
            <a:avLst/>
          </a:prstGeom>
        </p:spPr>
        <p:txBody>
          <a:bodyPr vert="horz" wrap="square" lIns="0" tIns="0" rIns="0" bIns="0" rtlCol="0" anchor="t">
            <a:spAutoFit/>
          </a:bodyPr>
          <a:lstStyle>
            <a:lvl1pPr marL="0" marR="0" indent="0" algn="l" defTabSz="914400" rtl="0" eaLnBrk="1" fontAlgn="auto" latinLnBrk="0" hangingPunct="1">
              <a:lnSpc>
                <a:spcPct val="100000"/>
              </a:lnSpc>
              <a:spcBef>
                <a:spcPts val="0"/>
              </a:spcBef>
              <a:spcAft>
                <a:spcPts val="900"/>
              </a:spcAft>
              <a:buClr>
                <a:schemeClr val="tx1"/>
              </a:buClr>
              <a:buSzTx/>
              <a:buFontTx/>
              <a:buNone/>
              <a:tabLst/>
              <a:defRPr sz="1600" kern="1200" baseline="0">
                <a:solidFill>
                  <a:schemeClr val="tx1"/>
                </a:solidFill>
                <a:latin typeface="Georgia" pitchFamily="18" charset="0"/>
                <a:ea typeface="+mn-ea"/>
                <a:cs typeface="+mn-cs"/>
              </a:defRPr>
            </a:lvl1pPr>
            <a:lvl2pPr marL="225425" indent="-225425" algn="l" defTabSz="914400" rtl="0" eaLnBrk="1" latinLnBrk="0" hangingPunct="1">
              <a:lnSpc>
                <a:spcPct val="100000"/>
              </a:lnSpc>
              <a:spcBef>
                <a:spcPts val="0"/>
              </a:spcBef>
              <a:spcAft>
                <a:spcPts val="900"/>
              </a:spcAft>
              <a:buClr>
                <a:schemeClr val="tx1"/>
              </a:buClr>
              <a:buFont typeface="Georgia" pitchFamily="18" charset="0"/>
              <a:buChar char="•"/>
              <a:defRPr sz="1600" kern="1200">
                <a:solidFill>
                  <a:schemeClr val="tx1"/>
                </a:solidFill>
                <a:latin typeface="Georgia" pitchFamily="18" charset="0"/>
                <a:ea typeface="+mn-ea"/>
                <a:cs typeface="+mn-cs"/>
              </a:defRPr>
            </a:lvl2pPr>
            <a:lvl3pPr marL="457200" indent="-228600" algn="l" defTabSz="914400" rtl="0" eaLnBrk="1" latinLnBrk="0" hangingPunct="1">
              <a:lnSpc>
                <a:spcPct val="100000"/>
              </a:lnSpc>
              <a:spcBef>
                <a:spcPts val="0"/>
              </a:spcBef>
              <a:spcAft>
                <a:spcPts val="900"/>
              </a:spcAft>
              <a:buClr>
                <a:schemeClr val="tx1"/>
              </a:buClr>
              <a:buFont typeface="Georgia" pitchFamily="18" charset="0"/>
              <a:buChar char="-"/>
              <a:defRPr sz="1600" kern="1200">
                <a:solidFill>
                  <a:schemeClr val="tx1"/>
                </a:solidFill>
                <a:latin typeface="Georgia" pitchFamily="18" charset="0"/>
                <a:ea typeface="+mn-ea"/>
                <a:cs typeface="+mn-cs"/>
              </a:defRPr>
            </a:lvl3pPr>
            <a:lvl4pPr marL="688975" indent="-227013" algn="l" defTabSz="914400" rtl="0" eaLnBrk="1" latinLnBrk="0" hangingPunct="1">
              <a:lnSpc>
                <a:spcPct val="100000"/>
              </a:lnSpc>
              <a:spcBef>
                <a:spcPts val="0"/>
              </a:spcBef>
              <a:spcAft>
                <a:spcPts val="900"/>
              </a:spcAft>
              <a:buClr>
                <a:schemeClr val="tx1"/>
              </a:buClr>
              <a:buFont typeface="Georgia" pitchFamily="18" charset="0"/>
              <a:buChar char="◦"/>
              <a:defRPr sz="1600" kern="1200">
                <a:solidFill>
                  <a:schemeClr val="tx1"/>
                </a:solidFill>
                <a:latin typeface="Georgia" pitchFamily="18" charset="0"/>
                <a:ea typeface="+mn-ea"/>
                <a:cs typeface="+mn-cs"/>
              </a:defRPr>
            </a:lvl4pPr>
            <a:lvl5pPr marL="914400" indent="-228600" algn="l" defTabSz="914400" rtl="0" eaLnBrk="1" latinLnBrk="0" hangingPunct="1">
              <a:lnSpc>
                <a:spcPct val="100000"/>
              </a:lnSpc>
              <a:spcBef>
                <a:spcPts val="0"/>
              </a:spcBef>
              <a:spcAft>
                <a:spcPts val="900"/>
              </a:spcAft>
              <a:buClr>
                <a:schemeClr val="tx1"/>
              </a:buClr>
              <a:buFont typeface="Georgia" pitchFamily="18" charset="0"/>
              <a:buChar char="›"/>
              <a:defRPr sz="1600" kern="1200" baseline="0">
                <a:solidFill>
                  <a:schemeClr val="tx1"/>
                </a:solidFill>
                <a:latin typeface="Georgia" pitchFamily="18" charset="0"/>
                <a:ea typeface="+mn-ea"/>
                <a:cs typeface="+mn-cs"/>
              </a:defRPr>
            </a:lvl5pPr>
            <a:lvl6pPr marL="274320" marR="0" indent="-274320" algn="l" defTabSz="914400" rtl="0" eaLnBrk="1" fontAlgn="auto" latinLnBrk="0" hangingPunct="1">
              <a:lnSpc>
                <a:spcPct val="100000"/>
              </a:lnSpc>
              <a:spcBef>
                <a:spcPts val="0"/>
              </a:spcBef>
              <a:spcAft>
                <a:spcPts val="900"/>
              </a:spcAft>
              <a:buClr>
                <a:schemeClr val="tx1"/>
              </a:buClr>
              <a:buSzPct val="100000"/>
              <a:buFont typeface="+mj-lt"/>
              <a:buAutoNum type="arabicPeriod"/>
              <a:tabLst/>
              <a:defRPr sz="2000" kern="1200" baseline="0">
                <a:solidFill>
                  <a:schemeClr val="tx1"/>
                </a:solidFill>
                <a:latin typeface="Georgia" pitchFamily="18" charset="0"/>
                <a:ea typeface="+mn-ea"/>
                <a:cs typeface="+mn-cs"/>
              </a:defRPr>
            </a:lvl6pPr>
            <a:lvl7pPr marL="548640" indent="-274320" algn="l" defTabSz="914400" rtl="0" eaLnBrk="1" latinLnBrk="0" hangingPunct="1">
              <a:lnSpc>
                <a:spcPct val="100000"/>
              </a:lnSpc>
              <a:spcBef>
                <a:spcPts val="0"/>
              </a:spcBef>
              <a:spcAft>
                <a:spcPts val="900"/>
              </a:spcAft>
              <a:buSzPct val="100000"/>
              <a:buFont typeface="+mj-lt"/>
              <a:buAutoNum type="alphaLcPeriod"/>
              <a:defRPr sz="2000" kern="1200" baseline="0">
                <a:solidFill>
                  <a:schemeClr val="tx1"/>
                </a:solidFill>
                <a:latin typeface="Georgia" pitchFamily="18" charset="0"/>
                <a:ea typeface="+mn-ea"/>
                <a:cs typeface="+mn-cs"/>
              </a:defRPr>
            </a:lvl7pPr>
            <a:lvl8pPr marL="822960" indent="-274320" algn="l" defTabSz="914400" rtl="0" eaLnBrk="1" latinLnBrk="0" hangingPunct="1">
              <a:lnSpc>
                <a:spcPct val="100000"/>
              </a:lnSpc>
              <a:spcBef>
                <a:spcPts val="0"/>
              </a:spcBef>
              <a:spcAft>
                <a:spcPts val="900"/>
              </a:spcAft>
              <a:buSzPct val="100000"/>
              <a:buFont typeface="+mj-lt"/>
              <a:buAutoNum type="romanLcPeriod"/>
              <a:defRPr sz="2000" kern="1200" baseline="0">
                <a:solidFill>
                  <a:schemeClr val="tx1"/>
                </a:solidFill>
                <a:latin typeface="Georgia" pitchFamily="18" charset="0"/>
                <a:ea typeface="+mn-ea"/>
                <a:cs typeface="+mn-cs"/>
              </a:defRPr>
            </a:lvl8pPr>
            <a:lvl9pPr marL="0" indent="-274320" algn="l" defTabSz="914400" rtl="0" eaLnBrk="1" latinLnBrk="0" hangingPunct="1">
              <a:lnSpc>
                <a:spcPct val="100000"/>
              </a:lnSpc>
              <a:spcBef>
                <a:spcPts val="0"/>
              </a:spcBef>
              <a:spcAft>
                <a:spcPts val="900"/>
              </a:spcAft>
              <a:buFont typeface="Arial" pitchFamily="34" charset="0"/>
              <a:buNone/>
              <a:defRPr sz="2000" b="1" kern="1200" baseline="0">
                <a:solidFill>
                  <a:schemeClr val="tx2"/>
                </a:solidFill>
                <a:latin typeface="Georgia" pitchFamily="18" charset="0"/>
                <a:ea typeface="+mn-ea"/>
                <a:cs typeface="+mn-cs"/>
              </a:defRPr>
            </a:lvl9pPr>
          </a:lstStyle>
          <a:p>
            <a:pPr marL="228600" indent="-228600">
              <a:spcAft>
                <a:spcPts val="300"/>
              </a:spcAft>
              <a:buFont typeface="Arial" panose="020B0604020202020204" pitchFamily="34" charset="0"/>
              <a:buChar char="•"/>
            </a:pPr>
            <a:r>
              <a:rPr lang="en-US" sz="1400" dirty="0"/>
              <a:t>sample() can also be used to split a data frame into training and validation data sets</a:t>
            </a:r>
          </a:p>
          <a:p>
            <a:pPr marL="228600" indent="-228600">
              <a:spcAft>
                <a:spcPts val="300"/>
              </a:spcAft>
              <a:buFont typeface="Arial" panose="020B0604020202020204" pitchFamily="34" charset="0"/>
              <a:buChar char="•"/>
            </a:pPr>
            <a:r>
              <a:rPr lang="en-US" sz="1400" dirty="0"/>
              <a:t>The separate function </a:t>
            </a:r>
            <a:r>
              <a:rPr lang="en-US" sz="1400" dirty="0" err="1"/>
              <a:t>set.seed</a:t>
            </a:r>
            <a:r>
              <a:rPr lang="en-US" sz="1400" dirty="0"/>
              <a:t>() enables reproducible sampling</a:t>
            </a:r>
          </a:p>
        </p:txBody>
      </p: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1" y="5269260"/>
            <a:ext cx="3600450" cy="581025"/>
          </a:xfrm>
          <a:prstGeom prst="rect">
            <a:avLst/>
          </a:prstGeom>
          <a:noFill/>
          <a:ln w="6350">
            <a:solidFill>
              <a:srgbClr val="968C6D"/>
            </a:solidFill>
            <a:miter lim="800000"/>
            <a:headEnd/>
            <a:tailEnd/>
          </a:ln>
          <a:extLst>
            <a:ext uri="{909E8E84-426E-40DD-AFC4-6F175D3DCCD1}">
              <a14:hiddenFill xmlns:a14="http://schemas.microsoft.com/office/drawing/2010/main">
                <a:solidFill>
                  <a:schemeClr val="accent1"/>
                </a:solidFill>
              </a14:hiddenFill>
            </a:ext>
          </a:extLst>
        </p:spPr>
      </p:pic>
      <p:grpSp>
        <p:nvGrpSpPr>
          <p:cNvPr id="2" name="Group 1"/>
          <p:cNvGrpSpPr/>
          <p:nvPr/>
        </p:nvGrpSpPr>
        <p:grpSpPr>
          <a:xfrm>
            <a:off x="533401" y="3469405"/>
            <a:ext cx="7593761" cy="733425"/>
            <a:chOff x="533401" y="3476105"/>
            <a:chExt cx="7593761" cy="733425"/>
          </a:xfrm>
        </p:grpSpPr>
        <p:pic>
          <p:nvPicPr>
            <p:cNvPr id="10" name="Picture 9"/>
            <p:cNvPicPr>
              <a:picLocks noChangeAspect="1"/>
            </p:cNvPicPr>
            <p:nvPr/>
          </p:nvPicPr>
          <p:blipFill>
            <a:blip r:embed="rId4"/>
            <a:stretch>
              <a:fillRect/>
            </a:stretch>
          </p:blipFill>
          <p:spPr>
            <a:xfrm>
              <a:off x="533401" y="3476105"/>
              <a:ext cx="2648991" cy="586562"/>
            </a:xfrm>
            <a:prstGeom prst="rect">
              <a:avLst/>
            </a:prstGeom>
            <a:ln w="6350">
              <a:solidFill>
                <a:srgbClr val="968C6D"/>
              </a:solidFill>
            </a:ln>
          </p:spPr>
        </p:pic>
        <p:pic>
          <p:nvPicPr>
            <p:cNvPr id="13" name="Picture 12"/>
            <p:cNvPicPr>
              <a:picLocks noChangeAspect="1"/>
            </p:cNvPicPr>
            <p:nvPr/>
          </p:nvPicPr>
          <p:blipFill>
            <a:blip r:embed="rId5"/>
            <a:stretch>
              <a:fillRect/>
            </a:stretch>
          </p:blipFill>
          <p:spPr>
            <a:xfrm>
              <a:off x="4631487" y="3476105"/>
              <a:ext cx="3495675" cy="733425"/>
            </a:xfrm>
            <a:prstGeom prst="rect">
              <a:avLst/>
            </a:prstGeom>
            <a:ln w="6350">
              <a:solidFill>
                <a:srgbClr val="968C6D"/>
              </a:solidFill>
            </a:ln>
          </p:spPr>
        </p:pic>
      </p:grpSp>
    </p:spTree>
    <p:extLst>
      <p:ext uri="{BB962C8B-B14F-4D97-AF65-F5344CB8AC3E}">
        <p14:creationId xmlns:p14="http://schemas.microsoft.com/office/powerpoint/2010/main" val="193215237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3400" y="690562"/>
            <a:ext cx="8077200" cy="369332"/>
          </a:xfrm>
        </p:spPr>
        <p:txBody>
          <a:bodyPr/>
          <a:lstStyle/>
          <a:p>
            <a:r>
              <a:rPr lang="en-US" dirty="0" smtClean="0"/>
              <a:t>Exercise #2 </a:t>
            </a:r>
            <a:endParaRPr lang="en-US" sz="2200" b="0" dirty="0"/>
          </a:p>
        </p:txBody>
      </p:sp>
      <p:sp>
        <p:nvSpPr>
          <p:cNvPr id="6" name="Content Placeholder 5"/>
          <p:cNvSpPr>
            <a:spLocks noGrp="1"/>
          </p:cNvSpPr>
          <p:nvPr>
            <p:ph sz="quarter" idx="15"/>
          </p:nvPr>
        </p:nvSpPr>
        <p:spPr>
          <a:xfrm>
            <a:off x="533401" y="1762791"/>
            <a:ext cx="8077199" cy="1592744"/>
          </a:xfrm>
        </p:spPr>
        <p:txBody>
          <a:bodyPr wrap="square" lIns="0" tIns="0" rIns="0" bIns="0" anchor="t">
            <a:spAutoFit/>
          </a:bodyPr>
          <a:lstStyle/>
          <a:p>
            <a:pPr marL="274320" indent="-274320">
              <a:buFont typeface="+mj-lt"/>
              <a:buAutoNum type="arabicPeriod"/>
            </a:pPr>
            <a:r>
              <a:rPr lang="en-US" dirty="0"/>
              <a:t>Split the </a:t>
            </a:r>
            <a:r>
              <a:rPr lang="en-US" b="1" i="1" dirty="0"/>
              <a:t>baseball</a:t>
            </a:r>
            <a:r>
              <a:rPr lang="en-US" dirty="0"/>
              <a:t> data frame into a training set with 75% of the rows and a validation set with the remaining 25% of the rows.</a:t>
            </a:r>
          </a:p>
          <a:p>
            <a:pPr marL="274320" indent="-274320">
              <a:buFont typeface="+mj-lt"/>
              <a:buAutoNum type="arabicPeriod"/>
            </a:pPr>
            <a:r>
              <a:rPr lang="en-US" dirty="0"/>
              <a:t>Estimate a series of models to predict a baseball player’s salary using different combinations of independent variables, including newly derived columns. Identify the best model. Be prepared to describe the overall quality, variables, and limitations of your chosen model</a:t>
            </a:r>
            <a:r>
              <a:rPr lang="en-US" dirty="0" smtClean="0"/>
              <a:t>.</a:t>
            </a:r>
            <a:endParaRPr lang="en-US" dirty="0"/>
          </a:p>
        </p:txBody>
      </p:sp>
      <p:sp>
        <p:nvSpPr>
          <p:cNvPr id="4" name="Slide Number Placeholder 3"/>
          <p:cNvSpPr>
            <a:spLocks noGrp="1"/>
          </p:cNvSpPr>
          <p:nvPr>
            <p:ph type="sldNum" sz="quarter" idx="18"/>
          </p:nvPr>
        </p:nvSpPr>
        <p:spPr/>
        <p:txBody>
          <a:bodyPr/>
          <a:lstStyle/>
          <a:p>
            <a:fld id="{0EB59224-DFAF-451D-8CBC-9A737B9002FD}" type="slidenum">
              <a:rPr lang="en-US" smtClean="0"/>
              <a:pPr/>
              <a:t>33</a:t>
            </a:fld>
            <a:endParaRPr lang="en-US" dirty="0"/>
          </a:p>
        </p:txBody>
      </p:sp>
    </p:spTree>
    <p:extLst>
      <p:ext uri="{BB962C8B-B14F-4D97-AF65-F5344CB8AC3E}">
        <p14:creationId xmlns:p14="http://schemas.microsoft.com/office/powerpoint/2010/main" val="420275678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a:t>Logistic </a:t>
            </a:r>
            <a:r>
              <a:rPr lang="en-US" dirty="0" smtClean="0"/>
              <a:t>regression</a:t>
            </a:r>
            <a:endParaRPr lang="en-US" dirty="0"/>
          </a:p>
        </p:txBody>
      </p:sp>
      <p:sp>
        <p:nvSpPr>
          <p:cNvPr id="2" name="Slide Number Placeholder 1"/>
          <p:cNvSpPr>
            <a:spLocks noGrp="1"/>
          </p:cNvSpPr>
          <p:nvPr>
            <p:ph type="sldNum" sz="quarter" idx="12"/>
          </p:nvPr>
        </p:nvSpPr>
        <p:spPr/>
        <p:txBody>
          <a:bodyPr/>
          <a:lstStyle/>
          <a:p>
            <a:fld id="{D28E348B-3B6A-455A-AE2A-FA4C930589F0}" type="slidenum">
              <a:rPr lang="en-US" smtClean="0"/>
              <a:pPr/>
              <a:t>34</a:t>
            </a:fld>
            <a:endParaRPr lang="en-US" dirty="0"/>
          </a:p>
        </p:txBody>
      </p:sp>
    </p:spTree>
    <p:extLst>
      <p:ext uri="{BB962C8B-B14F-4D97-AF65-F5344CB8AC3E}">
        <p14:creationId xmlns:p14="http://schemas.microsoft.com/office/powerpoint/2010/main" val="254837907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3400" y="690562"/>
            <a:ext cx="8077200" cy="369332"/>
          </a:xfrm>
        </p:spPr>
        <p:txBody>
          <a:bodyPr/>
          <a:lstStyle/>
          <a:p>
            <a:r>
              <a:rPr lang="en-US" dirty="0"/>
              <a:t>Logistic </a:t>
            </a:r>
            <a:r>
              <a:rPr lang="en-US" dirty="0" smtClean="0"/>
              <a:t>regression – </a:t>
            </a:r>
            <a:r>
              <a:rPr lang="en-US" dirty="0" err="1"/>
              <a:t>glm</a:t>
            </a:r>
            <a:r>
              <a:rPr lang="en-US" dirty="0"/>
              <a:t>()</a:t>
            </a:r>
            <a:endParaRPr lang="en-US" sz="2200" b="0" dirty="0"/>
          </a:p>
        </p:txBody>
      </p:sp>
      <p:sp>
        <p:nvSpPr>
          <p:cNvPr id="6" name="Content Placeholder 5"/>
          <p:cNvSpPr>
            <a:spLocks noGrp="1"/>
          </p:cNvSpPr>
          <p:nvPr>
            <p:ph sz="quarter" idx="15"/>
          </p:nvPr>
        </p:nvSpPr>
        <p:spPr>
          <a:xfrm>
            <a:off x="533401" y="1762791"/>
            <a:ext cx="3962399" cy="4247317"/>
          </a:xfrm>
        </p:spPr>
        <p:txBody>
          <a:bodyPr wrap="square" lIns="0" tIns="0" rIns="0" bIns="0" anchor="t">
            <a:spAutoFit/>
          </a:bodyPr>
          <a:lstStyle/>
          <a:p>
            <a:pPr>
              <a:spcAft>
                <a:spcPts val="300"/>
              </a:spcAft>
            </a:pPr>
            <a:r>
              <a:rPr lang="en-US" b="1" dirty="0"/>
              <a:t>Arguments: </a:t>
            </a:r>
          </a:p>
          <a:p>
            <a:pPr marL="228600" indent="-228600">
              <a:spcAft>
                <a:spcPts val="300"/>
              </a:spcAft>
              <a:buFont typeface="Arial" panose="020B0604020202020204" pitchFamily="34" charset="0"/>
              <a:buChar char="•"/>
            </a:pPr>
            <a:r>
              <a:rPr lang="en-US" i="1" dirty="0"/>
              <a:t>formula</a:t>
            </a:r>
            <a:r>
              <a:rPr lang="en-US" dirty="0"/>
              <a:t>: Symbolic description of model to be defined</a:t>
            </a:r>
          </a:p>
          <a:p>
            <a:pPr marL="228600" indent="-228600">
              <a:spcAft>
                <a:spcPts val="300"/>
              </a:spcAft>
              <a:buFont typeface="Arial" panose="020B0604020202020204" pitchFamily="34" charset="0"/>
              <a:buChar char="•"/>
            </a:pPr>
            <a:r>
              <a:rPr lang="en-US" i="1" dirty="0"/>
              <a:t>data</a:t>
            </a:r>
            <a:r>
              <a:rPr lang="en-US" dirty="0"/>
              <a:t>: Data frame to be used for regression</a:t>
            </a:r>
          </a:p>
          <a:p>
            <a:pPr marL="228600" indent="-228600">
              <a:spcAft>
                <a:spcPts val="300"/>
              </a:spcAft>
              <a:buFont typeface="Arial" panose="020B0604020202020204" pitchFamily="34" charset="0"/>
              <a:buChar char="•"/>
            </a:pPr>
            <a:r>
              <a:rPr lang="en-US" i="1" dirty="0"/>
              <a:t>family</a:t>
            </a:r>
            <a:r>
              <a:rPr lang="en-US" dirty="0"/>
              <a:t>: The function (nonlinear transformation) to be used, e.g. “binomial” for logistic regression</a:t>
            </a:r>
          </a:p>
          <a:p>
            <a:pPr>
              <a:spcAft>
                <a:spcPts val="300"/>
              </a:spcAft>
            </a:pPr>
            <a:r>
              <a:rPr lang="en-US" b="1" dirty="0"/>
              <a:t>Output: </a:t>
            </a:r>
          </a:p>
          <a:p>
            <a:pPr marL="228600" indent="-228600">
              <a:spcAft>
                <a:spcPts val="300"/>
              </a:spcAft>
              <a:buFont typeface="Arial" panose="020B0604020202020204" pitchFamily="34" charset="0"/>
              <a:buChar char="•"/>
            </a:pPr>
            <a:r>
              <a:rPr lang="en-US" i="1" dirty="0" smtClean="0"/>
              <a:t>coefficients</a:t>
            </a:r>
            <a:r>
              <a:rPr lang="en-US" dirty="0"/>
              <a:t>: vector for coefficients of the input in formula</a:t>
            </a:r>
          </a:p>
          <a:p>
            <a:pPr marL="228600" indent="-228600">
              <a:spcAft>
                <a:spcPts val="300"/>
              </a:spcAft>
              <a:buFont typeface="Arial" panose="020B0604020202020204" pitchFamily="34" charset="0"/>
              <a:buChar char="•"/>
            </a:pPr>
            <a:r>
              <a:rPr lang="en-US" i="1" dirty="0"/>
              <a:t>residuals</a:t>
            </a:r>
            <a:r>
              <a:rPr lang="en-US" dirty="0"/>
              <a:t>: numeric vector to indicate residuals for each data point</a:t>
            </a:r>
          </a:p>
          <a:p>
            <a:pPr marL="228600" indent="-228600">
              <a:spcAft>
                <a:spcPts val="300"/>
              </a:spcAft>
              <a:buFont typeface="Arial" panose="020B0604020202020204" pitchFamily="34" charset="0"/>
              <a:buChar char="•"/>
            </a:pPr>
            <a:r>
              <a:rPr lang="en-US" i="1" dirty="0" err="1"/>
              <a:t>fitted.values</a:t>
            </a:r>
            <a:r>
              <a:rPr lang="en-US" dirty="0"/>
              <a:t>: numeric vector to indicate fitted mean values for each data point</a:t>
            </a:r>
          </a:p>
          <a:p>
            <a:pPr marL="228600" indent="-228600">
              <a:spcAft>
                <a:spcPts val="300"/>
              </a:spcAft>
              <a:buFont typeface="Arial" panose="020B0604020202020204" pitchFamily="34" charset="0"/>
              <a:buChar char="•"/>
            </a:pPr>
            <a:r>
              <a:rPr lang="en-US" i="1" dirty="0" err="1"/>
              <a:t>aic</a:t>
            </a:r>
            <a:r>
              <a:rPr lang="en-US" dirty="0"/>
              <a:t>: returns the AIC value for the model</a:t>
            </a:r>
          </a:p>
        </p:txBody>
      </p:sp>
      <p:sp>
        <p:nvSpPr>
          <p:cNvPr id="4" name="Slide Number Placeholder 3"/>
          <p:cNvSpPr>
            <a:spLocks noGrp="1"/>
          </p:cNvSpPr>
          <p:nvPr>
            <p:ph type="sldNum" sz="quarter" idx="18"/>
          </p:nvPr>
        </p:nvSpPr>
        <p:spPr/>
        <p:txBody>
          <a:bodyPr/>
          <a:lstStyle/>
          <a:p>
            <a:fld id="{0EB59224-DFAF-451D-8CBC-9A737B9002FD}" type="slidenum">
              <a:rPr lang="en-US" smtClean="0"/>
              <a:pPr/>
              <a:t>35</a:t>
            </a:fld>
            <a:endParaRPr lang="en-US" dirty="0"/>
          </a:p>
        </p:txBody>
      </p:sp>
      <p:pic>
        <p:nvPicPr>
          <p:cNvPr id="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1825108"/>
            <a:ext cx="3902836" cy="807484"/>
          </a:xfrm>
          <a:prstGeom prst="rect">
            <a:avLst/>
          </a:prstGeom>
          <a:noFill/>
          <a:ln w="6350">
            <a:solidFill>
              <a:srgbClr val="968C6D"/>
            </a:solidFill>
            <a:miter lim="800000"/>
            <a:headEnd/>
            <a:tailEnd/>
          </a:ln>
          <a:extLst>
            <a:ext uri="{909E8E84-426E-40DD-AFC4-6F175D3DCCD1}">
              <a14:hiddenFill xmlns:a14="http://schemas.microsoft.com/office/drawing/2010/main">
                <a:solidFill>
                  <a:schemeClr val="accent1"/>
                </a:solidFill>
              </a14:hiddenFill>
            </a:ext>
          </a:extLst>
        </p:spPr>
      </p:pic>
      <p:pic>
        <p:nvPicPr>
          <p:cNvPr id="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8200" y="3257550"/>
            <a:ext cx="3657600" cy="1647825"/>
          </a:xfrm>
          <a:prstGeom prst="rect">
            <a:avLst/>
          </a:prstGeom>
          <a:noFill/>
          <a:ln w="6350">
            <a:solidFill>
              <a:srgbClr val="968C6D"/>
            </a:solidFill>
            <a:miter lim="800000"/>
            <a:headEnd/>
            <a:tailEnd/>
          </a:ln>
          <a:extLst>
            <a:ext uri="{909E8E84-426E-40DD-AFC4-6F175D3DCCD1}">
              <a14:hiddenFill xmlns:a14="http://schemas.microsoft.com/office/drawing/2010/main">
                <a:solidFill>
                  <a:schemeClr val="accent1"/>
                </a:solidFill>
              </a14:hiddenFill>
            </a:ext>
          </a:extLst>
        </p:spPr>
      </p:pic>
      <p:sp>
        <p:nvSpPr>
          <p:cNvPr id="9" name="TextBox 8"/>
          <p:cNvSpPr txBox="1"/>
          <p:nvPr/>
        </p:nvSpPr>
        <p:spPr>
          <a:xfrm>
            <a:off x="4648200" y="2821960"/>
            <a:ext cx="2743200" cy="246221"/>
          </a:xfrm>
          <a:prstGeom prst="rect">
            <a:avLst/>
          </a:prstGeom>
          <a:noFill/>
        </p:spPr>
        <p:txBody>
          <a:bodyPr wrap="square" lIns="0" tIns="0" rIns="0" bIns="0" rtlCol="0" anchor="t">
            <a:spAutoFit/>
          </a:bodyPr>
          <a:lstStyle/>
          <a:p>
            <a:pPr indent="-274320">
              <a:spcAft>
                <a:spcPts val="900"/>
              </a:spcAft>
            </a:pPr>
            <a:r>
              <a:rPr lang="en-US" sz="1600" b="1" i="1" dirty="0" err="1" smtClean="0">
                <a:solidFill>
                  <a:schemeClr val="tx2"/>
                </a:solidFill>
                <a:latin typeface="Georgia" pitchFamily="18" charset="0"/>
              </a:rPr>
              <a:t>glm</a:t>
            </a:r>
            <a:r>
              <a:rPr lang="en-US" sz="1600" b="1" i="1" dirty="0" smtClean="0">
                <a:solidFill>
                  <a:schemeClr val="tx2"/>
                </a:solidFill>
                <a:latin typeface="Georgia" pitchFamily="18" charset="0"/>
              </a:rPr>
              <a:t> family Argument</a:t>
            </a:r>
          </a:p>
        </p:txBody>
      </p:sp>
    </p:spTree>
    <p:extLst>
      <p:ext uri="{BB962C8B-B14F-4D97-AF65-F5344CB8AC3E}">
        <p14:creationId xmlns:p14="http://schemas.microsoft.com/office/powerpoint/2010/main" val="124620806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3400" y="690562"/>
            <a:ext cx="8077200" cy="369332"/>
          </a:xfrm>
        </p:spPr>
        <p:txBody>
          <a:bodyPr/>
          <a:lstStyle/>
          <a:p>
            <a:r>
              <a:rPr lang="en-US" dirty="0"/>
              <a:t>Logistic model output</a:t>
            </a:r>
            <a:endParaRPr lang="en-US" sz="2200" b="0" dirty="0"/>
          </a:p>
        </p:txBody>
      </p:sp>
      <p:sp>
        <p:nvSpPr>
          <p:cNvPr id="6" name="Content Placeholder 5"/>
          <p:cNvSpPr>
            <a:spLocks noGrp="1"/>
          </p:cNvSpPr>
          <p:nvPr>
            <p:ph sz="quarter" idx="15"/>
          </p:nvPr>
        </p:nvSpPr>
        <p:spPr>
          <a:xfrm>
            <a:off x="533401" y="1762791"/>
            <a:ext cx="8077199" cy="492443"/>
          </a:xfrm>
        </p:spPr>
        <p:txBody>
          <a:bodyPr wrap="square" lIns="0" tIns="0" rIns="0" bIns="0" anchor="t">
            <a:spAutoFit/>
          </a:bodyPr>
          <a:lstStyle/>
          <a:p>
            <a:pPr marL="228600" indent="-228600">
              <a:spcAft>
                <a:spcPts val="300"/>
              </a:spcAft>
              <a:buFont typeface="Arial" panose="020B0604020202020204" pitchFamily="34" charset="0"/>
              <a:buChar char="•"/>
            </a:pPr>
            <a:r>
              <a:rPr lang="en-US" dirty="0" smtClean="0"/>
              <a:t>Because </a:t>
            </a:r>
            <a:r>
              <a:rPr lang="en-US" dirty="0"/>
              <a:t>the model equation for logistic regression has been transformed, </a:t>
            </a:r>
            <a:br>
              <a:rPr lang="en-US" dirty="0"/>
            </a:br>
            <a:r>
              <a:rPr lang="en-US" dirty="0"/>
              <a:t>predict() requires an additional argument to return the fitted or </a:t>
            </a:r>
            <a:r>
              <a:rPr lang="en-US" b="1" i="1" dirty="0"/>
              <a:t>response</a:t>
            </a:r>
            <a:r>
              <a:rPr lang="en-US" dirty="0"/>
              <a:t> </a:t>
            </a:r>
            <a:r>
              <a:rPr lang="en-US" dirty="0" smtClean="0"/>
              <a:t>values</a:t>
            </a:r>
            <a:endParaRPr lang="en-US" b="1" dirty="0"/>
          </a:p>
        </p:txBody>
      </p:sp>
      <p:sp>
        <p:nvSpPr>
          <p:cNvPr id="4" name="Slide Number Placeholder 3"/>
          <p:cNvSpPr>
            <a:spLocks noGrp="1"/>
          </p:cNvSpPr>
          <p:nvPr>
            <p:ph type="sldNum" sz="quarter" idx="18"/>
          </p:nvPr>
        </p:nvSpPr>
        <p:spPr/>
        <p:txBody>
          <a:bodyPr/>
          <a:lstStyle/>
          <a:p>
            <a:fld id="{0EB59224-DFAF-451D-8CBC-9A737B9002FD}" type="slidenum">
              <a:rPr lang="en-US" smtClean="0"/>
              <a:pPr/>
              <a:t>36</a:t>
            </a:fld>
            <a:endParaRPr lang="en-US" dirty="0"/>
          </a:p>
        </p:txBody>
      </p:sp>
      <p:pic>
        <p:nvPicPr>
          <p:cNvPr id="1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2490897"/>
            <a:ext cx="6934200" cy="2600325"/>
          </a:xfrm>
          <a:prstGeom prst="rect">
            <a:avLst/>
          </a:prstGeom>
          <a:noFill/>
          <a:ln w="6350">
            <a:solidFill>
              <a:srgbClr val="968C6D"/>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85777179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3400" y="690562"/>
            <a:ext cx="8077200" cy="369332"/>
          </a:xfrm>
        </p:spPr>
        <p:txBody>
          <a:bodyPr/>
          <a:lstStyle/>
          <a:p>
            <a:r>
              <a:rPr lang="en-US" dirty="0" smtClean="0"/>
              <a:t>Logistic </a:t>
            </a:r>
            <a:r>
              <a:rPr lang="en-US" dirty="0"/>
              <a:t>regression evaluation</a:t>
            </a:r>
            <a:endParaRPr lang="en-US" sz="2200" b="0" dirty="0"/>
          </a:p>
        </p:txBody>
      </p:sp>
      <p:sp>
        <p:nvSpPr>
          <p:cNvPr id="6" name="Content Placeholder 5"/>
          <p:cNvSpPr>
            <a:spLocks noGrp="1"/>
          </p:cNvSpPr>
          <p:nvPr>
            <p:ph sz="quarter" idx="15"/>
          </p:nvPr>
        </p:nvSpPr>
        <p:spPr>
          <a:xfrm>
            <a:off x="533401" y="1762791"/>
            <a:ext cx="8077199" cy="1215717"/>
          </a:xfrm>
        </p:spPr>
        <p:txBody>
          <a:bodyPr wrap="square" lIns="0" tIns="0" rIns="0" bIns="0" anchor="t">
            <a:spAutoFit/>
          </a:bodyPr>
          <a:lstStyle/>
          <a:p>
            <a:pPr marL="228600" indent="-228600">
              <a:buFont typeface="Arial" panose="020B0604020202020204" pitchFamily="34" charset="0"/>
              <a:buChar char="•"/>
            </a:pPr>
            <a:r>
              <a:rPr lang="en-US" dirty="0"/>
              <a:t>Predicted values are the probability of the event, so the overall quality of the model is judged by the rates of:</a:t>
            </a:r>
          </a:p>
          <a:p>
            <a:pPr marL="457200" indent="-228600">
              <a:buFont typeface="Georgia" panose="02040502050405020303" pitchFamily="18" charset="0"/>
              <a:buChar char="-"/>
            </a:pPr>
            <a:r>
              <a:rPr lang="en-US" dirty="0"/>
              <a:t>True and false positives</a:t>
            </a:r>
          </a:p>
          <a:p>
            <a:pPr marL="457200" indent="-228600">
              <a:buFont typeface="Georgia" panose="02040502050405020303" pitchFamily="18" charset="0"/>
              <a:buChar char="-"/>
            </a:pPr>
            <a:r>
              <a:rPr lang="en-US" dirty="0"/>
              <a:t>True and false negatives</a:t>
            </a:r>
            <a:endParaRPr lang="en-US" b="1" dirty="0"/>
          </a:p>
        </p:txBody>
      </p:sp>
      <p:sp>
        <p:nvSpPr>
          <p:cNvPr id="4" name="Slide Number Placeholder 3"/>
          <p:cNvSpPr>
            <a:spLocks noGrp="1"/>
          </p:cNvSpPr>
          <p:nvPr>
            <p:ph type="sldNum" sz="quarter" idx="18"/>
          </p:nvPr>
        </p:nvSpPr>
        <p:spPr/>
        <p:txBody>
          <a:bodyPr/>
          <a:lstStyle/>
          <a:p>
            <a:fld id="{0EB59224-DFAF-451D-8CBC-9A737B9002FD}" type="slidenum">
              <a:rPr lang="en-US" smtClean="0"/>
              <a:pPr/>
              <a:t>37</a:t>
            </a:fld>
            <a:endParaRPr lang="en-US" dirty="0"/>
          </a:p>
        </p:txBody>
      </p:sp>
    </p:spTree>
    <p:extLst>
      <p:ext uri="{BB962C8B-B14F-4D97-AF65-F5344CB8AC3E}">
        <p14:creationId xmlns:p14="http://schemas.microsoft.com/office/powerpoint/2010/main" val="122466251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3400" y="690562"/>
            <a:ext cx="8077200" cy="369332"/>
          </a:xfrm>
        </p:spPr>
        <p:txBody>
          <a:bodyPr/>
          <a:lstStyle/>
          <a:p>
            <a:r>
              <a:rPr lang="en-US" dirty="0" smtClean="0"/>
              <a:t>Logistic </a:t>
            </a:r>
            <a:r>
              <a:rPr lang="en-US" dirty="0"/>
              <a:t>regression </a:t>
            </a:r>
            <a:r>
              <a:rPr lang="en-US" dirty="0" smtClean="0"/>
              <a:t>evaluation </a:t>
            </a:r>
            <a:r>
              <a:rPr lang="en-US" sz="2200" b="0" dirty="0" smtClean="0"/>
              <a:t>(continued)</a:t>
            </a:r>
            <a:endParaRPr lang="en-US" sz="2200" b="0" dirty="0"/>
          </a:p>
        </p:txBody>
      </p:sp>
      <p:sp>
        <p:nvSpPr>
          <p:cNvPr id="6" name="Content Placeholder 5"/>
          <p:cNvSpPr>
            <a:spLocks noGrp="1"/>
          </p:cNvSpPr>
          <p:nvPr>
            <p:ph sz="quarter" idx="15"/>
          </p:nvPr>
        </p:nvSpPr>
        <p:spPr>
          <a:xfrm>
            <a:off x="533401" y="1762791"/>
            <a:ext cx="3962399" cy="2085186"/>
          </a:xfrm>
        </p:spPr>
        <p:txBody>
          <a:bodyPr wrap="square" lIns="0" tIns="0" rIns="0" bIns="0" anchor="t">
            <a:spAutoFit/>
          </a:bodyPr>
          <a:lstStyle/>
          <a:p>
            <a:pPr marL="228600" indent="-228600">
              <a:buFont typeface="Arial" panose="020B0604020202020204" pitchFamily="34" charset="0"/>
              <a:buChar char="•"/>
            </a:pPr>
            <a:r>
              <a:rPr lang="en-US" dirty="0"/>
              <a:t>The Receiver Operating Characteristic (ROC) curve shows the false positive rate against the true positive rate at different thresholds</a:t>
            </a:r>
          </a:p>
          <a:p>
            <a:pPr marL="228600" indent="-228600">
              <a:buFont typeface="Arial" panose="020B0604020202020204" pitchFamily="34" charset="0"/>
              <a:buChar char="•"/>
            </a:pPr>
            <a:r>
              <a:rPr lang="en-US" dirty="0"/>
              <a:t>The Area Under the Curve (AUC) is the probability that a random positive event has a higher predicted value than a random negative event</a:t>
            </a:r>
          </a:p>
        </p:txBody>
      </p:sp>
      <p:sp>
        <p:nvSpPr>
          <p:cNvPr id="4" name="Slide Number Placeholder 3"/>
          <p:cNvSpPr>
            <a:spLocks noGrp="1"/>
          </p:cNvSpPr>
          <p:nvPr>
            <p:ph type="sldNum" sz="quarter" idx="18"/>
          </p:nvPr>
        </p:nvSpPr>
        <p:spPr/>
        <p:txBody>
          <a:bodyPr/>
          <a:lstStyle/>
          <a:p>
            <a:fld id="{0EB59224-DFAF-451D-8CBC-9A737B9002FD}" type="slidenum">
              <a:rPr lang="en-US" smtClean="0"/>
              <a:pPr/>
              <a:t>38</a:t>
            </a:fld>
            <a:endParaRPr lang="en-US"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33201" y="2140993"/>
            <a:ext cx="3585597" cy="3124200"/>
          </a:xfrm>
          <a:prstGeom prst="rect">
            <a:avLst/>
          </a:prstGeom>
          <a:ln w="6350">
            <a:solidFill>
              <a:srgbClr val="968C6D"/>
            </a:solidFill>
          </a:ln>
        </p:spPr>
      </p:pic>
      <p:sp>
        <p:nvSpPr>
          <p:cNvPr id="8" name="TextBox 7"/>
          <p:cNvSpPr txBox="1"/>
          <p:nvPr/>
        </p:nvSpPr>
        <p:spPr>
          <a:xfrm>
            <a:off x="5049252" y="1832900"/>
            <a:ext cx="819135" cy="184666"/>
          </a:xfrm>
          <a:prstGeom prst="rect">
            <a:avLst/>
          </a:prstGeom>
          <a:noFill/>
        </p:spPr>
        <p:txBody>
          <a:bodyPr wrap="square" lIns="0" tIns="0" rIns="0" bIns="0" rtlCol="0" anchor="t">
            <a:spAutoFit/>
          </a:bodyPr>
          <a:lstStyle/>
          <a:p>
            <a:pPr indent="-274320">
              <a:spcAft>
                <a:spcPts val="900"/>
              </a:spcAft>
            </a:pPr>
            <a:r>
              <a:rPr lang="en-US" sz="1200" b="1" i="1" dirty="0" smtClean="0"/>
              <a:t>ROC Curve</a:t>
            </a:r>
            <a:endParaRPr lang="en-US" sz="1200" b="1" i="1" dirty="0"/>
          </a:p>
        </p:txBody>
      </p:sp>
      <p:cxnSp>
        <p:nvCxnSpPr>
          <p:cNvPr id="9" name="Straight Connector 8"/>
          <p:cNvCxnSpPr>
            <a:endCxn id="10" idx="0"/>
          </p:cNvCxnSpPr>
          <p:nvPr/>
        </p:nvCxnSpPr>
        <p:spPr>
          <a:xfrm>
            <a:off x="7232115" y="3025457"/>
            <a:ext cx="555174" cy="563336"/>
          </a:xfrm>
          <a:prstGeom prst="line">
            <a:avLst/>
          </a:prstGeom>
          <a:ln w="6350">
            <a:solidFill>
              <a:srgbClr val="968C6D"/>
            </a:solidFill>
            <a:head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7330089" y="3588793"/>
            <a:ext cx="914400" cy="315685"/>
          </a:xfrm>
          <a:prstGeom prst="rect">
            <a:avLst/>
          </a:prstGeom>
          <a:noFill/>
        </p:spPr>
        <p:txBody>
          <a:bodyPr wrap="square" lIns="0" tIns="0" rIns="0" bIns="0" rtlCol="0">
            <a:noAutofit/>
          </a:bodyPr>
          <a:lstStyle/>
          <a:p>
            <a:pPr indent="-274320">
              <a:spcAft>
                <a:spcPts val="900"/>
              </a:spcAft>
            </a:pPr>
            <a:r>
              <a:rPr lang="en-US" sz="1200" dirty="0" smtClean="0"/>
              <a:t>AUC = 0.96</a:t>
            </a:r>
          </a:p>
        </p:txBody>
      </p:sp>
      <p:cxnSp>
        <p:nvCxnSpPr>
          <p:cNvPr id="11" name="Straight Connector 10"/>
          <p:cNvCxnSpPr>
            <a:stCxn id="13" idx="5"/>
            <a:endCxn id="12" idx="0"/>
          </p:cNvCxnSpPr>
          <p:nvPr/>
        </p:nvCxnSpPr>
        <p:spPr>
          <a:xfrm>
            <a:off x="5567706" y="2795239"/>
            <a:ext cx="1316068" cy="1544667"/>
          </a:xfrm>
          <a:prstGeom prst="line">
            <a:avLst/>
          </a:prstGeom>
          <a:ln w="6350">
            <a:solidFill>
              <a:srgbClr val="968C6D"/>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6119054" y="4339906"/>
            <a:ext cx="1529440" cy="383720"/>
          </a:xfrm>
          <a:prstGeom prst="rect">
            <a:avLst/>
          </a:prstGeom>
          <a:noFill/>
        </p:spPr>
        <p:txBody>
          <a:bodyPr wrap="square" lIns="0" tIns="0" rIns="0" bIns="0" rtlCol="0">
            <a:noAutofit/>
          </a:bodyPr>
          <a:lstStyle/>
          <a:p>
            <a:pPr indent="-274320">
              <a:spcAft>
                <a:spcPts val="900"/>
              </a:spcAft>
            </a:pPr>
            <a:r>
              <a:rPr lang="en-US" sz="1200" dirty="0"/>
              <a:t>O</a:t>
            </a:r>
            <a:r>
              <a:rPr lang="en-US" sz="1200" dirty="0" smtClean="0"/>
              <a:t>ptimal tradeoff between TP and TN</a:t>
            </a:r>
          </a:p>
        </p:txBody>
      </p:sp>
      <p:sp>
        <p:nvSpPr>
          <p:cNvPr id="13" name="Oval 12"/>
          <p:cNvSpPr/>
          <p:nvPr/>
        </p:nvSpPr>
        <p:spPr bwMode="ltGray">
          <a:xfrm>
            <a:off x="5367938" y="2595471"/>
            <a:ext cx="234043" cy="234043"/>
          </a:xfrm>
          <a:prstGeom prst="ellipse">
            <a:avLst/>
          </a:prstGeom>
          <a:noFill/>
          <a:ln w="6350">
            <a:solidFill>
              <a:srgbClr val="968C6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solidFill>
                <a:schemeClr val="bg1"/>
              </a:solidFill>
              <a:latin typeface="Georgia" pitchFamily="18" charset="0"/>
            </a:endParaRPr>
          </a:p>
        </p:txBody>
      </p:sp>
    </p:spTree>
    <p:extLst>
      <p:ext uri="{BB962C8B-B14F-4D97-AF65-F5344CB8AC3E}">
        <p14:creationId xmlns:p14="http://schemas.microsoft.com/office/powerpoint/2010/main" val="338206847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3400" y="690562"/>
            <a:ext cx="8077200" cy="369332"/>
          </a:xfrm>
        </p:spPr>
        <p:txBody>
          <a:bodyPr/>
          <a:lstStyle/>
          <a:p>
            <a:r>
              <a:rPr lang="en-US" dirty="0" smtClean="0"/>
              <a:t>Logistic </a:t>
            </a:r>
            <a:r>
              <a:rPr lang="en-US" dirty="0"/>
              <a:t>regression </a:t>
            </a:r>
            <a:r>
              <a:rPr lang="en-US" dirty="0" smtClean="0"/>
              <a:t>evaluation </a:t>
            </a:r>
            <a:r>
              <a:rPr lang="en-US" sz="2200" b="0" dirty="0" smtClean="0"/>
              <a:t>(continued)</a:t>
            </a:r>
            <a:endParaRPr lang="en-US" sz="2200" b="0" dirty="0"/>
          </a:p>
        </p:txBody>
      </p:sp>
      <p:sp>
        <p:nvSpPr>
          <p:cNvPr id="6" name="Content Placeholder 5"/>
          <p:cNvSpPr>
            <a:spLocks noGrp="1"/>
          </p:cNvSpPr>
          <p:nvPr>
            <p:ph sz="quarter" idx="15"/>
          </p:nvPr>
        </p:nvSpPr>
        <p:spPr>
          <a:xfrm>
            <a:off x="533401" y="1762791"/>
            <a:ext cx="3962399" cy="1215717"/>
          </a:xfrm>
        </p:spPr>
        <p:txBody>
          <a:bodyPr wrap="square" lIns="0" tIns="0" rIns="0" bIns="0" anchor="t">
            <a:spAutoFit/>
          </a:bodyPr>
          <a:lstStyle/>
          <a:p>
            <a:pPr marL="228600" indent="-228600">
              <a:buFont typeface="Arial" panose="020B0604020202020204" pitchFamily="34" charset="0"/>
              <a:buChar char="•"/>
            </a:pPr>
            <a:r>
              <a:rPr lang="en-US" dirty="0"/>
              <a:t>The ROCR package enables creation of ROC curves using intermediate functions</a:t>
            </a:r>
          </a:p>
          <a:p>
            <a:pPr marL="457200" indent="-228600">
              <a:buFont typeface="Georgia" panose="02040502050405020303" pitchFamily="18" charset="0"/>
              <a:buChar char="-"/>
            </a:pPr>
            <a:r>
              <a:rPr lang="en-US" dirty="0"/>
              <a:t>prediction()</a:t>
            </a:r>
          </a:p>
          <a:p>
            <a:pPr marL="457200" indent="-228600">
              <a:buFont typeface="Georgia" panose="02040502050405020303" pitchFamily="18" charset="0"/>
              <a:buChar char="-"/>
            </a:pPr>
            <a:r>
              <a:rPr lang="en-US" dirty="0"/>
              <a:t>performance()</a:t>
            </a:r>
          </a:p>
        </p:txBody>
      </p:sp>
      <p:sp>
        <p:nvSpPr>
          <p:cNvPr id="4" name="Slide Number Placeholder 3"/>
          <p:cNvSpPr>
            <a:spLocks noGrp="1"/>
          </p:cNvSpPr>
          <p:nvPr>
            <p:ph type="sldNum" sz="quarter" idx="18"/>
          </p:nvPr>
        </p:nvSpPr>
        <p:spPr/>
        <p:txBody>
          <a:bodyPr/>
          <a:lstStyle/>
          <a:p>
            <a:fld id="{0EB59224-DFAF-451D-8CBC-9A737B9002FD}" type="slidenum">
              <a:rPr lang="en-US" smtClean="0"/>
              <a:pPr/>
              <a:t>39</a:t>
            </a:fld>
            <a:endParaRPr lang="en-US" dirty="0"/>
          </a:p>
        </p:txBody>
      </p:sp>
      <p:pic>
        <p:nvPicPr>
          <p:cNvPr id="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9832" y="3621451"/>
            <a:ext cx="4362450" cy="2028825"/>
          </a:xfrm>
          <a:prstGeom prst="rect">
            <a:avLst/>
          </a:prstGeom>
          <a:noFill/>
          <a:ln w="6350">
            <a:solidFill>
              <a:srgbClr val="968C6D"/>
            </a:solidFill>
            <a:miter lim="800000"/>
            <a:headEnd/>
            <a:tailEnd/>
          </a:ln>
          <a:extLst>
            <a:ext uri="{909E8E84-426E-40DD-AFC4-6F175D3DCCD1}">
              <a14:hiddenFill xmlns:a14="http://schemas.microsoft.com/office/drawing/2010/main">
                <a:solidFill>
                  <a:schemeClr val="accent1"/>
                </a:solidFill>
              </a14:hiddenFill>
            </a:ext>
          </a:extLst>
        </p:spPr>
      </p:pic>
      <p:pic>
        <p:nvPicPr>
          <p:cNvPr id="1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67922" y="1709195"/>
            <a:ext cx="3512127" cy="31884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623837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a:t>Readings</a:t>
            </a:r>
          </a:p>
        </p:txBody>
      </p:sp>
      <p:sp>
        <p:nvSpPr>
          <p:cNvPr id="2" name="Slide Number Placeholder 1"/>
          <p:cNvSpPr>
            <a:spLocks noGrp="1"/>
          </p:cNvSpPr>
          <p:nvPr>
            <p:ph type="sldNum" sz="quarter" idx="12"/>
          </p:nvPr>
        </p:nvSpPr>
        <p:spPr/>
        <p:txBody>
          <a:bodyPr/>
          <a:lstStyle/>
          <a:p>
            <a:fld id="{D28E348B-3B6A-455A-AE2A-FA4C930589F0}" type="slidenum">
              <a:rPr lang="en-US" smtClean="0"/>
              <a:pPr/>
              <a:t>4</a:t>
            </a:fld>
            <a:endParaRPr lang="en-US" dirty="0"/>
          </a:p>
        </p:txBody>
      </p:sp>
    </p:spTree>
    <p:extLst>
      <p:ext uri="{BB962C8B-B14F-4D97-AF65-F5344CB8AC3E}">
        <p14:creationId xmlns:p14="http://schemas.microsoft.com/office/powerpoint/2010/main" val="298269337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3400" y="690562"/>
            <a:ext cx="8077200" cy="369332"/>
          </a:xfrm>
        </p:spPr>
        <p:txBody>
          <a:bodyPr/>
          <a:lstStyle/>
          <a:p>
            <a:r>
              <a:rPr lang="en-US" dirty="0"/>
              <a:t>Exercise #3</a:t>
            </a:r>
            <a:endParaRPr lang="en-US" sz="2200" b="0" dirty="0"/>
          </a:p>
        </p:txBody>
      </p:sp>
      <p:sp>
        <p:nvSpPr>
          <p:cNvPr id="6" name="Content Placeholder 5"/>
          <p:cNvSpPr>
            <a:spLocks noGrp="1"/>
          </p:cNvSpPr>
          <p:nvPr>
            <p:ph sz="quarter" idx="15"/>
          </p:nvPr>
        </p:nvSpPr>
        <p:spPr>
          <a:xfrm>
            <a:off x="533401" y="1762791"/>
            <a:ext cx="8115299" cy="1346522"/>
          </a:xfrm>
        </p:spPr>
        <p:txBody>
          <a:bodyPr wrap="square" lIns="0" tIns="0" rIns="0" bIns="0" anchor="t">
            <a:spAutoFit/>
          </a:bodyPr>
          <a:lstStyle/>
          <a:p>
            <a:pPr marL="274320" indent="-274320">
              <a:buFont typeface="+mj-lt"/>
              <a:buAutoNum type="arabicPeriod"/>
            </a:pPr>
            <a:r>
              <a:rPr lang="en-US" dirty="0"/>
              <a:t>Split the </a:t>
            </a:r>
            <a:r>
              <a:rPr lang="en-US" b="1" i="1" dirty="0"/>
              <a:t>wine</a:t>
            </a:r>
            <a:r>
              <a:rPr lang="en-US" dirty="0"/>
              <a:t> data frame into a training set with 75% of the rows and a validation set with the remaining 25% of the rows.</a:t>
            </a:r>
          </a:p>
          <a:p>
            <a:pPr marL="274320" indent="-274320">
              <a:buFont typeface="+mj-lt"/>
              <a:buAutoNum type="arabicPeriod"/>
            </a:pPr>
            <a:r>
              <a:rPr lang="en-US" dirty="0"/>
              <a:t>Estimate a series of logistic regression models to classify a wine as red or white using different combinations of independent variables. Identify the best model. Be prepared to describe the overall quality, variables, and limitations of your chosen </a:t>
            </a:r>
            <a:r>
              <a:rPr lang="en-US" dirty="0" smtClean="0"/>
              <a:t>model</a:t>
            </a:r>
            <a:r>
              <a:rPr lang="en-US" dirty="0"/>
              <a:t>.</a:t>
            </a:r>
          </a:p>
        </p:txBody>
      </p:sp>
      <p:sp>
        <p:nvSpPr>
          <p:cNvPr id="4" name="Slide Number Placeholder 3"/>
          <p:cNvSpPr>
            <a:spLocks noGrp="1"/>
          </p:cNvSpPr>
          <p:nvPr>
            <p:ph type="sldNum" sz="quarter" idx="18"/>
          </p:nvPr>
        </p:nvSpPr>
        <p:spPr/>
        <p:txBody>
          <a:bodyPr/>
          <a:lstStyle/>
          <a:p>
            <a:fld id="{0EB59224-DFAF-451D-8CBC-9A737B9002FD}" type="slidenum">
              <a:rPr lang="en-US" smtClean="0"/>
              <a:pPr/>
              <a:t>40</a:t>
            </a:fld>
            <a:endParaRPr lang="en-US" dirty="0"/>
          </a:p>
        </p:txBody>
      </p:sp>
    </p:spTree>
    <p:extLst>
      <p:ext uri="{BB962C8B-B14F-4D97-AF65-F5344CB8AC3E}">
        <p14:creationId xmlns:p14="http://schemas.microsoft.com/office/powerpoint/2010/main" val="424901418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a:t>Summary</a:t>
            </a:r>
          </a:p>
        </p:txBody>
      </p:sp>
      <p:sp>
        <p:nvSpPr>
          <p:cNvPr id="2" name="Slide Number Placeholder 1"/>
          <p:cNvSpPr>
            <a:spLocks noGrp="1"/>
          </p:cNvSpPr>
          <p:nvPr>
            <p:ph type="sldNum" sz="quarter" idx="12"/>
          </p:nvPr>
        </p:nvSpPr>
        <p:spPr/>
        <p:txBody>
          <a:bodyPr/>
          <a:lstStyle/>
          <a:p>
            <a:fld id="{D28E348B-3B6A-455A-AE2A-FA4C930589F0}" type="slidenum">
              <a:rPr lang="en-US" smtClean="0"/>
              <a:pPr/>
              <a:t>41</a:t>
            </a:fld>
            <a:endParaRPr lang="en-US" dirty="0"/>
          </a:p>
        </p:txBody>
      </p:sp>
    </p:spTree>
    <p:extLst>
      <p:ext uri="{BB962C8B-B14F-4D97-AF65-F5344CB8AC3E}">
        <p14:creationId xmlns:p14="http://schemas.microsoft.com/office/powerpoint/2010/main" val="351170950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3400" y="690562"/>
            <a:ext cx="8077200" cy="369332"/>
          </a:xfrm>
        </p:spPr>
        <p:txBody>
          <a:bodyPr/>
          <a:lstStyle/>
          <a:p>
            <a:r>
              <a:rPr lang="en-US" dirty="0"/>
              <a:t>Acquire data</a:t>
            </a:r>
            <a:endParaRPr lang="en-US" sz="2200" b="0" dirty="0"/>
          </a:p>
        </p:txBody>
      </p:sp>
      <p:sp>
        <p:nvSpPr>
          <p:cNvPr id="4" name="Slide Number Placeholder 3"/>
          <p:cNvSpPr>
            <a:spLocks noGrp="1"/>
          </p:cNvSpPr>
          <p:nvPr>
            <p:ph type="sldNum" sz="quarter" idx="18"/>
          </p:nvPr>
        </p:nvSpPr>
        <p:spPr/>
        <p:txBody>
          <a:bodyPr/>
          <a:lstStyle/>
          <a:p>
            <a:fld id="{0EB59224-DFAF-451D-8CBC-9A737B9002FD}" type="slidenum">
              <a:rPr lang="en-US" smtClean="0"/>
              <a:pPr/>
              <a:t>42</a:t>
            </a:fld>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2949725508"/>
              </p:ext>
            </p:extLst>
          </p:nvPr>
        </p:nvGraphicFramePr>
        <p:xfrm>
          <a:off x="544976" y="1808430"/>
          <a:ext cx="8077200" cy="4055364"/>
        </p:xfrm>
        <a:graphic>
          <a:graphicData uri="http://schemas.openxmlformats.org/drawingml/2006/table">
            <a:tbl>
              <a:tblPr firstRow="1" bandRow="1">
                <a:tableStyleId>{5C22544A-7EE6-4342-B048-85BDC9FD1C3A}</a:tableStyleId>
              </a:tblPr>
              <a:tblGrid>
                <a:gridCol w="1736104">
                  <a:extLst>
                    <a:ext uri="{9D8B030D-6E8A-4147-A177-3AD203B41FA5}">
                      <a16:colId xmlns:a16="http://schemas.microsoft.com/office/drawing/2014/main" val="2127846154"/>
                    </a:ext>
                  </a:extLst>
                </a:gridCol>
                <a:gridCol w="2136736">
                  <a:extLst>
                    <a:ext uri="{9D8B030D-6E8A-4147-A177-3AD203B41FA5}">
                      <a16:colId xmlns:a16="http://schemas.microsoft.com/office/drawing/2014/main" val="397013172"/>
                    </a:ext>
                  </a:extLst>
                </a:gridCol>
                <a:gridCol w="4204360">
                  <a:extLst>
                    <a:ext uri="{9D8B030D-6E8A-4147-A177-3AD203B41FA5}">
                      <a16:colId xmlns:a16="http://schemas.microsoft.com/office/drawing/2014/main" val="736834912"/>
                    </a:ext>
                  </a:extLst>
                </a:gridCol>
              </a:tblGrid>
              <a:tr h="0">
                <a:tc>
                  <a:txBody>
                    <a:bodyPr/>
                    <a:lstStyle/>
                    <a:p>
                      <a:pPr algn="l">
                        <a:spcBef>
                          <a:spcPts val="0"/>
                        </a:spcBef>
                        <a:spcAft>
                          <a:spcPts val="900"/>
                        </a:spcAft>
                      </a:pPr>
                      <a:r>
                        <a:rPr lang="en-US" sz="1200" b="1" smtClean="0">
                          <a:solidFill>
                            <a:srgbClr val="A32020"/>
                          </a:solidFill>
                          <a:latin typeface="Arial" panose="020B0604020202020204" pitchFamily="34" charset="0"/>
                        </a:rPr>
                        <a:t>Task</a:t>
                      </a:r>
                      <a:endParaRPr lang="en-US" sz="1200" b="1" dirty="0">
                        <a:solidFill>
                          <a:srgbClr val="A32020"/>
                        </a:solidFill>
                        <a:latin typeface="Arial" panose="020B0604020202020204" pitchFamily="34" charset="0"/>
                      </a:endParaRPr>
                    </a:p>
                  </a:txBody>
                  <a:tcPr marL="45720" marR="45720" marT="27432" marB="27432">
                    <a:lnL w="0" cmpd="sng">
                      <a:solidFill>
                        <a:srgbClr val="FFFFFF"/>
                      </a:solidFill>
                    </a:lnL>
                    <a:lnR w="12700" cap="flat" cmpd="sng" algn="ctr">
                      <a:noFill/>
                      <a:prstDash val="solid"/>
                      <a:round/>
                      <a:headEnd type="none" w="med" len="med"/>
                      <a:tailEnd type="none" w="med" len="med"/>
                    </a:lnR>
                    <a:lnT w="0" cmpd="sng">
                      <a:solidFill>
                        <a:srgbClr val="FFFFFF"/>
                      </a:solidFill>
                    </a:lnT>
                    <a:lnB w="9525" cmpd="sng">
                      <a:solidFill>
                        <a:srgbClr val="968C6D"/>
                      </a:solidFill>
                      <a:prstDash val="solid"/>
                    </a:lnB>
                    <a:solidFill>
                      <a:srgbClr val="FFFFFF"/>
                    </a:solidFill>
                  </a:tcPr>
                </a:tc>
                <a:tc>
                  <a:txBody>
                    <a:bodyPr/>
                    <a:lstStyle/>
                    <a:p>
                      <a:pPr algn="l">
                        <a:spcBef>
                          <a:spcPts val="0"/>
                        </a:spcBef>
                        <a:spcAft>
                          <a:spcPts val="900"/>
                        </a:spcAft>
                      </a:pPr>
                      <a:r>
                        <a:rPr lang="en-US" sz="1200" b="1" smtClean="0">
                          <a:solidFill>
                            <a:srgbClr val="A32020"/>
                          </a:solidFill>
                          <a:latin typeface="Arial" panose="020B0604020202020204" pitchFamily="34" charset="0"/>
                        </a:rPr>
                        <a:t>Description</a:t>
                      </a:r>
                      <a:endParaRPr lang="en-US" sz="1200" b="1" dirty="0">
                        <a:solidFill>
                          <a:srgbClr val="A32020"/>
                        </a:solidFill>
                        <a:latin typeface="Arial" panose="020B0604020202020204" pitchFamily="34" charset="0"/>
                      </a:endParaRPr>
                    </a:p>
                  </a:txBody>
                  <a:tcPr marL="45720" marR="45720" marT="27432" marB="27432">
                    <a:lnL w="12700" cap="flat" cmpd="sng" algn="ctr">
                      <a:noFill/>
                      <a:prstDash val="solid"/>
                      <a:round/>
                      <a:headEnd type="none" w="med" len="med"/>
                      <a:tailEnd type="none" w="med" len="med"/>
                    </a:lnL>
                    <a:lnR w="12700" cap="flat" cmpd="sng" algn="ctr">
                      <a:noFill/>
                      <a:prstDash val="solid"/>
                      <a:round/>
                      <a:headEnd type="none" w="med" len="med"/>
                      <a:tailEnd type="none" w="med" len="med"/>
                    </a:lnR>
                    <a:lnT w="0" cmpd="sng">
                      <a:solidFill>
                        <a:srgbClr val="FFFFFF"/>
                      </a:solidFill>
                    </a:lnT>
                    <a:lnB w="9525" cmpd="sng">
                      <a:solidFill>
                        <a:srgbClr val="968C6D"/>
                      </a:solidFill>
                      <a:prstDash val="solid"/>
                    </a:lnB>
                    <a:solidFill>
                      <a:srgbClr val="FFFFFF"/>
                    </a:solidFill>
                  </a:tcPr>
                </a:tc>
                <a:tc>
                  <a:txBody>
                    <a:bodyPr/>
                    <a:lstStyle/>
                    <a:p>
                      <a:pPr algn="l">
                        <a:spcBef>
                          <a:spcPts val="0"/>
                        </a:spcBef>
                        <a:spcAft>
                          <a:spcPts val="900"/>
                        </a:spcAft>
                      </a:pPr>
                      <a:r>
                        <a:rPr lang="en-US" sz="1200" b="1" dirty="0" smtClean="0">
                          <a:solidFill>
                            <a:srgbClr val="A32020"/>
                          </a:solidFill>
                          <a:latin typeface="Arial" panose="020B0604020202020204" pitchFamily="34" charset="0"/>
                        </a:rPr>
                        <a:t>R</a:t>
                      </a:r>
                      <a:endParaRPr lang="en-US" sz="1200" b="1" dirty="0">
                        <a:solidFill>
                          <a:srgbClr val="A32020"/>
                        </a:solidFill>
                        <a:latin typeface="Arial" panose="020B0604020202020204" pitchFamily="34" charset="0"/>
                      </a:endParaRPr>
                    </a:p>
                  </a:txBody>
                  <a:tcPr marL="45720" marR="45720" marT="27432" marB="27432">
                    <a:lnL w="12700" cap="flat" cmpd="sng" algn="ctr">
                      <a:noFill/>
                      <a:prstDash val="solid"/>
                      <a:round/>
                      <a:headEnd type="none" w="med" len="med"/>
                      <a:tailEnd type="none" w="med" len="med"/>
                    </a:lnL>
                    <a:lnR w="0" cmpd="sng">
                      <a:solidFill>
                        <a:srgbClr val="FFFFFF"/>
                      </a:solidFill>
                    </a:lnR>
                    <a:lnT w="0" cmpd="sng">
                      <a:solidFill>
                        <a:srgbClr val="FFFFFF"/>
                      </a:solidFill>
                    </a:lnT>
                    <a:lnB w="9525" cmpd="sng">
                      <a:solidFill>
                        <a:srgbClr val="968C6D"/>
                      </a:solidFill>
                      <a:prstDash val="solid"/>
                    </a:lnB>
                    <a:solidFill>
                      <a:srgbClr val="FFFFFF"/>
                    </a:solidFill>
                  </a:tcPr>
                </a:tc>
                <a:extLst>
                  <a:ext uri="{0D108BD9-81ED-4DB2-BD59-A6C34878D82A}">
                    <a16:rowId xmlns:a16="http://schemas.microsoft.com/office/drawing/2014/main" val="3458407062"/>
                  </a:ext>
                </a:extLst>
              </a:tr>
              <a:tr h="0">
                <a:tc>
                  <a:txBody>
                    <a:bodyPr/>
                    <a:lstStyle/>
                    <a:p>
                      <a:pPr algn="l">
                        <a:spcBef>
                          <a:spcPts val="0"/>
                        </a:spcBef>
                        <a:spcAft>
                          <a:spcPts val="900"/>
                        </a:spcAft>
                      </a:pPr>
                      <a:r>
                        <a:rPr lang="en-US" sz="1200" b="1" dirty="0" smtClean="0">
                          <a:solidFill>
                            <a:srgbClr val="000000"/>
                          </a:solidFill>
                          <a:latin typeface="Arial" panose="020B0604020202020204" pitchFamily="34" charset="0"/>
                        </a:rPr>
                        <a:t>Data access</a:t>
                      </a:r>
                      <a:endParaRPr lang="en-US" sz="1200" b="1" dirty="0">
                        <a:solidFill>
                          <a:srgbClr val="000000"/>
                        </a:solidFill>
                        <a:latin typeface="Arial" panose="020B0604020202020204" pitchFamily="34" charset="0"/>
                      </a:endParaRPr>
                    </a:p>
                  </a:txBody>
                  <a:tcPr marL="45720" marR="45720" marT="27432" marB="27432">
                    <a:lnL w="0" cmpd="sng">
                      <a:solidFill>
                        <a:srgbClr val="FFFFFF"/>
                      </a:solidFill>
                    </a:lnL>
                    <a:lnR w="0" cmpd="sng">
                      <a:solidFill>
                        <a:srgbClr val="FFFFFF"/>
                      </a:solidFill>
                      <a:prstDash val="solid"/>
                    </a:lnR>
                    <a:lnT w="9525" cmpd="sng">
                      <a:solidFill>
                        <a:srgbClr val="968C6D"/>
                      </a:solidFill>
                      <a:prstDash val="solid"/>
                    </a:lnT>
                    <a:lnB w="9525" cmpd="sng">
                      <a:solidFill>
                        <a:srgbClr val="968C6D"/>
                      </a:solidFill>
                      <a:prstDash val="sysDot"/>
                    </a:lnB>
                    <a:solidFill>
                      <a:srgbClr val="FFFFFF"/>
                    </a:solidFill>
                  </a:tcPr>
                </a:tc>
                <a:tc>
                  <a:txBody>
                    <a:bodyPr/>
                    <a:lstStyle/>
                    <a:p>
                      <a:pPr algn="l">
                        <a:spcBef>
                          <a:spcPts val="0"/>
                        </a:spcBef>
                        <a:spcAft>
                          <a:spcPts val="900"/>
                        </a:spcAft>
                      </a:pPr>
                      <a:r>
                        <a:rPr lang="en-US" sz="1200" b="0" smtClean="0">
                          <a:solidFill>
                            <a:srgbClr val="000000"/>
                          </a:solidFill>
                          <a:latin typeface="Arial" panose="020B0604020202020204" pitchFamily="34" charset="0"/>
                        </a:rPr>
                        <a:t>Connect to a data source</a:t>
                      </a:r>
                      <a:endParaRPr lang="en-US" sz="1200" b="0" dirty="0">
                        <a:solidFill>
                          <a:srgbClr val="000000"/>
                        </a:solidFill>
                        <a:latin typeface="Arial" panose="020B0604020202020204" pitchFamily="34" charset="0"/>
                      </a:endParaRPr>
                    </a:p>
                  </a:txBody>
                  <a:tcPr marL="45720" marR="45720" marT="27432" marB="27432">
                    <a:lnL w="0" cmpd="sng">
                      <a:solidFill>
                        <a:srgbClr val="FFFFFF"/>
                      </a:solidFill>
                      <a:prstDash val="solid"/>
                    </a:lnL>
                    <a:lnR w="0" cmpd="sng">
                      <a:solidFill>
                        <a:srgbClr val="FFFFFF"/>
                      </a:solidFill>
                      <a:prstDash val="solid"/>
                    </a:lnR>
                    <a:lnT w="9525" cmpd="sng">
                      <a:solidFill>
                        <a:srgbClr val="968C6D"/>
                      </a:solidFill>
                      <a:prstDash val="solid"/>
                    </a:lnT>
                    <a:lnB w="9525" cmpd="sng">
                      <a:solidFill>
                        <a:srgbClr val="968C6D"/>
                      </a:solidFill>
                      <a:prstDash val="sysDot"/>
                    </a:lnB>
                    <a:solidFill>
                      <a:srgbClr val="FFFFFF"/>
                    </a:solidFill>
                  </a:tcPr>
                </a:tc>
                <a:tc>
                  <a:txBody>
                    <a:bodyPr/>
                    <a:lstStyle/>
                    <a:p>
                      <a:pPr marL="182880" indent="-182880" algn="l">
                        <a:spcBef>
                          <a:spcPts val="0"/>
                        </a:spcBef>
                        <a:spcAft>
                          <a:spcPts val="900"/>
                        </a:spcAft>
                        <a:buFont typeface="Arial" panose="020B0604020202020204" pitchFamily="34" charset="0"/>
                        <a:buChar char="•"/>
                      </a:pPr>
                      <a:r>
                        <a:rPr lang="en-US" sz="1200" b="0" baseline="0" dirty="0" err="1" smtClean="0">
                          <a:solidFill>
                            <a:srgbClr val="000000"/>
                          </a:solidFill>
                          <a:latin typeface="Arial" panose="020B0604020202020204" pitchFamily="34" charset="0"/>
                        </a:rPr>
                        <a:t>setwd</a:t>
                      </a:r>
                      <a:r>
                        <a:rPr lang="en-US" sz="1200" b="0" baseline="0" dirty="0" smtClean="0">
                          <a:solidFill>
                            <a:srgbClr val="000000"/>
                          </a:solidFill>
                          <a:latin typeface="Arial" panose="020B0604020202020204" pitchFamily="34" charset="0"/>
                        </a:rPr>
                        <a:t>()</a:t>
                      </a:r>
                    </a:p>
                    <a:p>
                      <a:pPr marL="182880" indent="-182880" algn="l">
                        <a:spcBef>
                          <a:spcPts val="0"/>
                        </a:spcBef>
                        <a:spcAft>
                          <a:spcPts val="900"/>
                        </a:spcAft>
                        <a:buFont typeface="Arial" panose="020B0604020202020204" pitchFamily="34" charset="0"/>
                        <a:buChar char="•"/>
                      </a:pPr>
                      <a:r>
                        <a:rPr lang="en-US" sz="1200" b="0" baseline="0" dirty="0" err="1" smtClean="0">
                          <a:solidFill>
                            <a:srgbClr val="000000"/>
                          </a:solidFill>
                          <a:latin typeface="Arial" panose="020B0604020202020204" pitchFamily="34" charset="0"/>
                        </a:rPr>
                        <a:t>list.files</a:t>
                      </a:r>
                      <a:r>
                        <a:rPr lang="en-US" sz="1200" b="0" baseline="0" dirty="0" smtClean="0">
                          <a:solidFill>
                            <a:srgbClr val="000000"/>
                          </a:solidFill>
                          <a:latin typeface="Arial" panose="020B0604020202020204" pitchFamily="34" charset="0"/>
                        </a:rPr>
                        <a:t>()</a:t>
                      </a:r>
                    </a:p>
                  </a:txBody>
                  <a:tcPr marL="45720" marR="45720" marT="27432" marB="27432">
                    <a:lnL w="0" cmpd="sng">
                      <a:solidFill>
                        <a:srgbClr val="FFFFFF"/>
                      </a:solidFill>
                      <a:prstDash val="solid"/>
                    </a:lnL>
                    <a:lnR w="0" cmpd="sng">
                      <a:solidFill>
                        <a:srgbClr val="FFFFFF"/>
                      </a:solidFill>
                    </a:lnR>
                    <a:lnT w="9525" cmpd="sng">
                      <a:solidFill>
                        <a:srgbClr val="968C6D"/>
                      </a:solidFill>
                      <a:prstDash val="solid"/>
                    </a:lnT>
                    <a:lnB w="9525" cmpd="sng">
                      <a:solidFill>
                        <a:srgbClr val="968C6D"/>
                      </a:solidFill>
                      <a:prstDash val="sysDot"/>
                    </a:lnB>
                    <a:solidFill>
                      <a:srgbClr val="FFFFFF"/>
                    </a:solidFill>
                  </a:tcPr>
                </a:tc>
                <a:extLst>
                  <a:ext uri="{0D108BD9-81ED-4DB2-BD59-A6C34878D82A}">
                    <a16:rowId xmlns:a16="http://schemas.microsoft.com/office/drawing/2014/main" val="2731898726"/>
                  </a:ext>
                </a:extLst>
              </a:tr>
              <a:tr h="0">
                <a:tc>
                  <a:txBody>
                    <a:bodyPr/>
                    <a:lstStyle/>
                    <a:p>
                      <a:pPr algn="l">
                        <a:spcBef>
                          <a:spcPts val="0"/>
                        </a:spcBef>
                        <a:spcAft>
                          <a:spcPts val="900"/>
                        </a:spcAft>
                      </a:pPr>
                      <a:r>
                        <a:rPr lang="en-US" sz="1200" b="1" dirty="0" smtClean="0">
                          <a:solidFill>
                            <a:srgbClr val="000000"/>
                          </a:solidFill>
                          <a:latin typeface="Arial" panose="020B0604020202020204" pitchFamily="34" charset="0"/>
                        </a:rPr>
                        <a:t>Importing data</a:t>
                      </a:r>
                      <a:endParaRPr lang="en-US" sz="1200" b="1" dirty="0">
                        <a:solidFill>
                          <a:srgbClr val="000000"/>
                        </a:solidFill>
                        <a:latin typeface="Arial" panose="020B0604020202020204" pitchFamily="34" charset="0"/>
                      </a:endParaRPr>
                    </a:p>
                  </a:txBody>
                  <a:tcPr marL="45720" marR="45720" marT="27432" marB="27432">
                    <a:lnL w="0" cmpd="sng">
                      <a:solidFill>
                        <a:srgbClr val="FFFFFF"/>
                      </a:solidFill>
                    </a:lnL>
                    <a:lnR w="0" cmpd="sng">
                      <a:solidFill>
                        <a:srgbClr val="FFFFFF"/>
                      </a:solidFill>
                      <a:prstDash val="solid"/>
                    </a:lnR>
                    <a:lnT w="9525" cmpd="sng">
                      <a:solidFill>
                        <a:srgbClr val="968C6D"/>
                      </a:solidFill>
                      <a:prstDash val="sysDot"/>
                    </a:lnT>
                    <a:lnB w="9525" cmpd="sng">
                      <a:solidFill>
                        <a:srgbClr val="968C6D"/>
                      </a:solidFill>
                      <a:prstDash val="sysDot"/>
                    </a:lnB>
                    <a:solidFill>
                      <a:srgbClr val="FFFFFF"/>
                    </a:solidFill>
                  </a:tcPr>
                </a:tc>
                <a:tc>
                  <a:txBody>
                    <a:bodyPr/>
                    <a:lstStyle/>
                    <a:p>
                      <a:pPr algn="l">
                        <a:spcBef>
                          <a:spcPts val="0"/>
                        </a:spcBef>
                        <a:spcAft>
                          <a:spcPts val="900"/>
                        </a:spcAft>
                      </a:pPr>
                      <a:r>
                        <a:rPr lang="en-US" sz="1200" b="0" smtClean="0">
                          <a:solidFill>
                            <a:srgbClr val="000000"/>
                          </a:solidFill>
                          <a:latin typeface="Arial" panose="020B0604020202020204" pitchFamily="34" charset="0"/>
                        </a:rPr>
                        <a:t>Read the data into an analytical environment</a:t>
                      </a:r>
                      <a:endParaRPr lang="en-US" sz="1200" b="0" dirty="0">
                        <a:solidFill>
                          <a:srgbClr val="000000"/>
                        </a:solidFill>
                        <a:latin typeface="Arial" panose="020B0604020202020204" pitchFamily="34" charset="0"/>
                      </a:endParaRPr>
                    </a:p>
                  </a:txBody>
                  <a:tcPr marL="45720" marR="45720" marT="27432" marB="27432">
                    <a:lnL w="0" cmpd="sng">
                      <a:solidFill>
                        <a:srgbClr val="FFFFFF"/>
                      </a:solidFill>
                      <a:prstDash val="solid"/>
                    </a:lnL>
                    <a:lnR w="0" cmpd="sng">
                      <a:solidFill>
                        <a:srgbClr val="FFFFFF"/>
                      </a:solidFill>
                      <a:prstDash val="solid"/>
                    </a:lnR>
                    <a:lnT w="9525" cmpd="sng">
                      <a:solidFill>
                        <a:srgbClr val="968C6D"/>
                      </a:solidFill>
                      <a:prstDash val="sysDot"/>
                    </a:lnT>
                    <a:lnB w="9525" cmpd="sng">
                      <a:solidFill>
                        <a:srgbClr val="968C6D"/>
                      </a:solidFill>
                      <a:prstDash val="sysDot"/>
                    </a:lnB>
                    <a:solidFill>
                      <a:srgbClr val="FFFFFF"/>
                    </a:solidFill>
                  </a:tcPr>
                </a:tc>
                <a:tc>
                  <a:txBody>
                    <a:bodyPr/>
                    <a:lstStyle/>
                    <a:p>
                      <a:pPr marL="182880" indent="-182880" algn="l">
                        <a:spcBef>
                          <a:spcPts val="0"/>
                        </a:spcBef>
                        <a:spcAft>
                          <a:spcPts val="900"/>
                        </a:spcAft>
                        <a:buFont typeface="Arial" panose="020B0604020202020204" pitchFamily="34" charset="0"/>
                        <a:buChar char="•"/>
                      </a:pPr>
                      <a:r>
                        <a:rPr lang="en-US" sz="1200" b="0" dirty="0" err="1" smtClean="0">
                          <a:solidFill>
                            <a:srgbClr val="000000"/>
                          </a:solidFill>
                          <a:latin typeface="Arial" panose="020B0604020202020204" pitchFamily="34" charset="0"/>
                        </a:rPr>
                        <a:t>read.table</a:t>
                      </a:r>
                      <a:r>
                        <a:rPr lang="en-US" sz="1200" b="0" dirty="0" smtClean="0">
                          <a:solidFill>
                            <a:srgbClr val="000000"/>
                          </a:solidFill>
                          <a:latin typeface="Arial" panose="020B0604020202020204" pitchFamily="34" charset="0"/>
                        </a:rPr>
                        <a:t>()</a:t>
                      </a:r>
                    </a:p>
                    <a:p>
                      <a:pPr marL="182880" indent="-182880" algn="l">
                        <a:spcBef>
                          <a:spcPts val="0"/>
                        </a:spcBef>
                        <a:spcAft>
                          <a:spcPts val="900"/>
                        </a:spcAft>
                        <a:buFont typeface="Arial" panose="020B0604020202020204" pitchFamily="34" charset="0"/>
                        <a:buChar char="•"/>
                      </a:pPr>
                      <a:r>
                        <a:rPr lang="en-US" sz="1200" b="0" dirty="0" err="1" smtClean="0">
                          <a:solidFill>
                            <a:srgbClr val="000000"/>
                          </a:solidFill>
                          <a:latin typeface="Arial" panose="020B0604020202020204" pitchFamily="34" charset="0"/>
                        </a:rPr>
                        <a:t>readLines</a:t>
                      </a:r>
                      <a:r>
                        <a:rPr lang="en-US" sz="1200" b="0" dirty="0" smtClean="0">
                          <a:solidFill>
                            <a:srgbClr val="000000"/>
                          </a:solidFill>
                          <a:latin typeface="Arial" panose="020B0604020202020204" pitchFamily="34" charset="0"/>
                        </a:rPr>
                        <a:t>()</a:t>
                      </a:r>
                    </a:p>
                    <a:p>
                      <a:pPr marL="182880" indent="-182880" algn="l">
                        <a:spcBef>
                          <a:spcPts val="0"/>
                        </a:spcBef>
                        <a:spcAft>
                          <a:spcPts val="900"/>
                        </a:spcAft>
                        <a:buFont typeface="Arial" panose="020B0604020202020204" pitchFamily="34" charset="0"/>
                        <a:buChar char="•"/>
                      </a:pPr>
                      <a:r>
                        <a:rPr lang="en-US" sz="1200" b="1" dirty="0" err="1" smtClean="0">
                          <a:solidFill>
                            <a:srgbClr val="000000"/>
                          </a:solidFill>
                          <a:latin typeface="Arial" panose="020B0604020202020204" pitchFamily="34" charset="0"/>
                        </a:rPr>
                        <a:t>readxl</a:t>
                      </a:r>
                      <a:endParaRPr lang="en-US" sz="1200" b="1" dirty="0" smtClean="0">
                        <a:solidFill>
                          <a:srgbClr val="000000"/>
                        </a:solidFill>
                        <a:latin typeface="Arial" panose="020B0604020202020204" pitchFamily="34" charset="0"/>
                      </a:endParaRPr>
                    </a:p>
                    <a:p>
                      <a:pPr marL="182880" indent="-182880" algn="l">
                        <a:spcBef>
                          <a:spcPts val="0"/>
                        </a:spcBef>
                        <a:spcAft>
                          <a:spcPts val="900"/>
                        </a:spcAft>
                        <a:buFont typeface="Arial" panose="020B0604020202020204" pitchFamily="34" charset="0"/>
                        <a:buChar char="•"/>
                      </a:pPr>
                      <a:r>
                        <a:rPr lang="en-US" sz="1200" b="0" dirty="0" smtClean="0">
                          <a:solidFill>
                            <a:srgbClr val="000000"/>
                          </a:solidFill>
                          <a:latin typeface="Arial" panose="020B0604020202020204" pitchFamily="34" charset="0"/>
                        </a:rPr>
                        <a:t>load()</a:t>
                      </a:r>
                    </a:p>
                  </a:txBody>
                  <a:tcPr marL="45720" marR="45720" marT="27432" marB="27432">
                    <a:lnL w="0" cmpd="sng">
                      <a:solidFill>
                        <a:srgbClr val="FFFFFF"/>
                      </a:solidFill>
                      <a:prstDash val="solid"/>
                    </a:lnL>
                    <a:lnR w="0" cmpd="sng">
                      <a:solidFill>
                        <a:srgbClr val="FFFFFF"/>
                      </a:solidFill>
                    </a:lnR>
                    <a:lnT w="9525" cmpd="sng">
                      <a:solidFill>
                        <a:srgbClr val="968C6D"/>
                      </a:solidFill>
                      <a:prstDash val="sysDot"/>
                    </a:lnT>
                    <a:lnB w="9525" cmpd="sng">
                      <a:solidFill>
                        <a:srgbClr val="968C6D"/>
                      </a:solidFill>
                      <a:prstDash val="sysDot"/>
                    </a:lnB>
                    <a:solidFill>
                      <a:srgbClr val="FFFFFF"/>
                    </a:solidFill>
                  </a:tcPr>
                </a:tc>
                <a:extLst>
                  <a:ext uri="{0D108BD9-81ED-4DB2-BD59-A6C34878D82A}">
                    <a16:rowId xmlns:a16="http://schemas.microsoft.com/office/drawing/2014/main" val="3633816955"/>
                  </a:ext>
                </a:extLst>
              </a:tr>
              <a:tr h="0">
                <a:tc>
                  <a:txBody>
                    <a:bodyPr/>
                    <a:lstStyle/>
                    <a:p>
                      <a:pPr algn="l">
                        <a:spcBef>
                          <a:spcPts val="0"/>
                        </a:spcBef>
                        <a:spcAft>
                          <a:spcPts val="900"/>
                        </a:spcAft>
                      </a:pPr>
                      <a:r>
                        <a:rPr lang="en-US" sz="1200" b="1" dirty="0" smtClean="0">
                          <a:solidFill>
                            <a:srgbClr val="000000"/>
                          </a:solidFill>
                          <a:latin typeface="Arial" panose="020B0604020202020204" pitchFamily="34" charset="0"/>
                        </a:rPr>
                        <a:t>Data profiling</a:t>
                      </a:r>
                      <a:endParaRPr lang="en-US" sz="1200" b="1" dirty="0">
                        <a:solidFill>
                          <a:srgbClr val="000000"/>
                        </a:solidFill>
                        <a:latin typeface="Arial" panose="020B0604020202020204" pitchFamily="34" charset="0"/>
                      </a:endParaRPr>
                    </a:p>
                  </a:txBody>
                  <a:tcPr marL="45720" marR="45720" marT="27432" marB="27432">
                    <a:lnL w="0" cmpd="sng">
                      <a:solidFill>
                        <a:srgbClr val="FFFFFF"/>
                      </a:solidFill>
                    </a:lnL>
                    <a:lnR w="0" cmpd="sng">
                      <a:solidFill>
                        <a:srgbClr val="FFFFFF"/>
                      </a:solidFill>
                      <a:prstDash val="solid"/>
                    </a:lnR>
                    <a:lnT w="9525" cmpd="sng">
                      <a:solidFill>
                        <a:srgbClr val="968C6D"/>
                      </a:solidFill>
                      <a:prstDash val="sysDot"/>
                    </a:lnT>
                    <a:lnB w="9525" cmpd="sng">
                      <a:solidFill>
                        <a:srgbClr val="968C6D"/>
                      </a:solidFill>
                      <a:prstDash val="sysDot"/>
                    </a:lnB>
                    <a:solidFill>
                      <a:srgbClr val="FFFFFF"/>
                    </a:solidFill>
                  </a:tcPr>
                </a:tc>
                <a:tc>
                  <a:txBody>
                    <a:bodyPr/>
                    <a:lstStyle/>
                    <a:p>
                      <a:pPr algn="l">
                        <a:spcBef>
                          <a:spcPts val="0"/>
                        </a:spcBef>
                        <a:spcAft>
                          <a:spcPts val="900"/>
                        </a:spcAft>
                      </a:pPr>
                      <a:r>
                        <a:rPr lang="en-US" sz="1200" b="0" smtClean="0">
                          <a:solidFill>
                            <a:srgbClr val="000000"/>
                          </a:solidFill>
                          <a:latin typeface="Arial" panose="020B0604020202020204" pitchFamily="34" charset="0"/>
                        </a:rPr>
                        <a:t>Review data dimensions and summary statistics</a:t>
                      </a:r>
                      <a:endParaRPr lang="en-US" sz="1200" b="0" dirty="0">
                        <a:solidFill>
                          <a:srgbClr val="000000"/>
                        </a:solidFill>
                        <a:latin typeface="Arial" panose="020B0604020202020204" pitchFamily="34" charset="0"/>
                      </a:endParaRPr>
                    </a:p>
                  </a:txBody>
                  <a:tcPr marL="45720" marR="45720" marT="27432" marB="27432">
                    <a:lnL w="0" cmpd="sng">
                      <a:solidFill>
                        <a:srgbClr val="FFFFFF"/>
                      </a:solidFill>
                      <a:prstDash val="solid"/>
                    </a:lnL>
                    <a:lnR w="0" cmpd="sng">
                      <a:solidFill>
                        <a:srgbClr val="FFFFFF"/>
                      </a:solidFill>
                      <a:prstDash val="solid"/>
                    </a:lnR>
                    <a:lnT w="9525" cmpd="sng">
                      <a:solidFill>
                        <a:srgbClr val="968C6D"/>
                      </a:solidFill>
                      <a:prstDash val="sysDot"/>
                    </a:lnT>
                    <a:lnB w="9525" cmpd="sng">
                      <a:solidFill>
                        <a:srgbClr val="968C6D"/>
                      </a:solidFill>
                      <a:prstDash val="sysDot"/>
                    </a:lnB>
                    <a:solidFill>
                      <a:srgbClr val="FFFFFF"/>
                    </a:solidFill>
                  </a:tcPr>
                </a:tc>
                <a:tc>
                  <a:txBody>
                    <a:bodyPr/>
                    <a:lstStyle/>
                    <a:p>
                      <a:pPr marL="182880" indent="-182880" algn="l">
                        <a:spcBef>
                          <a:spcPts val="0"/>
                        </a:spcBef>
                        <a:spcAft>
                          <a:spcPts val="900"/>
                        </a:spcAft>
                        <a:buFont typeface="Arial" panose="020B0604020202020204" pitchFamily="34" charset="0"/>
                        <a:buChar char="•"/>
                      </a:pPr>
                      <a:r>
                        <a:rPr lang="en-US" sz="1200" b="0" dirty="0" err="1" smtClean="0">
                          <a:solidFill>
                            <a:srgbClr val="000000"/>
                          </a:solidFill>
                          <a:latin typeface="Arial" panose="020B0604020202020204" pitchFamily="34" charset="0"/>
                        </a:rPr>
                        <a:t>str</a:t>
                      </a:r>
                      <a:r>
                        <a:rPr lang="en-US" sz="1200" b="0" dirty="0" smtClean="0">
                          <a:solidFill>
                            <a:srgbClr val="000000"/>
                          </a:solidFill>
                          <a:latin typeface="Arial" panose="020B0604020202020204" pitchFamily="34" charset="0"/>
                        </a:rPr>
                        <a:t>()</a:t>
                      </a:r>
                    </a:p>
                    <a:p>
                      <a:pPr marL="182880" indent="-182880" algn="l">
                        <a:spcBef>
                          <a:spcPts val="0"/>
                        </a:spcBef>
                        <a:spcAft>
                          <a:spcPts val="900"/>
                        </a:spcAft>
                        <a:buFont typeface="Arial" panose="020B0604020202020204" pitchFamily="34" charset="0"/>
                        <a:buChar char="•"/>
                      </a:pPr>
                      <a:r>
                        <a:rPr lang="en-US" sz="1200" b="0" dirty="0" smtClean="0">
                          <a:solidFill>
                            <a:srgbClr val="000000"/>
                          </a:solidFill>
                          <a:latin typeface="Arial" panose="020B0604020202020204" pitchFamily="34" charset="0"/>
                        </a:rPr>
                        <a:t>dim(), </a:t>
                      </a:r>
                      <a:r>
                        <a:rPr lang="en-US" sz="1200" b="0" dirty="0" err="1" smtClean="0">
                          <a:solidFill>
                            <a:srgbClr val="000000"/>
                          </a:solidFill>
                          <a:latin typeface="Arial" panose="020B0604020202020204" pitchFamily="34" charset="0"/>
                        </a:rPr>
                        <a:t>nrow</a:t>
                      </a:r>
                      <a:r>
                        <a:rPr lang="en-US" sz="1200" b="0" dirty="0" smtClean="0">
                          <a:solidFill>
                            <a:srgbClr val="000000"/>
                          </a:solidFill>
                          <a:latin typeface="Arial" panose="020B0604020202020204" pitchFamily="34" charset="0"/>
                        </a:rPr>
                        <a:t>(), </a:t>
                      </a:r>
                      <a:r>
                        <a:rPr lang="en-US" sz="1200" b="0" dirty="0" err="1" smtClean="0">
                          <a:solidFill>
                            <a:srgbClr val="000000"/>
                          </a:solidFill>
                          <a:latin typeface="Arial" panose="020B0604020202020204" pitchFamily="34" charset="0"/>
                        </a:rPr>
                        <a:t>ncol</a:t>
                      </a:r>
                      <a:r>
                        <a:rPr lang="en-US" sz="1200" b="0" dirty="0" smtClean="0">
                          <a:solidFill>
                            <a:srgbClr val="000000"/>
                          </a:solidFill>
                          <a:latin typeface="Arial" panose="020B0604020202020204" pitchFamily="34" charset="0"/>
                        </a:rPr>
                        <a:t>()</a:t>
                      </a:r>
                    </a:p>
                    <a:p>
                      <a:pPr marL="182880" indent="-182880" algn="l">
                        <a:spcBef>
                          <a:spcPts val="0"/>
                        </a:spcBef>
                        <a:spcAft>
                          <a:spcPts val="900"/>
                        </a:spcAft>
                        <a:buFont typeface="Arial" panose="020B0604020202020204" pitchFamily="34" charset="0"/>
                        <a:buChar char="•"/>
                      </a:pPr>
                      <a:r>
                        <a:rPr lang="en-US" sz="1200" b="0" dirty="0" smtClean="0">
                          <a:solidFill>
                            <a:srgbClr val="000000"/>
                          </a:solidFill>
                          <a:latin typeface="Arial" panose="020B0604020202020204" pitchFamily="34" charset="0"/>
                        </a:rPr>
                        <a:t>summary()</a:t>
                      </a:r>
                    </a:p>
                    <a:p>
                      <a:pPr marL="182880" indent="-182880" algn="l">
                        <a:spcBef>
                          <a:spcPts val="0"/>
                        </a:spcBef>
                        <a:spcAft>
                          <a:spcPts val="900"/>
                        </a:spcAft>
                        <a:buFont typeface="Arial" panose="020B0604020202020204" pitchFamily="34" charset="0"/>
                        <a:buChar char="•"/>
                      </a:pPr>
                      <a:r>
                        <a:rPr lang="en-US" sz="1200" b="0" dirty="0" smtClean="0">
                          <a:solidFill>
                            <a:srgbClr val="000000"/>
                          </a:solidFill>
                          <a:latin typeface="Arial" panose="020B0604020202020204" pitchFamily="34" charset="0"/>
                        </a:rPr>
                        <a:t>unique()</a:t>
                      </a:r>
                      <a:endParaRPr lang="en-US" sz="1200" b="0" dirty="0">
                        <a:solidFill>
                          <a:srgbClr val="000000"/>
                        </a:solidFill>
                        <a:latin typeface="Arial" panose="020B0604020202020204" pitchFamily="34" charset="0"/>
                      </a:endParaRPr>
                    </a:p>
                  </a:txBody>
                  <a:tcPr marL="45720" marR="45720" marT="27432" marB="27432">
                    <a:lnL w="0" cmpd="sng">
                      <a:solidFill>
                        <a:srgbClr val="FFFFFF"/>
                      </a:solidFill>
                      <a:prstDash val="solid"/>
                    </a:lnL>
                    <a:lnR w="0" cmpd="sng">
                      <a:solidFill>
                        <a:srgbClr val="FFFFFF"/>
                      </a:solidFill>
                    </a:lnR>
                    <a:lnT w="9525" cmpd="sng">
                      <a:solidFill>
                        <a:srgbClr val="968C6D"/>
                      </a:solidFill>
                      <a:prstDash val="sysDot"/>
                    </a:lnT>
                    <a:lnB w="9525" cmpd="sng">
                      <a:solidFill>
                        <a:srgbClr val="968C6D"/>
                      </a:solidFill>
                      <a:prstDash val="sysDot"/>
                    </a:lnB>
                    <a:solidFill>
                      <a:srgbClr val="FFFFFF"/>
                    </a:solidFill>
                  </a:tcPr>
                </a:tc>
                <a:extLst>
                  <a:ext uri="{0D108BD9-81ED-4DB2-BD59-A6C34878D82A}">
                    <a16:rowId xmlns:a16="http://schemas.microsoft.com/office/drawing/2014/main" val="3832814180"/>
                  </a:ext>
                </a:extLst>
              </a:tr>
              <a:tr h="0">
                <a:tc>
                  <a:txBody>
                    <a:bodyPr/>
                    <a:lstStyle/>
                    <a:p>
                      <a:pPr algn="l">
                        <a:spcBef>
                          <a:spcPts val="0"/>
                        </a:spcBef>
                        <a:spcAft>
                          <a:spcPts val="900"/>
                        </a:spcAft>
                      </a:pPr>
                      <a:r>
                        <a:rPr lang="en-US" sz="1200" b="1" dirty="0" smtClean="0">
                          <a:solidFill>
                            <a:srgbClr val="000000"/>
                          </a:solidFill>
                          <a:latin typeface="Arial" panose="020B0604020202020204" pitchFamily="34" charset="0"/>
                        </a:rPr>
                        <a:t>Data quality assessment</a:t>
                      </a:r>
                      <a:endParaRPr lang="en-US" sz="1200" b="1" dirty="0">
                        <a:solidFill>
                          <a:srgbClr val="000000"/>
                        </a:solidFill>
                        <a:latin typeface="Arial" panose="020B0604020202020204" pitchFamily="34" charset="0"/>
                      </a:endParaRPr>
                    </a:p>
                  </a:txBody>
                  <a:tcPr marL="45720" marR="45720" marT="27432" marB="27432">
                    <a:lnL w="0" cmpd="sng">
                      <a:solidFill>
                        <a:srgbClr val="FFFFFF"/>
                      </a:solidFill>
                    </a:lnL>
                    <a:lnR w="0" cmpd="sng">
                      <a:solidFill>
                        <a:srgbClr val="FFFFFF"/>
                      </a:solidFill>
                      <a:prstDash val="solid"/>
                    </a:lnR>
                    <a:lnT w="9525" cmpd="sng">
                      <a:solidFill>
                        <a:srgbClr val="968C6D"/>
                      </a:solidFill>
                      <a:prstDash val="sysDot"/>
                    </a:lnT>
                    <a:lnB w="9525" cmpd="sng">
                      <a:solidFill>
                        <a:srgbClr val="968C6D"/>
                      </a:solidFill>
                      <a:prstDash val="sysDot"/>
                    </a:lnB>
                    <a:solidFill>
                      <a:srgbClr val="FFFFFF"/>
                    </a:solidFill>
                  </a:tcPr>
                </a:tc>
                <a:tc>
                  <a:txBody>
                    <a:bodyPr/>
                    <a:lstStyle/>
                    <a:p>
                      <a:pPr algn="l">
                        <a:spcBef>
                          <a:spcPts val="0"/>
                        </a:spcBef>
                        <a:spcAft>
                          <a:spcPts val="900"/>
                        </a:spcAft>
                      </a:pPr>
                      <a:r>
                        <a:rPr lang="en-US" sz="1200" b="0" smtClean="0">
                          <a:solidFill>
                            <a:srgbClr val="000000"/>
                          </a:solidFill>
                          <a:latin typeface="Arial" panose="020B0604020202020204" pitchFamily="34" charset="0"/>
                        </a:rPr>
                        <a:t>Identify aspects of the data that pose challenges for subsequent analysis</a:t>
                      </a:r>
                      <a:endParaRPr lang="en-US" sz="1200" b="0" dirty="0">
                        <a:solidFill>
                          <a:srgbClr val="000000"/>
                        </a:solidFill>
                        <a:latin typeface="Arial" panose="020B0604020202020204" pitchFamily="34" charset="0"/>
                      </a:endParaRPr>
                    </a:p>
                  </a:txBody>
                  <a:tcPr marL="45720" marR="45720" marT="27432" marB="27432">
                    <a:lnL w="0" cmpd="sng">
                      <a:solidFill>
                        <a:srgbClr val="FFFFFF"/>
                      </a:solidFill>
                      <a:prstDash val="solid"/>
                    </a:lnL>
                    <a:lnR w="0" cmpd="sng">
                      <a:solidFill>
                        <a:srgbClr val="FFFFFF"/>
                      </a:solidFill>
                      <a:prstDash val="solid"/>
                    </a:lnR>
                    <a:lnT w="9525" cmpd="sng">
                      <a:solidFill>
                        <a:srgbClr val="968C6D"/>
                      </a:solidFill>
                      <a:prstDash val="sysDot"/>
                    </a:lnT>
                    <a:lnB w="9525" cmpd="sng">
                      <a:solidFill>
                        <a:srgbClr val="968C6D"/>
                      </a:solidFill>
                      <a:prstDash val="sysDot"/>
                    </a:lnB>
                    <a:solidFill>
                      <a:srgbClr val="FFFFFF"/>
                    </a:solidFill>
                  </a:tcPr>
                </a:tc>
                <a:tc>
                  <a:txBody>
                    <a:bodyPr/>
                    <a:lstStyle/>
                    <a:p>
                      <a:pPr marL="182880" indent="-182880" algn="l">
                        <a:spcBef>
                          <a:spcPts val="0"/>
                        </a:spcBef>
                        <a:spcAft>
                          <a:spcPts val="900"/>
                        </a:spcAft>
                        <a:buFont typeface="Arial" panose="020B0604020202020204" pitchFamily="34" charset="0"/>
                        <a:buChar char="•"/>
                      </a:pPr>
                      <a:r>
                        <a:rPr lang="en-US" sz="1200" b="0" dirty="0" smtClean="0">
                          <a:solidFill>
                            <a:srgbClr val="000000"/>
                          </a:solidFill>
                          <a:latin typeface="Arial" panose="020B0604020202020204" pitchFamily="34" charset="0"/>
                        </a:rPr>
                        <a:t>is.na()</a:t>
                      </a:r>
                      <a:endParaRPr lang="en-US" sz="1200" b="0" dirty="0">
                        <a:solidFill>
                          <a:srgbClr val="000000"/>
                        </a:solidFill>
                        <a:latin typeface="Arial" panose="020B0604020202020204" pitchFamily="34" charset="0"/>
                      </a:endParaRPr>
                    </a:p>
                  </a:txBody>
                  <a:tcPr marL="45720" marR="45720" marT="27432" marB="27432">
                    <a:lnL w="0" cmpd="sng">
                      <a:solidFill>
                        <a:srgbClr val="FFFFFF"/>
                      </a:solidFill>
                      <a:prstDash val="solid"/>
                    </a:lnL>
                    <a:lnR w="0" cmpd="sng">
                      <a:solidFill>
                        <a:srgbClr val="FFFFFF"/>
                      </a:solidFill>
                    </a:lnR>
                    <a:lnT w="9525" cmpd="sng">
                      <a:solidFill>
                        <a:srgbClr val="968C6D"/>
                      </a:solidFill>
                      <a:prstDash val="sysDot"/>
                    </a:lnT>
                    <a:lnB w="9525" cmpd="sng">
                      <a:solidFill>
                        <a:srgbClr val="968C6D"/>
                      </a:solidFill>
                      <a:prstDash val="sysDot"/>
                    </a:lnB>
                    <a:solidFill>
                      <a:srgbClr val="FFFFFF"/>
                    </a:solidFill>
                  </a:tcPr>
                </a:tc>
                <a:extLst>
                  <a:ext uri="{0D108BD9-81ED-4DB2-BD59-A6C34878D82A}">
                    <a16:rowId xmlns:a16="http://schemas.microsoft.com/office/drawing/2014/main" val="4247272076"/>
                  </a:ext>
                </a:extLst>
              </a:tr>
              <a:tr h="0">
                <a:tc>
                  <a:txBody>
                    <a:bodyPr/>
                    <a:lstStyle/>
                    <a:p>
                      <a:pPr algn="l">
                        <a:spcBef>
                          <a:spcPts val="0"/>
                        </a:spcBef>
                        <a:spcAft>
                          <a:spcPts val="900"/>
                        </a:spcAft>
                      </a:pPr>
                      <a:r>
                        <a:rPr lang="en-US" sz="1200" b="1" dirty="0" smtClean="0">
                          <a:solidFill>
                            <a:srgbClr val="000000"/>
                          </a:solidFill>
                          <a:latin typeface="Arial" panose="020B0604020202020204" pitchFamily="34" charset="0"/>
                        </a:rPr>
                        <a:t>Data simulation</a:t>
                      </a:r>
                      <a:endParaRPr lang="en-US" sz="1200" b="1" dirty="0">
                        <a:solidFill>
                          <a:srgbClr val="000000"/>
                        </a:solidFill>
                        <a:latin typeface="Arial" panose="020B0604020202020204" pitchFamily="34" charset="0"/>
                      </a:endParaRPr>
                    </a:p>
                  </a:txBody>
                  <a:tcPr marL="45720" marR="45720" marT="27432" marB="27432">
                    <a:lnL w="0" cmpd="sng">
                      <a:solidFill>
                        <a:srgbClr val="FFFFFF"/>
                      </a:solidFill>
                    </a:lnL>
                    <a:lnR w="0" cmpd="sng">
                      <a:solidFill>
                        <a:srgbClr val="FFFFFF"/>
                      </a:solidFill>
                      <a:prstDash val="solid"/>
                    </a:lnR>
                    <a:lnT w="9525" cmpd="sng">
                      <a:solidFill>
                        <a:srgbClr val="968C6D"/>
                      </a:solidFill>
                      <a:prstDash val="sysDot"/>
                    </a:lnT>
                    <a:lnB w="9525" cmpd="sng">
                      <a:solidFill>
                        <a:srgbClr val="968C6D"/>
                      </a:solidFill>
                      <a:prstDash val="solid"/>
                    </a:lnB>
                    <a:solidFill>
                      <a:srgbClr val="FFFFFF"/>
                    </a:solidFill>
                  </a:tcPr>
                </a:tc>
                <a:tc>
                  <a:txBody>
                    <a:bodyPr/>
                    <a:lstStyle/>
                    <a:p>
                      <a:pPr algn="l">
                        <a:spcBef>
                          <a:spcPts val="0"/>
                        </a:spcBef>
                        <a:spcAft>
                          <a:spcPts val="900"/>
                        </a:spcAft>
                      </a:pPr>
                      <a:r>
                        <a:rPr lang="en-US" sz="1200" b="0" smtClean="0">
                          <a:solidFill>
                            <a:srgbClr val="000000"/>
                          </a:solidFill>
                          <a:latin typeface="Arial" panose="020B0604020202020204" pitchFamily="34" charset="0"/>
                        </a:rPr>
                        <a:t>Generate data based on analytical requirements</a:t>
                      </a:r>
                      <a:endParaRPr lang="en-US" sz="1200" b="0" dirty="0">
                        <a:solidFill>
                          <a:srgbClr val="000000"/>
                        </a:solidFill>
                        <a:latin typeface="Arial" panose="020B0604020202020204" pitchFamily="34" charset="0"/>
                      </a:endParaRPr>
                    </a:p>
                  </a:txBody>
                  <a:tcPr marL="45720" marR="45720" marT="27432" marB="27432">
                    <a:lnL w="0" cmpd="sng">
                      <a:solidFill>
                        <a:srgbClr val="FFFFFF"/>
                      </a:solidFill>
                      <a:prstDash val="solid"/>
                    </a:lnL>
                    <a:lnR w="0" cmpd="sng">
                      <a:solidFill>
                        <a:srgbClr val="FFFFFF"/>
                      </a:solidFill>
                      <a:prstDash val="solid"/>
                    </a:lnR>
                    <a:lnT w="9525" cmpd="sng">
                      <a:solidFill>
                        <a:srgbClr val="968C6D"/>
                      </a:solidFill>
                      <a:prstDash val="sysDot"/>
                    </a:lnT>
                    <a:lnB w="9525" cmpd="sng">
                      <a:solidFill>
                        <a:srgbClr val="968C6D"/>
                      </a:solidFill>
                      <a:prstDash val="solid"/>
                    </a:lnB>
                    <a:solidFill>
                      <a:srgbClr val="FFFFFF"/>
                    </a:solidFill>
                  </a:tcPr>
                </a:tc>
                <a:tc>
                  <a:txBody>
                    <a:bodyPr/>
                    <a:lstStyle/>
                    <a:p>
                      <a:pPr marL="182880" indent="-182880" algn="l">
                        <a:spcBef>
                          <a:spcPts val="0"/>
                        </a:spcBef>
                        <a:spcAft>
                          <a:spcPts val="900"/>
                        </a:spcAft>
                        <a:buFont typeface="Arial" panose="020B0604020202020204" pitchFamily="34" charset="0"/>
                        <a:buChar char="•"/>
                      </a:pPr>
                      <a:r>
                        <a:rPr lang="en-US" sz="1200" b="0" baseline="0" dirty="0" smtClean="0">
                          <a:solidFill>
                            <a:srgbClr val="000000"/>
                          </a:solidFill>
                          <a:latin typeface="Arial" panose="020B0604020202020204" pitchFamily="34" charset="0"/>
                        </a:rPr>
                        <a:t>sample()</a:t>
                      </a:r>
                    </a:p>
                  </a:txBody>
                  <a:tcPr marL="45720" marR="45720" marT="27432" marB="27432">
                    <a:lnL w="0" cmpd="sng">
                      <a:solidFill>
                        <a:srgbClr val="FFFFFF"/>
                      </a:solidFill>
                      <a:prstDash val="solid"/>
                    </a:lnL>
                    <a:lnR w="0" cmpd="sng">
                      <a:solidFill>
                        <a:srgbClr val="FFFFFF"/>
                      </a:solidFill>
                    </a:lnR>
                    <a:lnT w="9525" cmpd="sng">
                      <a:solidFill>
                        <a:srgbClr val="968C6D"/>
                      </a:solidFill>
                      <a:prstDash val="sysDot"/>
                    </a:lnT>
                    <a:lnB w="9525" cmpd="sng">
                      <a:solidFill>
                        <a:srgbClr val="968C6D"/>
                      </a:solidFill>
                      <a:prstDash val="solid"/>
                    </a:lnB>
                    <a:solidFill>
                      <a:srgbClr val="FFFFFF"/>
                    </a:solidFill>
                  </a:tcPr>
                </a:tc>
                <a:extLst>
                  <a:ext uri="{0D108BD9-81ED-4DB2-BD59-A6C34878D82A}">
                    <a16:rowId xmlns:a16="http://schemas.microsoft.com/office/drawing/2014/main" val="1118333935"/>
                  </a:ext>
                </a:extLst>
              </a:tr>
            </a:tbl>
          </a:graphicData>
        </a:graphic>
      </p:graphicFrame>
    </p:spTree>
    <p:extLst>
      <p:ext uri="{BB962C8B-B14F-4D97-AF65-F5344CB8AC3E}">
        <p14:creationId xmlns:p14="http://schemas.microsoft.com/office/powerpoint/2010/main" val="358801073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3400" y="690562"/>
            <a:ext cx="8077200" cy="369332"/>
          </a:xfrm>
        </p:spPr>
        <p:txBody>
          <a:bodyPr/>
          <a:lstStyle/>
          <a:p>
            <a:r>
              <a:rPr lang="en-US" dirty="0" smtClean="0"/>
              <a:t>Transform </a:t>
            </a:r>
            <a:r>
              <a:rPr lang="en-US" dirty="0"/>
              <a:t>data</a:t>
            </a:r>
            <a:endParaRPr lang="en-US" sz="2200" b="0" dirty="0"/>
          </a:p>
        </p:txBody>
      </p:sp>
      <p:sp>
        <p:nvSpPr>
          <p:cNvPr id="4" name="Slide Number Placeholder 3"/>
          <p:cNvSpPr>
            <a:spLocks noGrp="1"/>
          </p:cNvSpPr>
          <p:nvPr>
            <p:ph type="sldNum" sz="quarter" idx="18"/>
          </p:nvPr>
        </p:nvSpPr>
        <p:spPr/>
        <p:txBody>
          <a:bodyPr/>
          <a:lstStyle/>
          <a:p>
            <a:fld id="{0EB59224-DFAF-451D-8CBC-9A737B9002FD}" type="slidenum">
              <a:rPr lang="en-US" smtClean="0"/>
              <a:pPr/>
              <a:t>43</a:t>
            </a:fld>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145417965"/>
              </p:ext>
            </p:extLst>
          </p:nvPr>
        </p:nvGraphicFramePr>
        <p:xfrm>
          <a:off x="544976" y="1808430"/>
          <a:ext cx="8077200" cy="3598164"/>
        </p:xfrm>
        <a:graphic>
          <a:graphicData uri="http://schemas.openxmlformats.org/drawingml/2006/table">
            <a:tbl>
              <a:tblPr firstRow="1" bandRow="1">
                <a:tableStyleId>{5C22544A-7EE6-4342-B048-85BDC9FD1C3A}</a:tableStyleId>
              </a:tblPr>
              <a:tblGrid>
                <a:gridCol w="1736104">
                  <a:extLst>
                    <a:ext uri="{9D8B030D-6E8A-4147-A177-3AD203B41FA5}">
                      <a16:colId xmlns:a16="http://schemas.microsoft.com/office/drawing/2014/main" val="2127846154"/>
                    </a:ext>
                  </a:extLst>
                </a:gridCol>
                <a:gridCol w="2136736">
                  <a:extLst>
                    <a:ext uri="{9D8B030D-6E8A-4147-A177-3AD203B41FA5}">
                      <a16:colId xmlns:a16="http://schemas.microsoft.com/office/drawing/2014/main" val="397013172"/>
                    </a:ext>
                  </a:extLst>
                </a:gridCol>
                <a:gridCol w="4204360">
                  <a:extLst>
                    <a:ext uri="{9D8B030D-6E8A-4147-A177-3AD203B41FA5}">
                      <a16:colId xmlns:a16="http://schemas.microsoft.com/office/drawing/2014/main" val="736834912"/>
                    </a:ext>
                  </a:extLst>
                </a:gridCol>
              </a:tblGrid>
              <a:tr h="0">
                <a:tc>
                  <a:txBody>
                    <a:bodyPr/>
                    <a:lstStyle/>
                    <a:p>
                      <a:pPr algn="l">
                        <a:spcBef>
                          <a:spcPts val="0"/>
                        </a:spcBef>
                        <a:spcAft>
                          <a:spcPts val="900"/>
                        </a:spcAft>
                      </a:pPr>
                      <a:r>
                        <a:rPr lang="en-US" sz="1200" b="1" smtClean="0">
                          <a:solidFill>
                            <a:srgbClr val="A32020"/>
                          </a:solidFill>
                          <a:latin typeface="Arial" panose="020B0604020202020204" pitchFamily="34" charset="0"/>
                        </a:rPr>
                        <a:t>Task</a:t>
                      </a:r>
                      <a:endParaRPr lang="en-US" sz="1200" b="1" dirty="0">
                        <a:solidFill>
                          <a:srgbClr val="A32020"/>
                        </a:solidFill>
                        <a:latin typeface="Arial" panose="020B0604020202020204" pitchFamily="34" charset="0"/>
                      </a:endParaRPr>
                    </a:p>
                  </a:txBody>
                  <a:tcPr marL="45720" marR="45720" marT="27432" marB="27432">
                    <a:lnL w="0" cmpd="sng">
                      <a:solidFill>
                        <a:srgbClr val="FFFFFF"/>
                      </a:solidFill>
                    </a:lnL>
                    <a:lnR w="12700" cap="flat" cmpd="sng" algn="ctr">
                      <a:noFill/>
                      <a:prstDash val="solid"/>
                      <a:round/>
                      <a:headEnd type="none" w="med" len="med"/>
                      <a:tailEnd type="none" w="med" len="med"/>
                    </a:lnR>
                    <a:lnT w="0" cmpd="sng">
                      <a:solidFill>
                        <a:srgbClr val="FFFFFF"/>
                      </a:solidFill>
                    </a:lnT>
                    <a:lnB w="9525" cmpd="sng">
                      <a:solidFill>
                        <a:srgbClr val="968C6D"/>
                      </a:solidFill>
                      <a:prstDash val="solid"/>
                    </a:lnB>
                    <a:solidFill>
                      <a:srgbClr val="FFFFFF"/>
                    </a:solidFill>
                  </a:tcPr>
                </a:tc>
                <a:tc>
                  <a:txBody>
                    <a:bodyPr/>
                    <a:lstStyle/>
                    <a:p>
                      <a:pPr algn="l">
                        <a:spcBef>
                          <a:spcPts val="0"/>
                        </a:spcBef>
                        <a:spcAft>
                          <a:spcPts val="900"/>
                        </a:spcAft>
                      </a:pPr>
                      <a:r>
                        <a:rPr lang="en-US" sz="1200" b="1" smtClean="0">
                          <a:solidFill>
                            <a:srgbClr val="A32020"/>
                          </a:solidFill>
                          <a:latin typeface="Arial" panose="020B0604020202020204" pitchFamily="34" charset="0"/>
                        </a:rPr>
                        <a:t>Description</a:t>
                      </a:r>
                      <a:endParaRPr lang="en-US" sz="1200" b="1" dirty="0">
                        <a:solidFill>
                          <a:srgbClr val="A32020"/>
                        </a:solidFill>
                        <a:latin typeface="Arial" panose="020B0604020202020204" pitchFamily="34" charset="0"/>
                      </a:endParaRPr>
                    </a:p>
                  </a:txBody>
                  <a:tcPr marL="45720" marR="45720" marT="27432" marB="27432">
                    <a:lnL w="12700" cap="flat" cmpd="sng" algn="ctr">
                      <a:noFill/>
                      <a:prstDash val="solid"/>
                      <a:round/>
                      <a:headEnd type="none" w="med" len="med"/>
                      <a:tailEnd type="none" w="med" len="med"/>
                    </a:lnL>
                    <a:lnR w="12700" cap="flat" cmpd="sng" algn="ctr">
                      <a:noFill/>
                      <a:prstDash val="solid"/>
                      <a:round/>
                      <a:headEnd type="none" w="med" len="med"/>
                      <a:tailEnd type="none" w="med" len="med"/>
                    </a:lnR>
                    <a:lnT w="0" cmpd="sng">
                      <a:solidFill>
                        <a:srgbClr val="FFFFFF"/>
                      </a:solidFill>
                    </a:lnT>
                    <a:lnB w="9525" cmpd="sng">
                      <a:solidFill>
                        <a:srgbClr val="968C6D"/>
                      </a:solidFill>
                      <a:prstDash val="solid"/>
                    </a:lnB>
                    <a:solidFill>
                      <a:srgbClr val="FFFFFF"/>
                    </a:solidFill>
                  </a:tcPr>
                </a:tc>
                <a:tc>
                  <a:txBody>
                    <a:bodyPr/>
                    <a:lstStyle/>
                    <a:p>
                      <a:pPr algn="l">
                        <a:spcBef>
                          <a:spcPts val="0"/>
                        </a:spcBef>
                        <a:spcAft>
                          <a:spcPts val="900"/>
                        </a:spcAft>
                      </a:pPr>
                      <a:r>
                        <a:rPr lang="en-US" sz="1200" b="1" dirty="0" smtClean="0">
                          <a:solidFill>
                            <a:srgbClr val="A32020"/>
                          </a:solidFill>
                          <a:latin typeface="Arial" panose="020B0604020202020204" pitchFamily="34" charset="0"/>
                        </a:rPr>
                        <a:t>R</a:t>
                      </a:r>
                      <a:endParaRPr lang="en-US" sz="1200" b="1" dirty="0">
                        <a:solidFill>
                          <a:srgbClr val="A32020"/>
                        </a:solidFill>
                        <a:latin typeface="Arial" panose="020B0604020202020204" pitchFamily="34" charset="0"/>
                      </a:endParaRPr>
                    </a:p>
                  </a:txBody>
                  <a:tcPr marL="45720" marR="45720" marT="27432" marB="27432">
                    <a:lnL w="12700" cap="flat" cmpd="sng" algn="ctr">
                      <a:noFill/>
                      <a:prstDash val="solid"/>
                      <a:round/>
                      <a:headEnd type="none" w="med" len="med"/>
                      <a:tailEnd type="none" w="med" len="med"/>
                    </a:lnL>
                    <a:lnR w="0" cmpd="sng">
                      <a:solidFill>
                        <a:srgbClr val="FFFFFF"/>
                      </a:solidFill>
                    </a:lnR>
                    <a:lnT w="0" cmpd="sng">
                      <a:solidFill>
                        <a:srgbClr val="FFFFFF"/>
                      </a:solidFill>
                    </a:lnT>
                    <a:lnB w="9525" cmpd="sng">
                      <a:solidFill>
                        <a:srgbClr val="968C6D"/>
                      </a:solidFill>
                      <a:prstDash val="solid"/>
                    </a:lnB>
                    <a:solidFill>
                      <a:srgbClr val="FFFFFF"/>
                    </a:solidFill>
                  </a:tcPr>
                </a:tc>
                <a:extLst>
                  <a:ext uri="{0D108BD9-81ED-4DB2-BD59-A6C34878D82A}">
                    <a16:rowId xmlns:a16="http://schemas.microsoft.com/office/drawing/2014/main" val="3458407062"/>
                  </a:ext>
                </a:extLst>
              </a:tr>
              <a:tr h="0">
                <a:tc>
                  <a:txBody>
                    <a:bodyPr/>
                    <a:lstStyle/>
                    <a:p>
                      <a:pPr algn="l">
                        <a:spcBef>
                          <a:spcPts val="0"/>
                        </a:spcBef>
                        <a:spcAft>
                          <a:spcPts val="900"/>
                        </a:spcAft>
                      </a:pPr>
                      <a:r>
                        <a:rPr lang="en-US" sz="1200" b="1" dirty="0" smtClean="0">
                          <a:solidFill>
                            <a:srgbClr val="000000"/>
                          </a:solidFill>
                          <a:latin typeface="Arial" panose="020B0604020202020204" pitchFamily="34" charset="0"/>
                        </a:rPr>
                        <a:t>Cleaning data</a:t>
                      </a:r>
                    </a:p>
                  </a:txBody>
                  <a:tcPr marL="45720" marR="45720" marT="27432" marB="27432">
                    <a:lnL w="0" cmpd="sng">
                      <a:solidFill>
                        <a:srgbClr val="FFFFFF"/>
                      </a:solidFill>
                    </a:lnL>
                    <a:lnR w="0" cmpd="sng">
                      <a:solidFill>
                        <a:srgbClr val="FFFFFF"/>
                      </a:solidFill>
                      <a:prstDash val="solid"/>
                    </a:lnR>
                    <a:lnT w="9525" cmpd="sng">
                      <a:solidFill>
                        <a:srgbClr val="968C6D"/>
                      </a:solidFill>
                      <a:prstDash val="solid"/>
                    </a:lnT>
                    <a:lnB w="9525" cmpd="sng">
                      <a:solidFill>
                        <a:srgbClr val="968C6D"/>
                      </a:solidFill>
                      <a:prstDash val="sysDot"/>
                    </a:lnB>
                    <a:solidFill>
                      <a:srgbClr val="FFFFFF"/>
                    </a:solidFill>
                  </a:tcPr>
                </a:tc>
                <a:tc>
                  <a:txBody>
                    <a:bodyPr/>
                    <a:lstStyle/>
                    <a:p>
                      <a:pPr algn="l">
                        <a:spcBef>
                          <a:spcPts val="0"/>
                        </a:spcBef>
                        <a:spcAft>
                          <a:spcPts val="900"/>
                        </a:spcAft>
                      </a:pPr>
                      <a:r>
                        <a:rPr lang="en-US" sz="1200" b="0" dirty="0" smtClean="0">
                          <a:solidFill>
                            <a:srgbClr val="000000"/>
                          </a:solidFill>
                          <a:latin typeface="Arial" panose="020B0604020202020204" pitchFamily="34" charset="0"/>
                        </a:rPr>
                        <a:t>Address data quality issues to facilitate analysis</a:t>
                      </a:r>
                      <a:endParaRPr lang="en-US" sz="1200" b="0" dirty="0">
                        <a:solidFill>
                          <a:srgbClr val="000000"/>
                        </a:solidFill>
                        <a:latin typeface="Arial" panose="020B0604020202020204" pitchFamily="34" charset="0"/>
                      </a:endParaRPr>
                    </a:p>
                  </a:txBody>
                  <a:tcPr marL="45720" marR="45720" marT="27432" marB="27432">
                    <a:lnL w="0" cmpd="sng">
                      <a:solidFill>
                        <a:srgbClr val="FFFFFF"/>
                      </a:solidFill>
                      <a:prstDash val="solid"/>
                    </a:lnL>
                    <a:lnR w="0" cmpd="sng">
                      <a:solidFill>
                        <a:srgbClr val="FFFFFF"/>
                      </a:solidFill>
                      <a:prstDash val="solid"/>
                    </a:lnR>
                    <a:lnT w="9525" cmpd="sng">
                      <a:solidFill>
                        <a:srgbClr val="968C6D"/>
                      </a:solidFill>
                      <a:prstDash val="solid"/>
                    </a:lnT>
                    <a:lnB w="9525" cmpd="sng">
                      <a:solidFill>
                        <a:srgbClr val="968C6D"/>
                      </a:solidFill>
                      <a:prstDash val="sysDot"/>
                    </a:lnB>
                    <a:solidFill>
                      <a:srgbClr val="FFFFFF"/>
                    </a:solidFill>
                  </a:tcPr>
                </a:tc>
                <a:tc>
                  <a:txBody>
                    <a:bodyPr/>
                    <a:lstStyle/>
                    <a:p>
                      <a:pPr marL="182880" indent="-182880" algn="l">
                        <a:spcBef>
                          <a:spcPts val="0"/>
                        </a:spcBef>
                        <a:spcAft>
                          <a:spcPts val="900"/>
                        </a:spcAft>
                        <a:buFont typeface="Arial" panose="020B0604020202020204" pitchFamily="34" charset="0"/>
                        <a:buChar char="•"/>
                      </a:pPr>
                      <a:r>
                        <a:rPr lang="en-US" sz="1200" b="0" baseline="0" dirty="0" err="1" smtClean="0">
                          <a:solidFill>
                            <a:srgbClr val="000000"/>
                          </a:solidFill>
                          <a:latin typeface="Arial" panose="020B0604020202020204" pitchFamily="34" charset="0"/>
                        </a:rPr>
                        <a:t>gsub</a:t>
                      </a:r>
                      <a:r>
                        <a:rPr lang="en-US" sz="1200" b="0" baseline="0" dirty="0" smtClean="0">
                          <a:solidFill>
                            <a:srgbClr val="000000"/>
                          </a:solidFill>
                          <a:latin typeface="Arial" panose="020B0604020202020204" pitchFamily="34" charset="0"/>
                        </a:rPr>
                        <a:t>()</a:t>
                      </a:r>
                    </a:p>
                    <a:p>
                      <a:pPr marL="182880" indent="-182880" algn="l">
                        <a:spcBef>
                          <a:spcPts val="0"/>
                        </a:spcBef>
                        <a:spcAft>
                          <a:spcPts val="900"/>
                        </a:spcAft>
                        <a:buFont typeface="Arial" panose="020B0604020202020204" pitchFamily="34" charset="0"/>
                        <a:buChar char="•"/>
                      </a:pPr>
                      <a:r>
                        <a:rPr lang="en-US" sz="1200" b="0" baseline="0" dirty="0" err="1" smtClean="0">
                          <a:solidFill>
                            <a:srgbClr val="000000"/>
                          </a:solidFill>
                          <a:latin typeface="Arial" panose="020B0604020202020204" pitchFamily="34" charset="0"/>
                        </a:rPr>
                        <a:t>tolower</a:t>
                      </a:r>
                      <a:r>
                        <a:rPr lang="en-US" sz="1200" b="0" baseline="0" dirty="0" smtClean="0">
                          <a:solidFill>
                            <a:srgbClr val="000000"/>
                          </a:solidFill>
                          <a:latin typeface="Arial" panose="020B0604020202020204" pitchFamily="34" charset="0"/>
                        </a:rPr>
                        <a:t>(), </a:t>
                      </a:r>
                      <a:r>
                        <a:rPr lang="en-US" sz="1200" b="0" baseline="0" dirty="0" err="1" smtClean="0">
                          <a:solidFill>
                            <a:srgbClr val="000000"/>
                          </a:solidFill>
                          <a:latin typeface="Arial" panose="020B0604020202020204" pitchFamily="34" charset="0"/>
                        </a:rPr>
                        <a:t>toupper</a:t>
                      </a:r>
                      <a:r>
                        <a:rPr lang="en-US" sz="1200" b="0" baseline="0" dirty="0" smtClean="0">
                          <a:solidFill>
                            <a:srgbClr val="000000"/>
                          </a:solidFill>
                          <a:latin typeface="Arial" panose="020B0604020202020204" pitchFamily="34" charset="0"/>
                        </a:rPr>
                        <a:t>()</a:t>
                      </a:r>
                    </a:p>
                    <a:p>
                      <a:pPr marL="182880" indent="-182880" algn="l">
                        <a:spcBef>
                          <a:spcPts val="0"/>
                        </a:spcBef>
                        <a:spcAft>
                          <a:spcPts val="900"/>
                        </a:spcAft>
                        <a:buFont typeface="Arial" panose="020B0604020202020204" pitchFamily="34" charset="0"/>
                        <a:buChar char="•"/>
                      </a:pPr>
                      <a:r>
                        <a:rPr lang="en-US" sz="1200" b="1" baseline="0" dirty="0" err="1" smtClean="0">
                          <a:solidFill>
                            <a:srgbClr val="000000"/>
                          </a:solidFill>
                          <a:latin typeface="Arial" panose="020B0604020202020204" pitchFamily="34" charset="0"/>
                        </a:rPr>
                        <a:t>Stringr</a:t>
                      </a:r>
                      <a:endParaRPr lang="en-US" sz="1200" b="1" baseline="0" dirty="0" smtClean="0">
                        <a:solidFill>
                          <a:srgbClr val="000000"/>
                        </a:solidFill>
                        <a:latin typeface="Arial" panose="020B0604020202020204" pitchFamily="34" charset="0"/>
                      </a:endParaRPr>
                    </a:p>
                  </a:txBody>
                  <a:tcPr marL="45720" marR="45720" marT="27432" marB="27432">
                    <a:lnL w="0" cmpd="sng">
                      <a:solidFill>
                        <a:srgbClr val="FFFFFF"/>
                      </a:solidFill>
                      <a:prstDash val="solid"/>
                    </a:lnL>
                    <a:lnR w="0" cmpd="sng">
                      <a:solidFill>
                        <a:srgbClr val="FFFFFF"/>
                      </a:solidFill>
                    </a:lnR>
                    <a:lnT w="9525" cmpd="sng">
                      <a:solidFill>
                        <a:srgbClr val="968C6D"/>
                      </a:solidFill>
                      <a:prstDash val="solid"/>
                    </a:lnT>
                    <a:lnB w="9525" cmpd="sng">
                      <a:solidFill>
                        <a:srgbClr val="968C6D"/>
                      </a:solidFill>
                      <a:prstDash val="sysDot"/>
                    </a:lnB>
                    <a:solidFill>
                      <a:srgbClr val="FFFFFF"/>
                    </a:solidFill>
                  </a:tcPr>
                </a:tc>
                <a:extLst>
                  <a:ext uri="{0D108BD9-81ED-4DB2-BD59-A6C34878D82A}">
                    <a16:rowId xmlns:a16="http://schemas.microsoft.com/office/drawing/2014/main" val="2731898726"/>
                  </a:ext>
                </a:extLst>
              </a:tr>
              <a:tr h="0">
                <a:tc>
                  <a:txBody>
                    <a:bodyPr/>
                    <a:lstStyle/>
                    <a:p>
                      <a:pPr algn="l">
                        <a:spcBef>
                          <a:spcPts val="0"/>
                        </a:spcBef>
                        <a:spcAft>
                          <a:spcPts val="900"/>
                        </a:spcAft>
                      </a:pPr>
                      <a:r>
                        <a:rPr lang="en-US" sz="1200" b="1" dirty="0" smtClean="0">
                          <a:solidFill>
                            <a:srgbClr val="000000"/>
                          </a:solidFill>
                          <a:latin typeface="Arial" panose="020B0604020202020204" pitchFamily="34" charset="0"/>
                        </a:rPr>
                        <a:t>Changing data types</a:t>
                      </a:r>
                      <a:endParaRPr lang="en-US" sz="1200" b="1" dirty="0">
                        <a:solidFill>
                          <a:srgbClr val="000000"/>
                        </a:solidFill>
                        <a:latin typeface="Arial" panose="020B0604020202020204" pitchFamily="34" charset="0"/>
                      </a:endParaRPr>
                    </a:p>
                  </a:txBody>
                  <a:tcPr marL="45720" marR="45720" marT="27432" marB="27432">
                    <a:lnL w="0" cmpd="sng">
                      <a:solidFill>
                        <a:srgbClr val="FFFFFF"/>
                      </a:solidFill>
                    </a:lnL>
                    <a:lnR w="0" cmpd="sng">
                      <a:solidFill>
                        <a:srgbClr val="FFFFFF"/>
                      </a:solidFill>
                      <a:prstDash val="solid"/>
                    </a:lnR>
                    <a:lnT w="9525" cmpd="sng">
                      <a:solidFill>
                        <a:srgbClr val="968C6D"/>
                      </a:solidFill>
                      <a:prstDash val="sysDot"/>
                    </a:lnT>
                    <a:lnB w="9525" cmpd="sng">
                      <a:solidFill>
                        <a:srgbClr val="968C6D"/>
                      </a:solidFill>
                      <a:prstDash val="sysDot"/>
                    </a:lnB>
                    <a:solidFill>
                      <a:srgbClr val="FFFFFF"/>
                    </a:solidFill>
                  </a:tcPr>
                </a:tc>
                <a:tc>
                  <a:txBody>
                    <a:bodyPr/>
                    <a:lstStyle/>
                    <a:p>
                      <a:pPr algn="l">
                        <a:spcBef>
                          <a:spcPts val="0"/>
                        </a:spcBef>
                        <a:spcAft>
                          <a:spcPts val="900"/>
                        </a:spcAft>
                      </a:pPr>
                      <a:r>
                        <a:rPr lang="en-US" sz="1200" b="0" dirty="0" smtClean="0">
                          <a:solidFill>
                            <a:srgbClr val="000000"/>
                          </a:solidFill>
                          <a:latin typeface="Arial" panose="020B0604020202020204" pitchFamily="34" charset="0"/>
                        </a:rPr>
                        <a:t>Convert a value to the appropriate format for analysis</a:t>
                      </a:r>
                      <a:endParaRPr lang="en-US" sz="1200" b="0" dirty="0">
                        <a:solidFill>
                          <a:srgbClr val="000000"/>
                        </a:solidFill>
                        <a:latin typeface="Arial" panose="020B0604020202020204" pitchFamily="34" charset="0"/>
                      </a:endParaRPr>
                    </a:p>
                  </a:txBody>
                  <a:tcPr marL="45720" marR="45720" marT="27432" marB="27432">
                    <a:lnL w="0" cmpd="sng">
                      <a:solidFill>
                        <a:srgbClr val="FFFFFF"/>
                      </a:solidFill>
                      <a:prstDash val="solid"/>
                    </a:lnL>
                    <a:lnR w="0" cmpd="sng">
                      <a:solidFill>
                        <a:srgbClr val="FFFFFF"/>
                      </a:solidFill>
                      <a:prstDash val="solid"/>
                    </a:lnR>
                    <a:lnT w="9525" cmpd="sng">
                      <a:solidFill>
                        <a:srgbClr val="968C6D"/>
                      </a:solidFill>
                      <a:prstDash val="sysDot"/>
                    </a:lnT>
                    <a:lnB w="9525" cmpd="sng">
                      <a:solidFill>
                        <a:srgbClr val="968C6D"/>
                      </a:solidFill>
                      <a:prstDash val="sysDot"/>
                    </a:lnB>
                    <a:solidFill>
                      <a:srgbClr val="FFFFFF"/>
                    </a:solidFill>
                  </a:tcPr>
                </a:tc>
                <a:tc>
                  <a:txBody>
                    <a:bodyPr/>
                    <a:lstStyle/>
                    <a:p>
                      <a:pPr marL="182880" indent="-182880" algn="l">
                        <a:spcBef>
                          <a:spcPts val="0"/>
                        </a:spcBef>
                        <a:spcAft>
                          <a:spcPts val="900"/>
                        </a:spcAft>
                        <a:buFont typeface="Arial" panose="020B0604020202020204" pitchFamily="34" charset="0"/>
                        <a:buChar char="•"/>
                      </a:pPr>
                      <a:r>
                        <a:rPr lang="en-US" sz="1200" b="0" dirty="0" err="1" smtClean="0">
                          <a:solidFill>
                            <a:srgbClr val="000000"/>
                          </a:solidFill>
                          <a:latin typeface="Arial" panose="020B0604020202020204" pitchFamily="34" charset="0"/>
                        </a:rPr>
                        <a:t>as.character</a:t>
                      </a:r>
                      <a:r>
                        <a:rPr lang="en-US" sz="1200" b="0" dirty="0" smtClean="0">
                          <a:solidFill>
                            <a:srgbClr val="000000"/>
                          </a:solidFill>
                          <a:latin typeface="Arial" panose="020B0604020202020204" pitchFamily="34" charset="0"/>
                        </a:rPr>
                        <a:t>(), </a:t>
                      </a:r>
                      <a:r>
                        <a:rPr lang="en-US" sz="1200" b="0" dirty="0" err="1" smtClean="0">
                          <a:solidFill>
                            <a:srgbClr val="000000"/>
                          </a:solidFill>
                          <a:latin typeface="Arial" panose="020B0604020202020204" pitchFamily="34" charset="0"/>
                        </a:rPr>
                        <a:t>as.numeric</a:t>
                      </a:r>
                      <a:r>
                        <a:rPr lang="en-US" sz="1200" b="0" dirty="0" smtClean="0">
                          <a:solidFill>
                            <a:srgbClr val="000000"/>
                          </a:solidFill>
                          <a:latin typeface="Arial" panose="020B0604020202020204" pitchFamily="34" charset="0"/>
                        </a:rPr>
                        <a:t>(), etc.</a:t>
                      </a:r>
                    </a:p>
                  </a:txBody>
                  <a:tcPr marL="45720" marR="45720" marT="27432" marB="27432">
                    <a:lnL w="0" cmpd="sng">
                      <a:solidFill>
                        <a:srgbClr val="FFFFFF"/>
                      </a:solidFill>
                      <a:prstDash val="solid"/>
                    </a:lnL>
                    <a:lnR w="0" cmpd="sng">
                      <a:solidFill>
                        <a:srgbClr val="FFFFFF"/>
                      </a:solidFill>
                    </a:lnR>
                    <a:lnT w="9525" cmpd="sng">
                      <a:solidFill>
                        <a:srgbClr val="968C6D"/>
                      </a:solidFill>
                      <a:prstDash val="sysDot"/>
                    </a:lnT>
                    <a:lnB w="9525" cmpd="sng">
                      <a:solidFill>
                        <a:srgbClr val="968C6D"/>
                      </a:solidFill>
                      <a:prstDash val="sysDot"/>
                    </a:lnB>
                    <a:solidFill>
                      <a:srgbClr val="FFFFFF"/>
                    </a:solidFill>
                  </a:tcPr>
                </a:tc>
                <a:extLst>
                  <a:ext uri="{0D108BD9-81ED-4DB2-BD59-A6C34878D82A}">
                    <a16:rowId xmlns:a16="http://schemas.microsoft.com/office/drawing/2014/main" val="3633816955"/>
                  </a:ext>
                </a:extLst>
              </a:tr>
              <a:tr h="0">
                <a:tc>
                  <a:txBody>
                    <a:bodyPr/>
                    <a:lstStyle/>
                    <a:p>
                      <a:pPr algn="l">
                        <a:spcBef>
                          <a:spcPts val="0"/>
                        </a:spcBef>
                        <a:spcAft>
                          <a:spcPts val="900"/>
                        </a:spcAft>
                      </a:pPr>
                      <a:r>
                        <a:rPr lang="en-US" sz="1200" b="1" dirty="0" smtClean="0">
                          <a:solidFill>
                            <a:srgbClr val="000000"/>
                          </a:solidFill>
                          <a:latin typeface="Arial" panose="020B0604020202020204" pitchFamily="34" charset="0"/>
                        </a:rPr>
                        <a:t>Filtering data</a:t>
                      </a:r>
                      <a:endParaRPr lang="en-US" sz="1200" b="1" dirty="0">
                        <a:solidFill>
                          <a:srgbClr val="000000"/>
                        </a:solidFill>
                        <a:latin typeface="Arial" panose="020B0604020202020204" pitchFamily="34" charset="0"/>
                      </a:endParaRPr>
                    </a:p>
                  </a:txBody>
                  <a:tcPr marL="45720" marR="45720" marT="27432" marB="27432">
                    <a:lnL w="0" cmpd="sng">
                      <a:solidFill>
                        <a:srgbClr val="FFFFFF"/>
                      </a:solidFill>
                    </a:lnL>
                    <a:lnR w="0" cmpd="sng">
                      <a:solidFill>
                        <a:srgbClr val="FFFFFF"/>
                      </a:solidFill>
                      <a:prstDash val="solid"/>
                    </a:lnR>
                    <a:lnT w="9525" cmpd="sng">
                      <a:solidFill>
                        <a:srgbClr val="968C6D"/>
                      </a:solidFill>
                      <a:prstDash val="sysDot"/>
                    </a:lnT>
                    <a:lnB w="9525" cmpd="sng">
                      <a:solidFill>
                        <a:srgbClr val="968C6D"/>
                      </a:solidFill>
                      <a:prstDash val="sysDot"/>
                    </a:lnB>
                    <a:solidFill>
                      <a:srgbClr val="FFFFFF"/>
                    </a:solidFill>
                  </a:tcPr>
                </a:tc>
                <a:tc>
                  <a:txBody>
                    <a:bodyPr/>
                    <a:lstStyle/>
                    <a:p>
                      <a:pPr algn="l">
                        <a:spcBef>
                          <a:spcPts val="0"/>
                        </a:spcBef>
                        <a:spcAft>
                          <a:spcPts val="900"/>
                        </a:spcAft>
                      </a:pPr>
                      <a:r>
                        <a:rPr lang="en-US" sz="1200" b="0" dirty="0" smtClean="0">
                          <a:solidFill>
                            <a:srgbClr val="000000"/>
                          </a:solidFill>
                          <a:latin typeface="Arial" panose="020B0604020202020204" pitchFamily="34" charset="0"/>
                        </a:rPr>
                        <a:t>Create subsets of records and features based on specified conditions</a:t>
                      </a:r>
                      <a:endParaRPr lang="en-US" sz="1200" b="0" dirty="0">
                        <a:solidFill>
                          <a:srgbClr val="000000"/>
                        </a:solidFill>
                        <a:latin typeface="Arial" panose="020B0604020202020204" pitchFamily="34" charset="0"/>
                      </a:endParaRPr>
                    </a:p>
                  </a:txBody>
                  <a:tcPr marL="45720" marR="45720" marT="27432" marB="27432">
                    <a:lnL w="0" cmpd="sng">
                      <a:solidFill>
                        <a:srgbClr val="FFFFFF"/>
                      </a:solidFill>
                      <a:prstDash val="solid"/>
                    </a:lnL>
                    <a:lnR w="0" cmpd="sng">
                      <a:solidFill>
                        <a:srgbClr val="FFFFFF"/>
                      </a:solidFill>
                      <a:prstDash val="solid"/>
                    </a:lnR>
                    <a:lnT w="9525" cmpd="sng">
                      <a:solidFill>
                        <a:srgbClr val="968C6D"/>
                      </a:solidFill>
                      <a:prstDash val="sysDot"/>
                    </a:lnT>
                    <a:lnB w="9525" cmpd="sng">
                      <a:solidFill>
                        <a:srgbClr val="968C6D"/>
                      </a:solidFill>
                      <a:prstDash val="sysDot"/>
                    </a:lnB>
                    <a:solidFill>
                      <a:srgbClr val="FFFFFF"/>
                    </a:solidFill>
                  </a:tcPr>
                </a:tc>
                <a:tc>
                  <a:txBody>
                    <a:bodyPr/>
                    <a:lstStyle/>
                    <a:p>
                      <a:pPr marL="182880" indent="-182880" algn="l">
                        <a:spcBef>
                          <a:spcPts val="0"/>
                        </a:spcBef>
                        <a:spcAft>
                          <a:spcPts val="900"/>
                        </a:spcAft>
                        <a:buFont typeface="Arial" panose="020B0604020202020204" pitchFamily="34" charset="0"/>
                        <a:buChar char="•"/>
                      </a:pPr>
                      <a:r>
                        <a:rPr lang="en-US" sz="1200" b="0" dirty="0" smtClean="0">
                          <a:solidFill>
                            <a:srgbClr val="000000"/>
                          </a:solidFill>
                          <a:latin typeface="Arial" panose="020B0604020202020204" pitchFamily="34" charset="0"/>
                        </a:rPr>
                        <a:t>conditional operators</a:t>
                      </a:r>
                    </a:p>
                    <a:p>
                      <a:pPr marL="182880" indent="-182880" algn="l">
                        <a:spcBef>
                          <a:spcPts val="0"/>
                        </a:spcBef>
                        <a:spcAft>
                          <a:spcPts val="900"/>
                        </a:spcAft>
                        <a:buFont typeface="Arial" panose="020B0604020202020204" pitchFamily="34" charset="0"/>
                        <a:buChar char="•"/>
                      </a:pPr>
                      <a:r>
                        <a:rPr lang="en-US" sz="1200" b="1" dirty="0" err="1" smtClean="0">
                          <a:solidFill>
                            <a:srgbClr val="000000"/>
                          </a:solidFill>
                          <a:latin typeface="Arial" panose="020B0604020202020204" pitchFamily="34" charset="0"/>
                        </a:rPr>
                        <a:t>Sqldf</a:t>
                      </a:r>
                      <a:endParaRPr lang="en-US" sz="1200" b="1" dirty="0">
                        <a:solidFill>
                          <a:srgbClr val="000000"/>
                        </a:solidFill>
                        <a:latin typeface="Arial" panose="020B0604020202020204" pitchFamily="34" charset="0"/>
                      </a:endParaRPr>
                    </a:p>
                  </a:txBody>
                  <a:tcPr marL="45720" marR="45720" marT="27432" marB="27432">
                    <a:lnL w="0" cmpd="sng">
                      <a:solidFill>
                        <a:srgbClr val="FFFFFF"/>
                      </a:solidFill>
                      <a:prstDash val="solid"/>
                    </a:lnL>
                    <a:lnR w="0" cmpd="sng">
                      <a:solidFill>
                        <a:srgbClr val="FFFFFF"/>
                      </a:solidFill>
                    </a:lnR>
                    <a:lnT w="9525" cmpd="sng">
                      <a:solidFill>
                        <a:srgbClr val="968C6D"/>
                      </a:solidFill>
                      <a:prstDash val="sysDot"/>
                    </a:lnT>
                    <a:lnB w="9525" cmpd="sng">
                      <a:solidFill>
                        <a:srgbClr val="968C6D"/>
                      </a:solidFill>
                      <a:prstDash val="sysDot"/>
                    </a:lnB>
                    <a:solidFill>
                      <a:srgbClr val="FFFFFF"/>
                    </a:solidFill>
                  </a:tcPr>
                </a:tc>
                <a:extLst>
                  <a:ext uri="{0D108BD9-81ED-4DB2-BD59-A6C34878D82A}">
                    <a16:rowId xmlns:a16="http://schemas.microsoft.com/office/drawing/2014/main" val="3832814180"/>
                  </a:ext>
                </a:extLst>
              </a:tr>
              <a:tr h="0">
                <a:tc>
                  <a:txBody>
                    <a:bodyPr/>
                    <a:lstStyle/>
                    <a:p>
                      <a:pPr algn="l">
                        <a:spcBef>
                          <a:spcPts val="0"/>
                        </a:spcBef>
                        <a:spcAft>
                          <a:spcPts val="900"/>
                        </a:spcAft>
                      </a:pPr>
                      <a:r>
                        <a:rPr lang="en-US" sz="1200" b="1" dirty="0" smtClean="0">
                          <a:solidFill>
                            <a:srgbClr val="000000"/>
                          </a:solidFill>
                          <a:latin typeface="Arial" panose="020B0604020202020204" pitchFamily="34" charset="0"/>
                        </a:rPr>
                        <a:t>Deriving data</a:t>
                      </a:r>
                      <a:endParaRPr lang="en-US" sz="1200" b="1" dirty="0">
                        <a:solidFill>
                          <a:srgbClr val="000000"/>
                        </a:solidFill>
                        <a:latin typeface="Arial" panose="020B0604020202020204" pitchFamily="34" charset="0"/>
                      </a:endParaRPr>
                    </a:p>
                  </a:txBody>
                  <a:tcPr marL="45720" marR="45720" marT="27432" marB="27432">
                    <a:lnL w="0" cmpd="sng">
                      <a:solidFill>
                        <a:srgbClr val="FFFFFF"/>
                      </a:solidFill>
                    </a:lnL>
                    <a:lnR w="0" cmpd="sng">
                      <a:solidFill>
                        <a:srgbClr val="FFFFFF"/>
                      </a:solidFill>
                      <a:prstDash val="solid"/>
                    </a:lnR>
                    <a:lnT w="9525" cmpd="sng">
                      <a:solidFill>
                        <a:srgbClr val="968C6D"/>
                      </a:solidFill>
                      <a:prstDash val="sysDot"/>
                    </a:lnT>
                    <a:lnB w="9525" cmpd="sng">
                      <a:solidFill>
                        <a:srgbClr val="968C6D"/>
                      </a:solidFill>
                      <a:prstDash val="sysDot"/>
                    </a:lnB>
                    <a:solidFill>
                      <a:srgbClr val="FFFFFF"/>
                    </a:solidFill>
                  </a:tcPr>
                </a:tc>
                <a:tc>
                  <a:txBody>
                    <a:bodyPr/>
                    <a:lstStyle/>
                    <a:p>
                      <a:pPr algn="l">
                        <a:spcBef>
                          <a:spcPts val="0"/>
                        </a:spcBef>
                        <a:spcAft>
                          <a:spcPts val="900"/>
                        </a:spcAft>
                      </a:pPr>
                      <a:r>
                        <a:rPr lang="en-US" sz="1200" b="0" dirty="0" smtClean="0">
                          <a:solidFill>
                            <a:srgbClr val="000000"/>
                          </a:solidFill>
                          <a:latin typeface="Arial" panose="020B0604020202020204" pitchFamily="34" charset="0"/>
                        </a:rPr>
                        <a:t>Create new features from original features</a:t>
                      </a:r>
                      <a:endParaRPr lang="en-US" sz="1200" b="0" dirty="0">
                        <a:solidFill>
                          <a:srgbClr val="000000"/>
                        </a:solidFill>
                        <a:latin typeface="Arial" panose="020B0604020202020204" pitchFamily="34" charset="0"/>
                      </a:endParaRPr>
                    </a:p>
                  </a:txBody>
                  <a:tcPr marL="45720" marR="45720" marT="27432" marB="27432">
                    <a:lnL w="0" cmpd="sng">
                      <a:solidFill>
                        <a:srgbClr val="FFFFFF"/>
                      </a:solidFill>
                      <a:prstDash val="solid"/>
                    </a:lnL>
                    <a:lnR w="0" cmpd="sng">
                      <a:solidFill>
                        <a:srgbClr val="FFFFFF"/>
                      </a:solidFill>
                      <a:prstDash val="solid"/>
                    </a:lnR>
                    <a:lnT w="9525" cmpd="sng">
                      <a:solidFill>
                        <a:srgbClr val="968C6D"/>
                      </a:solidFill>
                      <a:prstDash val="sysDot"/>
                    </a:lnT>
                    <a:lnB w="9525" cmpd="sng">
                      <a:solidFill>
                        <a:srgbClr val="968C6D"/>
                      </a:solidFill>
                      <a:prstDash val="sysDot"/>
                    </a:lnB>
                    <a:solidFill>
                      <a:srgbClr val="FFFFFF"/>
                    </a:solidFill>
                  </a:tcPr>
                </a:tc>
                <a:tc>
                  <a:txBody>
                    <a:bodyPr/>
                    <a:lstStyle/>
                    <a:p>
                      <a:pPr marL="182880" indent="-182880" algn="l">
                        <a:spcBef>
                          <a:spcPts val="0"/>
                        </a:spcBef>
                        <a:spcAft>
                          <a:spcPts val="900"/>
                        </a:spcAft>
                        <a:buFont typeface="Arial" panose="020B0604020202020204" pitchFamily="34" charset="0"/>
                        <a:buChar char="•"/>
                      </a:pPr>
                      <a:r>
                        <a:rPr lang="en-US" sz="1200" b="0" dirty="0" smtClean="0">
                          <a:solidFill>
                            <a:srgbClr val="000000"/>
                          </a:solidFill>
                          <a:latin typeface="Arial" panose="020B0604020202020204" pitchFamily="34" charset="0"/>
                        </a:rPr>
                        <a:t>assignment operators</a:t>
                      </a:r>
                    </a:p>
                    <a:p>
                      <a:pPr marL="182880" indent="-182880" algn="l">
                        <a:spcBef>
                          <a:spcPts val="0"/>
                        </a:spcBef>
                        <a:spcAft>
                          <a:spcPts val="900"/>
                        </a:spcAft>
                        <a:buFont typeface="Arial" panose="020B0604020202020204" pitchFamily="34" charset="0"/>
                        <a:buChar char="•"/>
                      </a:pPr>
                      <a:r>
                        <a:rPr lang="en-US" sz="1200" b="1" dirty="0" err="1" smtClean="0">
                          <a:solidFill>
                            <a:srgbClr val="000000"/>
                          </a:solidFill>
                          <a:latin typeface="Arial" panose="020B0604020202020204" pitchFamily="34" charset="0"/>
                        </a:rPr>
                        <a:t>Sqldf</a:t>
                      </a:r>
                      <a:endParaRPr lang="en-US" sz="1200" b="1" dirty="0">
                        <a:solidFill>
                          <a:srgbClr val="000000"/>
                        </a:solidFill>
                        <a:latin typeface="Arial" panose="020B0604020202020204" pitchFamily="34" charset="0"/>
                      </a:endParaRPr>
                    </a:p>
                  </a:txBody>
                  <a:tcPr marL="45720" marR="45720" marT="27432" marB="27432">
                    <a:lnL w="0" cmpd="sng">
                      <a:solidFill>
                        <a:srgbClr val="FFFFFF"/>
                      </a:solidFill>
                      <a:prstDash val="solid"/>
                    </a:lnL>
                    <a:lnR w="0" cmpd="sng">
                      <a:solidFill>
                        <a:srgbClr val="FFFFFF"/>
                      </a:solidFill>
                    </a:lnR>
                    <a:lnT w="9525" cmpd="sng">
                      <a:solidFill>
                        <a:srgbClr val="968C6D"/>
                      </a:solidFill>
                      <a:prstDash val="sysDot"/>
                    </a:lnT>
                    <a:lnB w="9525" cmpd="sng">
                      <a:solidFill>
                        <a:srgbClr val="968C6D"/>
                      </a:solidFill>
                      <a:prstDash val="sysDot"/>
                    </a:lnB>
                    <a:solidFill>
                      <a:srgbClr val="FFFFFF"/>
                    </a:solidFill>
                  </a:tcPr>
                </a:tc>
                <a:extLst>
                  <a:ext uri="{0D108BD9-81ED-4DB2-BD59-A6C34878D82A}">
                    <a16:rowId xmlns:a16="http://schemas.microsoft.com/office/drawing/2014/main" val="4247272076"/>
                  </a:ext>
                </a:extLst>
              </a:tr>
              <a:tr h="0">
                <a:tc>
                  <a:txBody>
                    <a:bodyPr/>
                    <a:lstStyle/>
                    <a:p>
                      <a:pPr algn="l">
                        <a:spcBef>
                          <a:spcPts val="0"/>
                        </a:spcBef>
                        <a:spcAft>
                          <a:spcPts val="900"/>
                        </a:spcAft>
                      </a:pPr>
                      <a:r>
                        <a:rPr lang="en-US" sz="1200" b="1" dirty="0" smtClean="0">
                          <a:solidFill>
                            <a:srgbClr val="000000"/>
                          </a:solidFill>
                          <a:latin typeface="Arial" panose="020B0604020202020204" pitchFamily="34" charset="0"/>
                        </a:rPr>
                        <a:t>Scaling data</a:t>
                      </a:r>
                      <a:endParaRPr lang="en-US" sz="1200" b="1" dirty="0">
                        <a:solidFill>
                          <a:srgbClr val="000000"/>
                        </a:solidFill>
                        <a:latin typeface="Arial" panose="020B0604020202020204" pitchFamily="34" charset="0"/>
                      </a:endParaRPr>
                    </a:p>
                  </a:txBody>
                  <a:tcPr marL="45720" marR="45720" marT="27432" marB="27432">
                    <a:lnL w="0" cmpd="sng">
                      <a:solidFill>
                        <a:srgbClr val="FFFFFF"/>
                      </a:solidFill>
                    </a:lnL>
                    <a:lnR w="0" cmpd="sng">
                      <a:solidFill>
                        <a:srgbClr val="FFFFFF"/>
                      </a:solidFill>
                      <a:prstDash val="solid"/>
                    </a:lnR>
                    <a:lnT w="9525" cmpd="sng">
                      <a:solidFill>
                        <a:srgbClr val="968C6D"/>
                      </a:solidFill>
                      <a:prstDash val="sysDot"/>
                    </a:lnT>
                    <a:lnB w="9525" cmpd="sng">
                      <a:solidFill>
                        <a:srgbClr val="968C6D"/>
                      </a:solidFill>
                      <a:prstDash val="solid"/>
                    </a:lnB>
                    <a:solidFill>
                      <a:srgbClr val="FFFFFF"/>
                    </a:solidFill>
                  </a:tcPr>
                </a:tc>
                <a:tc>
                  <a:txBody>
                    <a:bodyPr/>
                    <a:lstStyle/>
                    <a:p>
                      <a:pPr algn="l">
                        <a:spcBef>
                          <a:spcPts val="0"/>
                        </a:spcBef>
                        <a:spcAft>
                          <a:spcPts val="900"/>
                        </a:spcAft>
                      </a:pPr>
                      <a:r>
                        <a:rPr lang="en-US" sz="1200" b="0" dirty="0" smtClean="0">
                          <a:solidFill>
                            <a:srgbClr val="000000"/>
                          </a:solidFill>
                          <a:latin typeface="Arial" panose="020B0604020202020204" pitchFamily="34" charset="0"/>
                        </a:rPr>
                        <a:t>Put features with different ranges of values on the same scale while preserving relative values</a:t>
                      </a:r>
                      <a:endParaRPr lang="en-US" sz="1200" b="0" dirty="0">
                        <a:solidFill>
                          <a:srgbClr val="000000"/>
                        </a:solidFill>
                        <a:latin typeface="Arial" panose="020B0604020202020204" pitchFamily="34" charset="0"/>
                      </a:endParaRPr>
                    </a:p>
                  </a:txBody>
                  <a:tcPr marL="45720" marR="45720" marT="27432" marB="27432">
                    <a:lnL w="0" cmpd="sng">
                      <a:solidFill>
                        <a:srgbClr val="FFFFFF"/>
                      </a:solidFill>
                      <a:prstDash val="solid"/>
                    </a:lnL>
                    <a:lnR w="0" cmpd="sng">
                      <a:solidFill>
                        <a:srgbClr val="FFFFFF"/>
                      </a:solidFill>
                      <a:prstDash val="solid"/>
                    </a:lnR>
                    <a:lnT w="9525" cmpd="sng">
                      <a:solidFill>
                        <a:srgbClr val="968C6D"/>
                      </a:solidFill>
                      <a:prstDash val="sysDot"/>
                    </a:lnT>
                    <a:lnB w="9525" cmpd="sng">
                      <a:solidFill>
                        <a:srgbClr val="968C6D"/>
                      </a:solidFill>
                      <a:prstDash val="solid"/>
                    </a:lnB>
                    <a:solidFill>
                      <a:srgbClr val="FFFFFF"/>
                    </a:solidFill>
                  </a:tcPr>
                </a:tc>
                <a:tc>
                  <a:txBody>
                    <a:bodyPr/>
                    <a:lstStyle/>
                    <a:p>
                      <a:pPr marL="182880" indent="-182880" algn="l">
                        <a:spcBef>
                          <a:spcPts val="0"/>
                        </a:spcBef>
                        <a:spcAft>
                          <a:spcPts val="900"/>
                        </a:spcAft>
                        <a:buFont typeface="Arial" panose="020B0604020202020204" pitchFamily="34" charset="0"/>
                        <a:buChar char="•"/>
                      </a:pPr>
                      <a:r>
                        <a:rPr lang="en-US" sz="1200" b="0" baseline="0" dirty="0" smtClean="0">
                          <a:solidFill>
                            <a:srgbClr val="000000"/>
                          </a:solidFill>
                          <a:latin typeface="Arial" panose="020B0604020202020204" pitchFamily="34" charset="0"/>
                        </a:rPr>
                        <a:t>scale()</a:t>
                      </a:r>
                    </a:p>
                  </a:txBody>
                  <a:tcPr marL="45720" marR="45720" marT="27432" marB="27432">
                    <a:lnL w="0" cmpd="sng">
                      <a:solidFill>
                        <a:srgbClr val="FFFFFF"/>
                      </a:solidFill>
                      <a:prstDash val="solid"/>
                    </a:lnL>
                    <a:lnR w="0" cmpd="sng">
                      <a:solidFill>
                        <a:srgbClr val="FFFFFF"/>
                      </a:solidFill>
                    </a:lnR>
                    <a:lnT w="9525" cmpd="sng">
                      <a:solidFill>
                        <a:srgbClr val="968C6D"/>
                      </a:solidFill>
                      <a:prstDash val="sysDot"/>
                    </a:lnT>
                    <a:lnB w="9525" cmpd="sng">
                      <a:solidFill>
                        <a:srgbClr val="968C6D"/>
                      </a:solidFill>
                      <a:prstDash val="solid"/>
                    </a:lnB>
                    <a:solidFill>
                      <a:srgbClr val="FFFFFF"/>
                    </a:solidFill>
                  </a:tcPr>
                </a:tc>
                <a:extLst>
                  <a:ext uri="{0D108BD9-81ED-4DB2-BD59-A6C34878D82A}">
                    <a16:rowId xmlns:a16="http://schemas.microsoft.com/office/drawing/2014/main" val="1118333935"/>
                  </a:ext>
                </a:extLst>
              </a:tr>
            </a:tbl>
          </a:graphicData>
        </a:graphic>
      </p:graphicFrame>
    </p:spTree>
    <p:extLst>
      <p:ext uri="{BB962C8B-B14F-4D97-AF65-F5344CB8AC3E}">
        <p14:creationId xmlns:p14="http://schemas.microsoft.com/office/powerpoint/2010/main" val="355783363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3400" y="690562"/>
            <a:ext cx="8077200" cy="369332"/>
          </a:xfrm>
        </p:spPr>
        <p:txBody>
          <a:bodyPr/>
          <a:lstStyle/>
          <a:p>
            <a:r>
              <a:rPr lang="en-US" dirty="0" smtClean="0"/>
              <a:t>Transform </a:t>
            </a:r>
            <a:r>
              <a:rPr lang="en-US" dirty="0"/>
              <a:t>data</a:t>
            </a:r>
            <a:endParaRPr lang="en-US" sz="2200" b="0" dirty="0"/>
          </a:p>
        </p:txBody>
      </p:sp>
      <p:sp>
        <p:nvSpPr>
          <p:cNvPr id="4" name="Slide Number Placeholder 3"/>
          <p:cNvSpPr>
            <a:spLocks noGrp="1"/>
          </p:cNvSpPr>
          <p:nvPr>
            <p:ph type="sldNum" sz="quarter" idx="18"/>
          </p:nvPr>
        </p:nvSpPr>
        <p:spPr/>
        <p:txBody>
          <a:bodyPr/>
          <a:lstStyle/>
          <a:p>
            <a:fld id="{0EB59224-DFAF-451D-8CBC-9A737B9002FD}" type="slidenum">
              <a:rPr lang="en-US" smtClean="0"/>
              <a:pPr/>
              <a:t>44</a:t>
            </a:fld>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3751539944"/>
              </p:ext>
            </p:extLst>
          </p:nvPr>
        </p:nvGraphicFramePr>
        <p:xfrm>
          <a:off x="544976" y="1808430"/>
          <a:ext cx="8077200" cy="3552444"/>
        </p:xfrm>
        <a:graphic>
          <a:graphicData uri="http://schemas.openxmlformats.org/drawingml/2006/table">
            <a:tbl>
              <a:tblPr firstRow="1" bandRow="1">
                <a:tableStyleId>{5C22544A-7EE6-4342-B048-85BDC9FD1C3A}</a:tableStyleId>
              </a:tblPr>
              <a:tblGrid>
                <a:gridCol w="1736104">
                  <a:extLst>
                    <a:ext uri="{9D8B030D-6E8A-4147-A177-3AD203B41FA5}">
                      <a16:colId xmlns:a16="http://schemas.microsoft.com/office/drawing/2014/main" val="2127846154"/>
                    </a:ext>
                  </a:extLst>
                </a:gridCol>
                <a:gridCol w="2136736">
                  <a:extLst>
                    <a:ext uri="{9D8B030D-6E8A-4147-A177-3AD203B41FA5}">
                      <a16:colId xmlns:a16="http://schemas.microsoft.com/office/drawing/2014/main" val="397013172"/>
                    </a:ext>
                  </a:extLst>
                </a:gridCol>
                <a:gridCol w="4204360">
                  <a:extLst>
                    <a:ext uri="{9D8B030D-6E8A-4147-A177-3AD203B41FA5}">
                      <a16:colId xmlns:a16="http://schemas.microsoft.com/office/drawing/2014/main" val="736834912"/>
                    </a:ext>
                  </a:extLst>
                </a:gridCol>
              </a:tblGrid>
              <a:tr h="0">
                <a:tc>
                  <a:txBody>
                    <a:bodyPr/>
                    <a:lstStyle/>
                    <a:p>
                      <a:pPr algn="l">
                        <a:spcBef>
                          <a:spcPts val="0"/>
                        </a:spcBef>
                        <a:spcAft>
                          <a:spcPts val="900"/>
                        </a:spcAft>
                      </a:pPr>
                      <a:r>
                        <a:rPr lang="en-US" sz="1200" b="1" smtClean="0">
                          <a:solidFill>
                            <a:srgbClr val="A32020"/>
                          </a:solidFill>
                          <a:latin typeface="Arial" panose="020B0604020202020204" pitchFamily="34" charset="0"/>
                        </a:rPr>
                        <a:t>Task</a:t>
                      </a:r>
                      <a:endParaRPr lang="en-US" sz="1200" b="1" dirty="0">
                        <a:solidFill>
                          <a:srgbClr val="A32020"/>
                        </a:solidFill>
                        <a:latin typeface="Arial" panose="020B0604020202020204" pitchFamily="34" charset="0"/>
                      </a:endParaRPr>
                    </a:p>
                  </a:txBody>
                  <a:tcPr marL="45720" marR="45720" marT="27432" marB="27432">
                    <a:lnL w="0" cmpd="sng">
                      <a:solidFill>
                        <a:srgbClr val="FFFFFF"/>
                      </a:solidFill>
                    </a:lnL>
                    <a:lnR w="12700" cap="flat" cmpd="sng" algn="ctr">
                      <a:noFill/>
                      <a:prstDash val="solid"/>
                      <a:round/>
                      <a:headEnd type="none" w="med" len="med"/>
                      <a:tailEnd type="none" w="med" len="med"/>
                    </a:lnR>
                    <a:lnT w="0" cmpd="sng">
                      <a:solidFill>
                        <a:srgbClr val="FFFFFF"/>
                      </a:solidFill>
                    </a:lnT>
                    <a:lnB w="9525" cap="flat" cmpd="sng" algn="ctr">
                      <a:solidFill>
                        <a:srgbClr val="968C6D"/>
                      </a:solidFill>
                      <a:prstDash val="solid"/>
                      <a:round/>
                      <a:headEnd type="none" w="med" len="med"/>
                      <a:tailEnd type="none" w="med" len="med"/>
                    </a:lnB>
                    <a:solidFill>
                      <a:srgbClr val="FFFFFF"/>
                    </a:solidFill>
                  </a:tcPr>
                </a:tc>
                <a:tc>
                  <a:txBody>
                    <a:bodyPr/>
                    <a:lstStyle/>
                    <a:p>
                      <a:pPr algn="l">
                        <a:spcBef>
                          <a:spcPts val="0"/>
                        </a:spcBef>
                        <a:spcAft>
                          <a:spcPts val="900"/>
                        </a:spcAft>
                      </a:pPr>
                      <a:r>
                        <a:rPr lang="en-US" sz="1200" b="1" smtClean="0">
                          <a:solidFill>
                            <a:srgbClr val="A32020"/>
                          </a:solidFill>
                          <a:latin typeface="Arial" panose="020B0604020202020204" pitchFamily="34" charset="0"/>
                        </a:rPr>
                        <a:t>Description</a:t>
                      </a:r>
                      <a:endParaRPr lang="en-US" sz="1200" b="1" dirty="0">
                        <a:solidFill>
                          <a:srgbClr val="A32020"/>
                        </a:solidFill>
                        <a:latin typeface="Arial" panose="020B0604020202020204" pitchFamily="34" charset="0"/>
                      </a:endParaRPr>
                    </a:p>
                  </a:txBody>
                  <a:tcPr marL="45720" marR="45720" marT="27432" marB="27432">
                    <a:lnL w="12700" cap="flat" cmpd="sng" algn="ctr">
                      <a:noFill/>
                      <a:prstDash val="solid"/>
                      <a:round/>
                      <a:headEnd type="none" w="med" len="med"/>
                      <a:tailEnd type="none" w="med" len="med"/>
                    </a:lnL>
                    <a:lnR w="12700" cap="flat" cmpd="sng" algn="ctr">
                      <a:noFill/>
                      <a:prstDash val="solid"/>
                      <a:round/>
                      <a:headEnd type="none" w="med" len="med"/>
                      <a:tailEnd type="none" w="med" len="med"/>
                    </a:lnR>
                    <a:lnT w="0" cmpd="sng">
                      <a:solidFill>
                        <a:srgbClr val="FFFFFF"/>
                      </a:solidFill>
                    </a:lnT>
                    <a:lnB w="9525" cap="flat" cmpd="sng" algn="ctr">
                      <a:solidFill>
                        <a:srgbClr val="968C6D"/>
                      </a:solidFill>
                      <a:prstDash val="solid"/>
                      <a:round/>
                      <a:headEnd type="none" w="med" len="med"/>
                      <a:tailEnd type="none" w="med" len="med"/>
                    </a:lnB>
                    <a:solidFill>
                      <a:srgbClr val="FFFFFF"/>
                    </a:solidFill>
                  </a:tcPr>
                </a:tc>
                <a:tc>
                  <a:txBody>
                    <a:bodyPr/>
                    <a:lstStyle/>
                    <a:p>
                      <a:pPr algn="l">
                        <a:spcBef>
                          <a:spcPts val="0"/>
                        </a:spcBef>
                        <a:spcAft>
                          <a:spcPts val="900"/>
                        </a:spcAft>
                      </a:pPr>
                      <a:r>
                        <a:rPr lang="en-US" sz="1200" b="1" dirty="0" smtClean="0">
                          <a:solidFill>
                            <a:srgbClr val="A32020"/>
                          </a:solidFill>
                          <a:latin typeface="Arial" panose="020B0604020202020204" pitchFamily="34" charset="0"/>
                        </a:rPr>
                        <a:t>R</a:t>
                      </a:r>
                      <a:endParaRPr lang="en-US" sz="1200" b="1" dirty="0">
                        <a:solidFill>
                          <a:srgbClr val="A32020"/>
                        </a:solidFill>
                        <a:latin typeface="Arial" panose="020B0604020202020204" pitchFamily="34" charset="0"/>
                      </a:endParaRPr>
                    </a:p>
                  </a:txBody>
                  <a:tcPr marL="45720" marR="45720" marT="27432" marB="27432">
                    <a:lnL w="12700" cap="flat" cmpd="sng" algn="ctr">
                      <a:noFill/>
                      <a:prstDash val="solid"/>
                      <a:round/>
                      <a:headEnd type="none" w="med" len="med"/>
                      <a:tailEnd type="none" w="med" len="med"/>
                    </a:lnL>
                    <a:lnR w="0" cmpd="sng">
                      <a:solidFill>
                        <a:srgbClr val="FFFFFF"/>
                      </a:solidFill>
                    </a:lnR>
                    <a:lnT w="0" cmpd="sng">
                      <a:solidFill>
                        <a:srgbClr val="FFFFFF"/>
                      </a:solidFill>
                    </a:lnT>
                    <a:lnB w="9525" cap="flat" cmpd="sng" algn="ctr">
                      <a:solidFill>
                        <a:srgbClr val="968C6D"/>
                      </a:solidFill>
                      <a:prstDash val="solid"/>
                      <a:round/>
                      <a:headEnd type="none" w="med" len="med"/>
                      <a:tailEnd type="none" w="med" len="med"/>
                    </a:lnB>
                    <a:solidFill>
                      <a:srgbClr val="FFFFFF"/>
                    </a:solidFill>
                  </a:tcPr>
                </a:tc>
                <a:extLst>
                  <a:ext uri="{0D108BD9-81ED-4DB2-BD59-A6C34878D82A}">
                    <a16:rowId xmlns:a16="http://schemas.microsoft.com/office/drawing/2014/main" val="3458407062"/>
                  </a:ext>
                </a:extLst>
              </a:tr>
              <a:tr h="0">
                <a:tc>
                  <a:txBody>
                    <a:bodyPr/>
                    <a:lstStyle/>
                    <a:p>
                      <a:r>
                        <a:rPr lang="en-US" sz="1200" b="1" dirty="0" smtClean="0">
                          <a:latin typeface="+mn-lt"/>
                        </a:rPr>
                        <a:t>Sampling data</a:t>
                      </a:r>
                      <a:endParaRPr lang="en-US" sz="1200" b="1" dirty="0">
                        <a:latin typeface="+mn-lt"/>
                      </a:endParaRPr>
                    </a:p>
                  </a:txBody>
                  <a:tcPr>
                    <a:lnL w="0" cmpd="sng">
                      <a:solidFill>
                        <a:srgbClr val="FFFFFF"/>
                      </a:solidFill>
                    </a:lnL>
                    <a:lnR w="0" cap="flat" cmpd="sng" algn="ctr">
                      <a:solidFill>
                        <a:srgbClr val="FFFFFF"/>
                      </a:solidFill>
                      <a:prstDash val="solid"/>
                      <a:round/>
                      <a:headEnd type="none" w="med" len="med"/>
                      <a:tailEnd type="none" w="med" len="med"/>
                    </a:lnR>
                    <a:lnT w="9525" cmpd="sng">
                      <a:solidFill>
                        <a:srgbClr val="968C6D"/>
                      </a:solidFill>
                      <a:prstDash val="solid"/>
                    </a:lnT>
                    <a:lnB w="9525" cmpd="sng">
                      <a:solidFill>
                        <a:srgbClr val="968C6D"/>
                      </a:solidFill>
                      <a:prstDash val="sysDot"/>
                    </a:lnB>
                    <a:solidFill>
                      <a:srgbClr val="FFFFFF"/>
                    </a:solidFill>
                  </a:tcPr>
                </a:tc>
                <a:tc>
                  <a:txBody>
                    <a:bodyPr/>
                    <a:lstStyle/>
                    <a:p>
                      <a:r>
                        <a:rPr lang="en-US" sz="1200" dirty="0" smtClean="0">
                          <a:latin typeface="+mn-lt"/>
                        </a:rPr>
                        <a:t>Create subsets</a:t>
                      </a:r>
                      <a:r>
                        <a:rPr lang="en-US" sz="1200" baseline="0" dirty="0" smtClean="0">
                          <a:latin typeface="+mn-lt"/>
                        </a:rPr>
                        <a:t> of records based on a probability distribution</a:t>
                      </a:r>
                      <a:endParaRPr lang="en-US" sz="1200" dirty="0">
                        <a:latin typeface="+mn-lt"/>
                      </a:endParaRPr>
                    </a:p>
                  </a:txBody>
                  <a:tcPr>
                    <a:lnL w="0" cap="flat" cmpd="sng" algn="ctr">
                      <a:solidFill>
                        <a:srgbClr val="FFFFFF"/>
                      </a:solidFill>
                      <a:prstDash val="solid"/>
                      <a:round/>
                      <a:headEnd type="none" w="med" len="med"/>
                      <a:tailEnd type="none" w="med" len="med"/>
                    </a:lnL>
                    <a:lnR w="0" cmpd="sng">
                      <a:solidFill>
                        <a:srgbClr val="FFFFFF"/>
                      </a:solidFill>
                      <a:prstDash val="solid"/>
                    </a:lnR>
                    <a:lnT w="9525" cmpd="sng">
                      <a:solidFill>
                        <a:srgbClr val="968C6D"/>
                      </a:solidFill>
                      <a:prstDash val="solid"/>
                    </a:lnT>
                    <a:lnB w="9525" cmpd="sng">
                      <a:solidFill>
                        <a:srgbClr val="968C6D"/>
                      </a:solidFill>
                      <a:prstDash val="sysDot"/>
                    </a:lnB>
                    <a:solidFill>
                      <a:srgbClr val="FFFFFF"/>
                    </a:solidFill>
                  </a:tcPr>
                </a:tc>
                <a:tc>
                  <a:txBody>
                    <a:bodyPr/>
                    <a:lstStyle/>
                    <a:p>
                      <a:pPr marL="182880" indent="-182880">
                        <a:spcAft>
                          <a:spcPts val="900"/>
                        </a:spcAft>
                        <a:buFont typeface="Arial" panose="020B0604020202020204" pitchFamily="34" charset="0"/>
                        <a:buChar char="•"/>
                      </a:pPr>
                      <a:r>
                        <a:rPr lang="en-US" sz="1200" dirty="0" smtClean="0">
                          <a:latin typeface="+mn-lt"/>
                        </a:rPr>
                        <a:t>sample()</a:t>
                      </a:r>
                      <a:endParaRPr lang="en-US" sz="1200" dirty="0">
                        <a:latin typeface="+mn-lt"/>
                      </a:endParaRPr>
                    </a:p>
                  </a:txBody>
                  <a:tcPr>
                    <a:lnL w="0" cmpd="sng">
                      <a:solidFill>
                        <a:srgbClr val="FFFFFF"/>
                      </a:solidFill>
                      <a:prstDash val="solid"/>
                    </a:lnL>
                    <a:lnR w="0" cmpd="sng">
                      <a:solidFill>
                        <a:srgbClr val="FFFFFF"/>
                      </a:solidFill>
                    </a:lnR>
                    <a:lnT w="9525" cmpd="sng">
                      <a:solidFill>
                        <a:srgbClr val="968C6D"/>
                      </a:solidFill>
                      <a:prstDash val="solid"/>
                    </a:lnT>
                    <a:lnB w="9525" cmpd="sng">
                      <a:solidFill>
                        <a:srgbClr val="968C6D"/>
                      </a:solidFill>
                      <a:prstDash val="sysDot"/>
                    </a:lnB>
                    <a:solidFill>
                      <a:srgbClr val="FFFFFF"/>
                    </a:solidFill>
                  </a:tcPr>
                </a:tc>
                <a:extLst>
                  <a:ext uri="{0D108BD9-81ED-4DB2-BD59-A6C34878D82A}">
                    <a16:rowId xmlns:a16="http://schemas.microsoft.com/office/drawing/2014/main" val="2731898726"/>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Aggregating data</a:t>
                      </a:r>
                    </a:p>
                  </a:txBody>
                  <a:tcPr>
                    <a:lnL w="0" cmpd="sng">
                      <a:solidFill>
                        <a:srgbClr val="FFFFFF"/>
                      </a:solidFill>
                    </a:lnL>
                    <a:lnR w="0" cap="flat" cmpd="sng" algn="ctr">
                      <a:solidFill>
                        <a:srgbClr val="FFFFFF"/>
                      </a:solidFill>
                      <a:prstDash val="solid"/>
                      <a:round/>
                      <a:headEnd type="none" w="med" len="med"/>
                      <a:tailEnd type="none" w="med" len="med"/>
                    </a:lnR>
                    <a:lnT w="9525" cmpd="sng">
                      <a:solidFill>
                        <a:srgbClr val="968C6D"/>
                      </a:solidFill>
                      <a:prstDash val="sysDot"/>
                    </a:lnT>
                    <a:lnB w="9525" cmpd="sng">
                      <a:solidFill>
                        <a:srgbClr val="968C6D"/>
                      </a:solidFill>
                      <a:prstDash val="sysDot"/>
                    </a:lnB>
                    <a:solidFill>
                      <a:srgbClr val="FFFFFF"/>
                    </a:solidFill>
                  </a:tcPr>
                </a:tc>
                <a:tc>
                  <a:txBody>
                    <a:bodyPr/>
                    <a:lstStyle/>
                    <a:p>
                      <a:r>
                        <a:rPr lang="en-US" sz="1200" dirty="0" smtClean="0">
                          <a:latin typeface="+mn-lt"/>
                        </a:rPr>
                        <a:t>Return</a:t>
                      </a:r>
                      <a:r>
                        <a:rPr lang="en-US" sz="1200" baseline="0" dirty="0" smtClean="0">
                          <a:latin typeface="+mn-lt"/>
                        </a:rPr>
                        <a:t> a statistic or value for one feature according to different values of another feature</a:t>
                      </a:r>
                      <a:endParaRPr lang="en-US" sz="1200" dirty="0">
                        <a:latin typeface="+mn-lt"/>
                      </a:endParaRPr>
                    </a:p>
                  </a:txBody>
                  <a:tcPr>
                    <a:lnL w="0" cap="flat" cmpd="sng" algn="ctr">
                      <a:solidFill>
                        <a:srgbClr val="FFFFFF"/>
                      </a:solidFill>
                      <a:prstDash val="solid"/>
                      <a:round/>
                      <a:headEnd type="none" w="med" len="med"/>
                      <a:tailEnd type="none" w="med" len="med"/>
                    </a:lnL>
                    <a:lnR w="0" cmpd="sng">
                      <a:solidFill>
                        <a:srgbClr val="FFFFFF"/>
                      </a:solidFill>
                      <a:prstDash val="solid"/>
                    </a:lnR>
                    <a:lnT w="9525" cmpd="sng">
                      <a:solidFill>
                        <a:srgbClr val="968C6D"/>
                      </a:solidFill>
                      <a:prstDash val="sysDot"/>
                    </a:lnT>
                    <a:lnB w="9525" cmpd="sng">
                      <a:solidFill>
                        <a:srgbClr val="968C6D"/>
                      </a:solidFill>
                      <a:prstDash val="sysDot"/>
                    </a:lnB>
                    <a:solidFill>
                      <a:srgbClr val="FFFFFF"/>
                    </a:solidFill>
                  </a:tcPr>
                </a:tc>
                <a:tc>
                  <a:txBody>
                    <a:bodyPr/>
                    <a:lstStyle/>
                    <a:p>
                      <a:pPr marL="182880" indent="-182880">
                        <a:spcAft>
                          <a:spcPts val="900"/>
                        </a:spcAft>
                        <a:buFont typeface="Arial" panose="020B0604020202020204" pitchFamily="34" charset="0"/>
                        <a:buChar char="•"/>
                      </a:pPr>
                      <a:r>
                        <a:rPr lang="en-US" sz="1200" dirty="0" smtClean="0">
                          <a:latin typeface="+mn-lt"/>
                        </a:rPr>
                        <a:t>aggregate()</a:t>
                      </a:r>
                    </a:p>
                    <a:p>
                      <a:pPr marL="182880" indent="-182880">
                        <a:spcAft>
                          <a:spcPts val="900"/>
                        </a:spcAft>
                        <a:buFont typeface="Arial" panose="020B0604020202020204" pitchFamily="34" charset="0"/>
                        <a:buChar char="•"/>
                      </a:pPr>
                      <a:r>
                        <a:rPr lang="en-US" sz="1200" b="1" dirty="0" err="1" smtClean="0">
                          <a:latin typeface="+mn-lt"/>
                        </a:rPr>
                        <a:t>sqldf</a:t>
                      </a:r>
                      <a:endParaRPr lang="en-US" sz="1200" b="1" dirty="0">
                        <a:latin typeface="+mn-lt"/>
                      </a:endParaRPr>
                    </a:p>
                  </a:txBody>
                  <a:tcPr>
                    <a:lnL w="0" cmpd="sng">
                      <a:solidFill>
                        <a:srgbClr val="FFFFFF"/>
                      </a:solidFill>
                      <a:prstDash val="solid"/>
                    </a:lnL>
                    <a:lnR w="0" cmpd="sng">
                      <a:solidFill>
                        <a:srgbClr val="FFFFFF"/>
                      </a:solidFill>
                    </a:lnR>
                    <a:lnT w="9525" cmpd="sng">
                      <a:solidFill>
                        <a:srgbClr val="968C6D"/>
                      </a:solidFill>
                      <a:prstDash val="sysDot"/>
                    </a:lnT>
                    <a:lnB w="9525" cmpd="sng">
                      <a:solidFill>
                        <a:srgbClr val="968C6D"/>
                      </a:solidFill>
                      <a:prstDash val="sysDot"/>
                    </a:lnB>
                    <a:solidFill>
                      <a:srgbClr val="FFFFFF"/>
                    </a:solidFill>
                  </a:tcPr>
                </a:tc>
                <a:extLst>
                  <a:ext uri="{0D108BD9-81ED-4DB2-BD59-A6C34878D82A}">
                    <a16:rowId xmlns:a16="http://schemas.microsoft.com/office/drawing/2014/main" val="3633816955"/>
                  </a:ext>
                </a:extLst>
              </a:tr>
              <a:tr h="0">
                <a:tc>
                  <a:txBody>
                    <a:bodyPr/>
                    <a:lstStyle/>
                    <a:p>
                      <a:r>
                        <a:rPr lang="en-US" sz="1200" b="1" dirty="0" smtClean="0">
                          <a:latin typeface="+mn-lt"/>
                        </a:rPr>
                        <a:t>Reshaping data</a:t>
                      </a:r>
                      <a:endParaRPr lang="en-US" sz="1200" b="1" dirty="0">
                        <a:latin typeface="+mn-lt"/>
                      </a:endParaRPr>
                    </a:p>
                  </a:txBody>
                  <a:tcPr>
                    <a:lnL w="0" cmpd="sng">
                      <a:solidFill>
                        <a:srgbClr val="FFFFFF"/>
                      </a:solidFill>
                    </a:lnL>
                    <a:lnR w="0" cap="flat" cmpd="sng" algn="ctr">
                      <a:solidFill>
                        <a:srgbClr val="FFFFFF"/>
                      </a:solidFill>
                      <a:prstDash val="solid"/>
                      <a:round/>
                      <a:headEnd type="none" w="med" len="med"/>
                      <a:tailEnd type="none" w="med" len="med"/>
                    </a:lnR>
                    <a:lnT w="9525" cmpd="sng">
                      <a:solidFill>
                        <a:srgbClr val="968C6D"/>
                      </a:solidFill>
                      <a:prstDash val="sysDot"/>
                    </a:lnT>
                    <a:lnB w="9525" cmpd="sng">
                      <a:solidFill>
                        <a:srgbClr val="968C6D"/>
                      </a:solidFill>
                      <a:prstDash val="sysDot"/>
                    </a:lnB>
                    <a:solidFill>
                      <a:srgbClr val="FFFFFF"/>
                    </a:solidFill>
                  </a:tcPr>
                </a:tc>
                <a:tc>
                  <a:txBody>
                    <a:bodyPr/>
                    <a:lstStyle/>
                    <a:p>
                      <a:r>
                        <a:rPr lang="en-US" sz="1200" dirty="0" smtClean="0">
                          <a:latin typeface="+mn-lt"/>
                        </a:rPr>
                        <a:t>Change</a:t>
                      </a:r>
                      <a:r>
                        <a:rPr lang="en-US" sz="1200" baseline="0" dirty="0" smtClean="0">
                          <a:latin typeface="+mn-lt"/>
                        </a:rPr>
                        <a:t> whether values are represented in different records or different features</a:t>
                      </a:r>
                      <a:endParaRPr lang="en-US" sz="1200" dirty="0">
                        <a:latin typeface="+mn-lt"/>
                      </a:endParaRPr>
                    </a:p>
                  </a:txBody>
                  <a:tcPr>
                    <a:lnL w="0" cap="flat" cmpd="sng" algn="ctr">
                      <a:solidFill>
                        <a:srgbClr val="FFFFFF"/>
                      </a:solidFill>
                      <a:prstDash val="solid"/>
                      <a:round/>
                      <a:headEnd type="none" w="med" len="med"/>
                      <a:tailEnd type="none" w="med" len="med"/>
                    </a:lnL>
                    <a:lnR w="0" cmpd="sng">
                      <a:solidFill>
                        <a:srgbClr val="FFFFFF"/>
                      </a:solidFill>
                      <a:prstDash val="solid"/>
                    </a:lnR>
                    <a:lnT w="9525" cmpd="sng">
                      <a:solidFill>
                        <a:srgbClr val="968C6D"/>
                      </a:solidFill>
                      <a:prstDash val="sysDot"/>
                    </a:lnT>
                    <a:lnB w="9525" cmpd="sng">
                      <a:solidFill>
                        <a:srgbClr val="968C6D"/>
                      </a:solidFill>
                      <a:prstDash val="sysDot"/>
                    </a:lnB>
                    <a:solidFill>
                      <a:srgbClr val="FFFFFF"/>
                    </a:solidFill>
                  </a:tcPr>
                </a:tc>
                <a:tc>
                  <a:txBody>
                    <a:bodyPr/>
                    <a:lstStyle/>
                    <a:p>
                      <a:pPr marL="182880" indent="-182880">
                        <a:spcAft>
                          <a:spcPts val="900"/>
                        </a:spcAft>
                        <a:buFont typeface="Arial" panose="020B0604020202020204" pitchFamily="34" charset="0"/>
                        <a:buChar char="•"/>
                      </a:pPr>
                      <a:r>
                        <a:rPr lang="en-US" sz="1200" baseline="0" dirty="0" smtClean="0">
                          <a:latin typeface="+mn-lt"/>
                        </a:rPr>
                        <a:t>reshape()</a:t>
                      </a:r>
                    </a:p>
                  </a:txBody>
                  <a:tcPr>
                    <a:lnL w="0" cmpd="sng">
                      <a:solidFill>
                        <a:srgbClr val="FFFFFF"/>
                      </a:solidFill>
                      <a:prstDash val="solid"/>
                    </a:lnL>
                    <a:lnR w="0" cmpd="sng">
                      <a:solidFill>
                        <a:srgbClr val="FFFFFF"/>
                      </a:solidFill>
                    </a:lnR>
                    <a:lnT w="9525" cmpd="sng">
                      <a:solidFill>
                        <a:srgbClr val="968C6D"/>
                      </a:solidFill>
                      <a:prstDash val="sysDot"/>
                    </a:lnT>
                    <a:lnB w="9525" cmpd="sng">
                      <a:solidFill>
                        <a:srgbClr val="968C6D"/>
                      </a:solidFill>
                      <a:prstDash val="sysDot"/>
                    </a:lnB>
                    <a:solidFill>
                      <a:srgbClr val="FFFFFF"/>
                    </a:solidFill>
                  </a:tcPr>
                </a:tc>
                <a:extLst>
                  <a:ext uri="{0D108BD9-81ED-4DB2-BD59-A6C34878D82A}">
                    <a16:rowId xmlns:a16="http://schemas.microsoft.com/office/drawing/2014/main" val="3832814180"/>
                  </a:ext>
                </a:extLst>
              </a:tr>
              <a:tr h="0">
                <a:tc>
                  <a:txBody>
                    <a:bodyPr/>
                    <a:lstStyle/>
                    <a:p>
                      <a:r>
                        <a:rPr lang="en-US" sz="1200" b="1" dirty="0" smtClean="0">
                          <a:latin typeface="+mn-lt"/>
                        </a:rPr>
                        <a:t>Concatenating</a:t>
                      </a:r>
                      <a:r>
                        <a:rPr lang="en-US" sz="1200" b="1" baseline="0" dirty="0" smtClean="0">
                          <a:latin typeface="+mn-lt"/>
                        </a:rPr>
                        <a:t> data</a:t>
                      </a:r>
                      <a:endParaRPr lang="en-US" sz="1200" b="1" dirty="0">
                        <a:latin typeface="+mn-lt"/>
                      </a:endParaRPr>
                    </a:p>
                  </a:txBody>
                  <a:tcPr>
                    <a:lnL w="0" cmpd="sng">
                      <a:solidFill>
                        <a:srgbClr val="FFFFFF"/>
                      </a:solidFill>
                    </a:lnL>
                    <a:lnR w="0" cap="flat" cmpd="sng" algn="ctr">
                      <a:solidFill>
                        <a:srgbClr val="FFFFFF"/>
                      </a:solidFill>
                      <a:prstDash val="solid"/>
                      <a:round/>
                      <a:headEnd type="none" w="med" len="med"/>
                      <a:tailEnd type="none" w="med" len="med"/>
                    </a:lnR>
                    <a:lnT w="9525" cmpd="sng">
                      <a:solidFill>
                        <a:srgbClr val="968C6D"/>
                      </a:solidFill>
                      <a:prstDash val="sysDot"/>
                    </a:lnT>
                    <a:lnB w="9525" cmpd="sng">
                      <a:solidFill>
                        <a:srgbClr val="968C6D"/>
                      </a:solidFill>
                      <a:prstDash val="sysDot"/>
                    </a:lnB>
                    <a:solidFill>
                      <a:srgbClr val="FFFFFF"/>
                    </a:solidFill>
                  </a:tcPr>
                </a:tc>
                <a:tc>
                  <a:txBody>
                    <a:bodyPr/>
                    <a:lstStyle/>
                    <a:p>
                      <a:r>
                        <a:rPr lang="en-US" sz="1200" dirty="0" smtClean="0">
                          <a:latin typeface="+mn-lt"/>
                        </a:rPr>
                        <a:t>Combine</a:t>
                      </a:r>
                      <a:r>
                        <a:rPr lang="en-US" sz="1200" baseline="0" dirty="0" smtClean="0">
                          <a:latin typeface="+mn-lt"/>
                        </a:rPr>
                        <a:t> data sets through juxtaposition</a:t>
                      </a:r>
                      <a:endParaRPr lang="en-US" sz="1200" dirty="0">
                        <a:latin typeface="+mn-lt"/>
                      </a:endParaRPr>
                    </a:p>
                  </a:txBody>
                  <a:tcPr>
                    <a:lnL w="0" cap="flat" cmpd="sng" algn="ctr">
                      <a:solidFill>
                        <a:srgbClr val="FFFFFF"/>
                      </a:solidFill>
                      <a:prstDash val="solid"/>
                      <a:round/>
                      <a:headEnd type="none" w="med" len="med"/>
                      <a:tailEnd type="none" w="med" len="med"/>
                    </a:lnL>
                    <a:lnR w="0" cmpd="sng">
                      <a:solidFill>
                        <a:srgbClr val="FFFFFF"/>
                      </a:solidFill>
                      <a:prstDash val="solid"/>
                    </a:lnR>
                    <a:lnT w="9525" cmpd="sng">
                      <a:solidFill>
                        <a:srgbClr val="968C6D"/>
                      </a:solidFill>
                      <a:prstDash val="sysDot"/>
                    </a:lnT>
                    <a:lnB w="9525" cmpd="sng">
                      <a:solidFill>
                        <a:srgbClr val="968C6D"/>
                      </a:solidFill>
                      <a:prstDash val="sysDot"/>
                    </a:lnB>
                    <a:solidFill>
                      <a:srgbClr val="FFFFFF"/>
                    </a:solidFill>
                  </a:tcPr>
                </a:tc>
                <a:tc>
                  <a:txBody>
                    <a:bodyPr/>
                    <a:lstStyle/>
                    <a:p>
                      <a:pPr marL="182880" indent="-182880">
                        <a:spcAft>
                          <a:spcPts val="900"/>
                        </a:spcAft>
                        <a:buFont typeface="Arial" panose="020B0604020202020204" pitchFamily="34" charset="0"/>
                        <a:buChar char="•"/>
                      </a:pPr>
                      <a:r>
                        <a:rPr lang="en-US" sz="1200" dirty="0" err="1" smtClean="0">
                          <a:latin typeface="+mn-lt"/>
                        </a:rPr>
                        <a:t>rbind</a:t>
                      </a:r>
                      <a:r>
                        <a:rPr lang="en-US" sz="1200" dirty="0" smtClean="0">
                          <a:latin typeface="+mn-lt"/>
                        </a:rPr>
                        <a:t>()</a:t>
                      </a:r>
                    </a:p>
                    <a:p>
                      <a:pPr marL="182880" indent="-182880">
                        <a:spcAft>
                          <a:spcPts val="900"/>
                        </a:spcAft>
                        <a:buFont typeface="Arial" panose="020B0604020202020204" pitchFamily="34" charset="0"/>
                        <a:buChar char="•"/>
                      </a:pPr>
                      <a:r>
                        <a:rPr lang="en-US" sz="1200" dirty="0" err="1" smtClean="0">
                          <a:latin typeface="+mn-lt"/>
                        </a:rPr>
                        <a:t>cbind</a:t>
                      </a:r>
                      <a:r>
                        <a:rPr lang="en-US" sz="1200" dirty="0" smtClean="0">
                          <a:latin typeface="+mn-lt"/>
                        </a:rPr>
                        <a:t>()</a:t>
                      </a:r>
                      <a:endParaRPr lang="en-US" sz="1200" dirty="0">
                        <a:latin typeface="+mn-lt"/>
                      </a:endParaRPr>
                    </a:p>
                  </a:txBody>
                  <a:tcPr>
                    <a:lnL w="0" cmpd="sng">
                      <a:solidFill>
                        <a:srgbClr val="FFFFFF"/>
                      </a:solidFill>
                      <a:prstDash val="solid"/>
                    </a:lnL>
                    <a:lnR w="0" cmpd="sng">
                      <a:solidFill>
                        <a:srgbClr val="FFFFFF"/>
                      </a:solidFill>
                    </a:lnR>
                    <a:lnT w="9525" cmpd="sng">
                      <a:solidFill>
                        <a:srgbClr val="968C6D"/>
                      </a:solidFill>
                      <a:prstDash val="sysDot"/>
                    </a:lnT>
                    <a:lnB w="9525" cmpd="sng">
                      <a:solidFill>
                        <a:srgbClr val="968C6D"/>
                      </a:solidFill>
                      <a:prstDash val="sysDot"/>
                    </a:lnB>
                    <a:solidFill>
                      <a:srgbClr val="FFFFFF"/>
                    </a:solidFill>
                  </a:tcPr>
                </a:tc>
                <a:extLst>
                  <a:ext uri="{0D108BD9-81ED-4DB2-BD59-A6C34878D82A}">
                    <a16:rowId xmlns:a16="http://schemas.microsoft.com/office/drawing/2014/main" val="4247272076"/>
                  </a:ext>
                </a:extLst>
              </a:tr>
              <a:tr h="0">
                <a:tc>
                  <a:txBody>
                    <a:bodyPr/>
                    <a:lstStyle/>
                    <a:p>
                      <a:r>
                        <a:rPr lang="en-US" sz="1200" b="1" dirty="0" smtClean="0">
                          <a:latin typeface="+mn-lt"/>
                        </a:rPr>
                        <a:t>Merging</a:t>
                      </a:r>
                      <a:r>
                        <a:rPr lang="en-US" sz="1200" b="1" baseline="0" dirty="0" smtClean="0">
                          <a:latin typeface="+mn-lt"/>
                        </a:rPr>
                        <a:t> data</a:t>
                      </a:r>
                      <a:endParaRPr lang="en-US" sz="1200" b="1" dirty="0">
                        <a:latin typeface="+mn-lt"/>
                      </a:endParaRPr>
                    </a:p>
                  </a:txBody>
                  <a:tcPr>
                    <a:lnL w="0" cmpd="sng">
                      <a:solidFill>
                        <a:srgbClr val="FFFFFF"/>
                      </a:solidFill>
                    </a:lnL>
                    <a:lnR w="0" cap="flat" cmpd="sng" algn="ctr">
                      <a:solidFill>
                        <a:srgbClr val="FFFFFF"/>
                      </a:solidFill>
                      <a:prstDash val="solid"/>
                      <a:round/>
                      <a:headEnd type="none" w="med" len="med"/>
                      <a:tailEnd type="none" w="med" len="med"/>
                    </a:lnR>
                    <a:lnT w="9525" cmpd="sng">
                      <a:solidFill>
                        <a:srgbClr val="968C6D"/>
                      </a:solidFill>
                      <a:prstDash val="sysDot"/>
                    </a:lnT>
                    <a:lnB w="9525" cmpd="sng">
                      <a:solidFill>
                        <a:srgbClr val="968C6D"/>
                      </a:solidFill>
                      <a:prstDash val="solid"/>
                    </a:lnB>
                    <a:solidFill>
                      <a:srgbClr val="FFFFFF"/>
                    </a:solidFill>
                  </a:tcPr>
                </a:tc>
                <a:tc>
                  <a:txBody>
                    <a:bodyPr/>
                    <a:lstStyle/>
                    <a:p>
                      <a:r>
                        <a:rPr lang="en-US" sz="1200" dirty="0" smtClean="0">
                          <a:latin typeface="+mn-lt"/>
                        </a:rPr>
                        <a:t>Combine data sets by matching records</a:t>
                      </a:r>
                      <a:r>
                        <a:rPr lang="en-US" sz="1200" baseline="0" dirty="0" smtClean="0">
                          <a:latin typeface="+mn-lt"/>
                        </a:rPr>
                        <a:t> on a common identifier</a:t>
                      </a:r>
                      <a:endParaRPr lang="en-US" sz="1200" dirty="0">
                        <a:latin typeface="+mn-lt"/>
                      </a:endParaRPr>
                    </a:p>
                  </a:txBody>
                  <a:tcPr>
                    <a:lnL w="0" cap="flat" cmpd="sng" algn="ctr">
                      <a:solidFill>
                        <a:srgbClr val="FFFFFF"/>
                      </a:solidFill>
                      <a:prstDash val="solid"/>
                      <a:round/>
                      <a:headEnd type="none" w="med" len="med"/>
                      <a:tailEnd type="none" w="med" len="med"/>
                    </a:lnL>
                    <a:lnR w="0" cmpd="sng">
                      <a:solidFill>
                        <a:srgbClr val="FFFFFF"/>
                      </a:solidFill>
                      <a:prstDash val="solid"/>
                    </a:lnR>
                    <a:lnT w="9525" cmpd="sng">
                      <a:solidFill>
                        <a:srgbClr val="968C6D"/>
                      </a:solidFill>
                      <a:prstDash val="sysDot"/>
                    </a:lnT>
                    <a:lnB w="9525" cmpd="sng">
                      <a:solidFill>
                        <a:srgbClr val="968C6D"/>
                      </a:solidFill>
                      <a:prstDash val="solid"/>
                    </a:lnB>
                    <a:solidFill>
                      <a:srgbClr val="FFFFFF"/>
                    </a:solidFill>
                  </a:tcPr>
                </a:tc>
                <a:tc>
                  <a:txBody>
                    <a:bodyPr/>
                    <a:lstStyle/>
                    <a:p>
                      <a:pPr marL="182880" indent="-182880">
                        <a:spcAft>
                          <a:spcPts val="900"/>
                        </a:spcAft>
                        <a:buFont typeface="Arial" panose="020B0604020202020204" pitchFamily="34" charset="0"/>
                        <a:buChar char="•"/>
                      </a:pPr>
                      <a:r>
                        <a:rPr lang="en-US" sz="1200" baseline="0" dirty="0" smtClean="0">
                          <a:latin typeface="+mn-lt"/>
                        </a:rPr>
                        <a:t>merge()</a:t>
                      </a:r>
                    </a:p>
                    <a:p>
                      <a:pPr marL="182880" indent="-182880">
                        <a:spcAft>
                          <a:spcPts val="900"/>
                        </a:spcAft>
                        <a:buFont typeface="Arial" panose="020B0604020202020204" pitchFamily="34" charset="0"/>
                        <a:buChar char="•"/>
                      </a:pPr>
                      <a:r>
                        <a:rPr lang="en-US" sz="1200" b="1" baseline="0" dirty="0" err="1" smtClean="0">
                          <a:latin typeface="+mn-lt"/>
                        </a:rPr>
                        <a:t>sqldf</a:t>
                      </a:r>
                      <a:endParaRPr lang="en-US" sz="1200" b="1" baseline="0" dirty="0" smtClean="0">
                        <a:latin typeface="+mn-lt"/>
                      </a:endParaRPr>
                    </a:p>
                  </a:txBody>
                  <a:tcPr>
                    <a:lnL w="0" cmpd="sng">
                      <a:solidFill>
                        <a:srgbClr val="FFFFFF"/>
                      </a:solidFill>
                      <a:prstDash val="solid"/>
                    </a:lnL>
                    <a:lnR w="0" cmpd="sng">
                      <a:solidFill>
                        <a:srgbClr val="FFFFFF"/>
                      </a:solidFill>
                    </a:lnR>
                    <a:lnT w="9525" cmpd="sng">
                      <a:solidFill>
                        <a:srgbClr val="968C6D"/>
                      </a:solidFill>
                      <a:prstDash val="sysDot"/>
                    </a:lnT>
                    <a:lnB w="9525" cmpd="sng">
                      <a:solidFill>
                        <a:srgbClr val="968C6D"/>
                      </a:solidFill>
                      <a:prstDash val="solid"/>
                    </a:lnB>
                    <a:solidFill>
                      <a:srgbClr val="FFFFFF"/>
                    </a:solidFill>
                  </a:tcPr>
                </a:tc>
                <a:extLst>
                  <a:ext uri="{0D108BD9-81ED-4DB2-BD59-A6C34878D82A}">
                    <a16:rowId xmlns:a16="http://schemas.microsoft.com/office/drawing/2014/main" val="1118333935"/>
                  </a:ext>
                </a:extLst>
              </a:tr>
            </a:tbl>
          </a:graphicData>
        </a:graphic>
      </p:graphicFrame>
    </p:spTree>
    <p:extLst>
      <p:ext uri="{BB962C8B-B14F-4D97-AF65-F5344CB8AC3E}">
        <p14:creationId xmlns:p14="http://schemas.microsoft.com/office/powerpoint/2010/main" val="267321605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3400" y="690562"/>
            <a:ext cx="8077200" cy="369332"/>
          </a:xfrm>
        </p:spPr>
        <p:txBody>
          <a:bodyPr/>
          <a:lstStyle/>
          <a:p>
            <a:r>
              <a:rPr lang="en-US" dirty="0" smtClean="0"/>
              <a:t>Analyze </a:t>
            </a:r>
            <a:r>
              <a:rPr lang="en-US" dirty="0"/>
              <a:t>data</a:t>
            </a:r>
            <a:endParaRPr lang="en-US" sz="2200" b="0" dirty="0"/>
          </a:p>
        </p:txBody>
      </p:sp>
      <p:sp>
        <p:nvSpPr>
          <p:cNvPr id="4" name="Slide Number Placeholder 3"/>
          <p:cNvSpPr>
            <a:spLocks noGrp="1"/>
          </p:cNvSpPr>
          <p:nvPr>
            <p:ph type="sldNum" sz="quarter" idx="18"/>
          </p:nvPr>
        </p:nvSpPr>
        <p:spPr/>
        <p:txBody>
          <a:bodyPr/>
          <a:lstStyle/>
          <a:p>
            <a:fld id="{0EB59224-DFAF-451D-8CBC-9A737B9002FD}" type="slidenum">
              <a:rPr lang="en-US" smtClean="0"/>
              <a:pPr/>
              <a:t>45</a:t>
            </a:fld>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3602712244"/>
              </p:ext>
            </p:extLst>
          </p:nvPr>
        </p:nvGraphicFramePr>
        <p:xfrm>
          <a:off x="544976" y="1808430"/>
          <a:ext cx="8077200" cy="3895344"/>
        </p:xfrm>
        <a:graphic>
          <a:graphicData uri="http://schemas.openxmlformats.org/drawingml/2006/table">
            <a:tbl>
              <a:tblPr firstRow="1" bandRow="1">
                <a:tableStyleId>{5C22544A-7EE6-4342-B048-85BDC9FD1C3A}</a:tableStyleId>
              </a:tblPr>
              <a:tblGrid>
                <a:gridCol w="1736104">
                  <a:extLst>
                    <a:ext uri="{9D8B030D-6E8A-4147-A177-3AD203B41FA5}">
                      <a16:colId xmlns:a16="http://schemas.microsoft.com/office/drawing/2014/main" val="2127846154"/>
                    </a:ext>
                  </a:extLst>
                </a:gridCol>
                <a:gridCol w="2136736">
                  <a:extLst>
                    <a:ext uri="{9D8B030D-6E8A-4147-A177-3AD203B41FA5}">
                      <a16:colId xmlns:a16="http://schemas.microsoft.com/office/drawing/2014/main" val="397013172"/>
                    </a:ext>
                  </a:extLst>
                </a:gridCol>
                <a:gridCol w="4204360">
                  <a:extLst>
                    <a:ext uri="{9D8B030D-6E8A-4147-A177-3AD203B41FA5}">
                      <a16:colId xmlns:a16="http://schemas.microsoft.com/office/drawing/2014/main" val="736834912"/>
                    </a:ext>
                  </a:extLst>
                </a:gridCol>
              </a:tblGrid>
              <a:tr h="0">
                <a:tc>
                  <a:txBody>
                    <a:bodyPr/>
                    <a:lstStyle/>
                    <a:p>
                      <a:pPr algn="l">
                        <a:spcBef>
                          <a:spcPts val="0"/>
                        </a:spcBef>
                        <a:spcAft>
                          <a:spcPts val="900"/>
                        </a:spcAft>
                      </a:pPr>
                      <a:r>
                        <a:rPr lang="en-US" sz="1200" b="1" smtClean="0">
                          <a:solidFill>
                            <a:srgbClr val="A32020"/>
                          </a:solidFill>
                          <a:latin typeface="Arial" panose="020B0604020202020204" pitchFamily="34" charset="0"/>
                        </a:rPr>
                        <a:t>Task</a:t>
                      </a:r>
                      <a:endParaRPr lang="en-US" sz="1200" b="1" dirty="0">
                        <a:solidFill>
                          <a:srgbClr val="A32020"/>
                        </a:solidFill>
                        <a:latin typeface="Arial" panose="020B0604020202020204" pitchFamily="34" charset="0"/>
                      </a:endParaRPr>
                    </a:p>
                  </a:txBody>
                  <a:tcPr marL="45720" marR="45720" marT="27432" marB="27432">
                    <a:lnL w="0" cmpd="sng">
                      <a:solidFill>
                        <a:srgbClr val="FFFFFF"/>
                      </a:solidFill>
                    </a:lnL>
                    <a:lnR w="12700" cap="flat" cmpd="sng" algn="ctr">
                      <a:noFill/>
                      <a:prstDash val="solid"/>
                      <a:round/>
                      <a:headEnd type="none" w="med" len="med"/>
                      <a:tailEnd type="none" w="med" len="med"/>
                    </a:lnR>
                    <a:lnT w="0" cmpd="sng">
                      <a:solidFill>
                        <a:srgbClr val="FFFFFF"/>
                      </a:solidFill>
                    </a:lnT>
                    <a:lnB w="9525" cap="flat" cmpd="sng" algn="ctr">
                      <a:solidFill>
                        <a:srgbClr val="968C6D"/>
                      </a:solidFill>
                      <a:prstDash val="solid"/>
                      <a:round/>
                      <a:headEnd type="none" w="med" len="med"/>
                      <a:tailEnd type="none" w="med" len="med"/>
                    </a:lnB>
                    <a:solidFill>
                      <a:srgbClr val="FFFFFF"/>
                    </a:solidFill>
                  </a:tcPr>
                </a:tc>
                <a:tc>
                  <a:txBody>
                    <a:bodyPr/>
                    <a:lstStyle/>
                    <a:p>
                      <a:pPr algn="l">
                        <a:spcBef>
                          <a:spcPts val="0"/>
                        </a:spcBef>
                        <a:spcAft>
                          <a:spcPts val="900"/>
                        </a:spcAft>
                      </a:pPr>
                      <a:r>
                        <a:rPr lang="en-US" sz="1200" b="1" smtClean="0">
                          <a:solidFill>
                            <a:srgbClr val="A32020"/>
                          </a:solidFill>
                          <a:latin typeface="Arial" panose="020B0604020202020204" pitchFamily="34" charset="0"/>
                        </a:rPr>
                        <a:t>Description</a:t>
                      </a:r>
                      <a:endParaRPr lang="en-US" sz="1200" b="1" dirty="0">
                        <a:solidFill>
                          <a:srgbClr val="A32020"/>
                        </a:solidFill>
                        <a:latin typeface="Arial" panose="020B0604020202020204" pitchFamily="34" charset="0"/>
                      </a:endParaRPr>
                    </a:p>
                  </a:txBody>
                  <a:tcPr marL="45720" marR="45720" marT="27432" marB="27432">
                    <a:lnL w="12700" cap="flat" cmpd="sng" algn="ctr">
                      <a:noFill/>
                      <a:prstDash val="solid"/>
                      <a:round/>
                      <a:headEnd type="none" w="med" len="med"/>
                      <a:tailEnd type="none" w="med" len="med"/>
                    </a:lnL>
                    <a:lnR w="12700" cap="flat" cmpd="sng" algn="ctr">
                      <a:noFill/>
                      <a:prstDash val="solid"/>
                      <a:round/>
                      <a:headEnd type="none" w="med" len="med"/>
                      <a:tailEnd type="none" w="med" len="med"/>
                    </a:lnR>
                    <a:lnT w="0" cmpd="sng">
                      <a:solidFill>
                        <a:srgbClr val="FFFFFF"/>
                      </a:solidFill>
                    </a:lnT>
                    <a:lnB w="9525" cap="flat" cmpd="sng" algn="ctr">
                      <a:solidFill>
                        <a:srgbClr val="968C6D"/>
                      </a:solidFill>
                      <a:prstDash val="solid"/>
                      <a:round/>
                      <a:headEnd type="none" w="med" len="med"/>
                      <a:tailEnd type="none" w="med" len="med"/>
                    </a:lnB>
                    <a:solidFill>
                      <a:srgbClr val="FFFFFF"/>
                    </a:solidFill>
                  </a:tcPr>
                </a:tc>
                <a:tc>
                  <a:txBody>
                    <a:bodyPr/>
                    <a:lstStyle/>
                    <a:p>
                      <a:pPr algn="l">
                        <a:spcBef>
                          <a:spcPts val="0"/>
                        </a:spcBef>
                        <a:spcAft>
                          <a:spcPts val="900"/>
                        </a:spcAft>
                      </a:pPr>
                      <a:r>
                        <a:rPr lang="en-US" sz="1200" b="1" dirty="0" smtClean="0">
                          <a:solidFill>
                            <a:srgbClr val="A32020"/>
                          </a:solidFill>
                          <a:latin typeface="Arial" panose="020B0604020202020204" pitchFamily="34" charset="0"/>
                        </a:rPr>
                        <a:t>R</a:t>
                      </a:r>
                      <a:endParaRPr lang="en-US" sz="1200" b="1" dirty="0">
                        <a:solidFill>
                          <a:srgbClr val="A32020"/>
                        </a:solidFill>
                        <a:latin typeface="Arial" panose="020B0604020202020204" pitchFamily="34" charset="0"/>
                      </a:endParaRPr>
                    </a:p>
                  </a:txBody>
                  <a:tcPr marL="45720" marR="45720" marT="27432" marB="27432">
                    <a:lnL w="12700" cap="flat" cmpd="sng" algn="ctr">
                      <a:noFill/>
                      <a:prstDash val="solid"/>
                      <a:round/>
                      <a:headEnd type="none" w="med" len="med"/>
                      <a:tailEnd type="none" w="med" len="med"/>
                    </a:lnL>
                    <a:lnR w="0" cmpd="sng">
                      <a:solidFill>
                        <a:srgbClr val="FFFFFF"/>
                      </a:solidFill>
                    </a:lnR>
                    <a:lnT w="0" cmpd="sng">
                      <a:solidFill>
                        <a:srgbClr val="FFFFFF"/>
                      </a:solidFill>
                    </a:lnT>
                    <a:lnB w="9525" cap="flat" cmpd="sng" algn="ctr">
                      <a:solidFill>
                        <a:srgbClr val="968C6D"/>
                      </a:solidFill>
                      <a:prstDash val="solid"/>
                      <a:round/>
                      <a:headEnd type="none" w="med" len="med"/>
                      <a:tailEnd type="none" w="med" len="med"/>
                    </a:lnB>
                    <a:solidFill>
                      <a:srgbClr val="FFFFFF"/>
                    </a:solidFill>
                  </a:tcPr>
                </a:tc>
                <a:extLst>
                  <a:ext uri="{0D108BD9-81ED-4DB2-BD59-A6C34878D82A}">
                    <a16:rowId xmlns:a16="http://schemas.microsoft.com/office/drawing/2014/main" val="3458407062"/>
                  </a:ext>
                </a:extLst>
              </a:tr>
              <a:tr h="0">
                <a:tc>
                  <a:txBody>
                    <a:bodyPr/>
                    <a:lstStyle/>
                    <a:p>
                      <a:r>
                        <a:rPr lang="en-US" sz="1200" b="1" dirty="0" smtClean="0">
                          <a:latin typeface="+mn-lt"/>
                        </a:rPr>
                        <a:t>Summary analysis</a:t>
                      </a:r>
                      <a:endParaRPr lang="en-US" sz="1200" b="1" dirty="0">
                        <a:latin typeface="+mn-lt"/>
                      </a:endParaRPr>
                    </a:p>
                  </a:txBody>
                  <a:tcPr>
                    <a:lnL w="0" cmpd="sng">
                      <a:solidFill>
                        <a:srgbClr val="FFFFFF"/>
                      </a:solidFill>
                    </a:lnL>
                    <a:lnR w="0" cap="flat" cmpd="sng" algn="ctr">
                      <a:solidFill>
                        <a:srgbClr val="FFFFFF"/>
                      </a:solidFill>
                      <a:prstDash val="solid"/>
                      <a:round/>
                      <a:headEnd type="none" w="med" len="med"/>
                      <a:tailEnd type="none" w="med" len="med"/>
                    </a:lnR>
                    <a:lnT w="9525" cmpd="sng">
                      <a:solidFill>
                        <a:srgbClr val="968C6D"/>
                      </a:solidFill>
                      <a:prstDash val="solid"/>
                    </a:lnT>
                    <a:lnB w="9525" cmpd="sng">
                      <a:solidFill>
                        <a:srgbClr val="968C6D"/>
                      </a:solidFill>
                      <a:prstDash val="sysDot"/>
                    </a:lnB>
                    <a:solidFill>
                      <a:srgbClr val="FFFFFF"/>
                    </a:solidFill>
                  </a:tcPr>
                </a:tc>
                <a:tc>
                  <a:txBody>
                    <a:bodyPr/>
                    <a:lstStyle/>
                    <a:p>
                      <a:r>
                        <a:rPr lang="en-US" sz="1200" dirty="0" smtClean="0">
                          <a:latin typeface="+mn-lt"/>
                        </a:rPr>
                        <a:t>Calculate representative</a:t>
                      </a:r>
                      <a:r>
                        <a:rPr lang="en-US" sz="1200" baseline="0" dirty="0" smtClean="0">
                          <a:latin typeface="+mn-lt"/>
                        </a:rPr>
                        <a:t> statistics for features of interest</a:t>
                      </a:r>
                      <a:endParaRPr lang="en-US" sz="1200" dirty="0">
                        <a:latin typeface="+mn-lt"/>
                      </a:endParaRPr>
                    </a:p>
                  </a:txBody>
                  <a:tcPr>
                    <a:lnL w="0" cap="flat" cmpd="sng" algn="ctr">
                      <a:solidFill>
                        <a:srgbClr val="FFFFFF"/>
                      </a:solidFill>
                      <a:prstDash val="solid"/>
                      <a:round/>
                      <a:headEnd type="none" w="med" len="med"/>
                      <a:tailEnd type="none" w="med" len="med"/>
                    </a:lnL>
                    <a:lnR w="0" cmpd="sng">
                      <a:solidFill>
                        <a:srgbClr val="FFFFFF"/>
                      </a:solidFill>
                      <a:prstDash val="solid"/>
                    </a:lnR>
                    <a:lnT w="9525" cmpd="sng">
                      <a:solidFill>
                        <a:srgbClr val="968C6D"/>
                      </a:solidFill>
                      <a:prstDash val="solid"/>
                    </a:lnT>
                    <a:lnB w="9525" cmpd="sng">
                      <a:solidFill>
                        <a:srgbClr val="968C6D"/>
                      </a:solidFill>
                      <a:prstDash val="sysDot"/>
                    </a:lnB>
                    <a:solidFill>
                      <a:srgbClr val="FFFFFF"/>
                    </a:solidFill>
                  </a:tcPr>
                </a:tc>
                <a:tc>
                  <a:txBody>
                    <a:bodyPr/>
                    <a:lstStyle/>
                    <a:p>
                      <a:pPr marL="182880" marR="0" lvl="0" indent="-182880" algn="l" defTabSz="914400" rtl="0" eaLnBrk="1" fontAlgn="auto" latinLnBrk="0" hangingPunct="1">
                        <a:lnSpc>
                          <a:spcPct val="100000"/>
                        </a:lnSpc>
                        <a:spcBef>
                          <a:spcPts val="0"/>
                        </a:spcBef>
                        <a:spcAft>
                          <a:spcPts val="90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summary()</a:t>
                      </a:r>
                    </a:p>
                    <a:p>
                      <a:pPr marL="182880" marR="0" lvl="0" indent="-182880" algn="l" defTabSz="914400" rtl="0" eaLnBrk="1" fontAlgn="auto" latinLnBrk="0" hangingPunct="1">
                        <a:lnSpc>
                          <a:spcPct val="100000"/>
                        </a:lnSpc>
                        <a:spcBef>
                          <a:spcPts val="0"/>
                        </a:spcBef>
                        <a:spcAft>
                          <a:spcPts val="90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min(), max(), mean(), etc.</a:t>
                      </a:r>
                    </a:p>
                  </a:txBody>
                  <a:tcPr>
                    <a:lnL w="0" cmpd="sng">
                      <a:solidFill>
                        <a:srgbClr val="FFFFFF"/>
                      </a:solidFill>
                      <a:prstDash val="solid"/>
                    </a:lnL>
                    <a:lnR w="0" cmpd="sng">
                      <a:solidFill>
                        <a:srgbClr val="FFFFFF"/>
                      </a:solidFill>
                    </a:lnR>
                    <a:lnT w="9525" cmpd="sng">
                      <a:solidFill>
                        <a:srgbClr val="968C6D"/>
                      </a:solidFill>
                      <a:prstDash val="solid"/>
                    </a:lnT>
                    <a:lnB w="9525" cmpd="sng">
                      <a:solidFill>
                        <a:srgbClr val="968C6D"/>
                      </a:solidFill>
                      <a:prstDash val="sysDot"/>
                    </a:lnB>
                    <a:solidFill>
                      <a:srgbClr val="FFFFFF"/>
                    </a:solidFill>
                  </a:tcPr>
                </a:tc>
                <a:extLst>
                  <a:ext uri="{0D108BD9-81ED-4DB2-BD59-A6C34878D82A}">
                    <a16:rowId xmlns:a16="http://schemas.microsoft.com/office/drawing/2014/main" val="2731898726"/>
                  </a:ext>
                </a:extLst>
              </a:tr>
              <a:tr h="0">
                <a:tc>
                  <a:txBody>
                    <a:bodyPr/>
                    <a:lstStyle/>
                    <a:p>
                      <a:r>
                        <a:rPr lang="en-US" sz="1200" b="1" dirty="0" smtClean="0">
                          <a:latin typeface="+mn-lt"/>
                        </a:rPr>
                        <a:t>Perform statistical tests</a:t>
                      </a:r>
                      <a:endParaRPr lang="en-US" sz="1200" b="1" dirty="0">
                        <a:latin typeface="+mn-lt"/>
                      </a:endParaRPr>
                    </a:p>
                  </a:txBody>
                  <a:tcPr>
                    <a:lnL w="0" cmpd="sng">
                      <a:solidFill>
                        <a:srgbClr val="FFFFFF"/>
                      </a:solidFill>
                    </a:lnL>
                    <a:lnR w="0" cap="flat" cmpd="sng" algn="ctr">
                      <a:solidFill>
                        <a:srgbClr val="FFFFFF"/>
                      </a:solidFill>
                      <a:prstDash val="solid"/>
                      <a:round/>
                      <a:headEnd type="none" w="med" len="med"/>
                      <a:tailEnd type="none" w="med" len="med"/>
                    </a:lnR>
                    <a:lnT w="9525" cmpd="sng">
                      <a:solidFill>
                        <a:srgbClr val="968C6D"/>
                      </a:solidFill>
                      <a:prstDash val="sysDot"/>
                    </a:lnT>
                    <a:lnB w="9525" cmpd="sng">
                      <a:solidFill>
                        <a:srgbClr val="968C6D"/>
                      </a:solidFill>
                      <a:prstDash val="sysDot"/>
                    </a:lnB>
                    <a:solidFill>
                      <a:srgbClr val="FFFFFF"/>
                    </a:solidFill>
                  </a:tcPr>
                </a:tc>
                <a:tc>
                  <a:txBody>
                    <a:bodyPr/>
                    <a:lstStyle/>
                    <a:p>
                      <a:r>
                        <a:rPr lang="en-US" sz="1200" dirty="0" smtClean="0">
                          <a:latin typeface="+mn-lt"/>
                        </a:rPr>
                        <a:t>Estimate</a:t>
                      </a:r>
                      <a:r>
                        <a:rPr lang="en-US" sz="1200" baseline="0" dirty="0" smtClean="0">
                          <a:latin typeface="+mn-lt"/>
                        </a:rPr>
                        <a:t> the probability that the data supports a specific claim</a:t>
                      </a:r>
                      <a:endParaRPr lang="en-US" sz="1200" dirty="0">
                        <a:latin typeface="+mn-lt"/>
                      </a:endParaRPr>
                    </a:p>
                  </a:txBody>
                  <a:tcPr>
                    <a:lnL w="0" cap="flat" cmpd="sng" algn="ctr">
                      <a:solidFill>
                        <a:srgbClr val="FFFFFF"/>
                      </a:solidFill>
                      <a:prstDash val="solid"/>
                      <a:round/>
                      <a:headEnd type="none" w="med" len="med"/>
                      <a:tailEnd type="none" w="med" len="med"/>
                    </a:lnL>
                    <a:lnR w="0" cmpd="sng">
                      <a:solidFill>
                        <a:srgbClr val="FFFFFF"/>
                      </a:solidFill>
                      <a:prstDash val="solid"/>
                    </a:lnR>
                    <a:lnT w="9525" cmpd="sng">
                      <a:solidFill>
                        <a:srgbClr val="968C6D"/>
                      </a:solidFill>
                      <a:prstDash val="sysDot"/>
                    </a:lnT>
                    <a:lnB w="9525" cmpd="sng">
                      <a:solidFill>
                        <a:srgbClr val="968C6D"/>
                      </a:solidFill>
                      <a:prstDash val="sysDot"/>
                    </a:lnB>
                    <a:solidFill>
                      <a:srgbClr val="FFFFFF"/>
                    </a:solidFill>
                  </a:tcPr>
                </a:tc>
                <a:tc>
                  <a:txBody>
                    <a:bodyPr/>
                    <a:lstStyle/>
                    <a:p>
                      <a:pPr marL="182880" indent="-182880">
                        <a:spcAft>
                          <a:spcPts val="900"/>
                        </a:spcAft>
                        <a:buFont typeface="Arial" panose="020B0604020202020204" pitchFamily="34" charset="0"/>
                        <a:buChar char="•"/>
                      </a:pPr>
                      <a:r>
                        <a:rPr lang="en-US" sz="1200" baseline="0" dirty="0" err="1" smtClean="0">
                          <a:latin typeface="+mn-lt"/>
                        </a:rPr>
                        <a:t>t.test</a:t>
                      </a:r>
                      <a:r>
                        <a:rPr lang="en-US" sz="1200" baseline="0" dirty="0" smtClean="0">
                          <a:latin typeface="+mn-lt"/>
                        </a:rPr>
                        <a:t>()</a:t>
                      </a:r>
                    </a:p>
                    <a:p>
                      <a:pPr marL="182880" indent="-182880">
                        <a:spcAft>
                          <a:spcPts val="900"/>
                        </a:spcAft>
                        <a:buFont typeface="Arial" panose="020B0604020202020204" pitchFamily="34" charset="0"/>
                        <a:buChar char="•"/>
                      </a:pPr>
                      <a:r>
                        <a:rPr lang="en-US" sz="1200" baseline="0" dirty="0" err="1" smtClean="0">
                          <a:latin typeface="+mn-lt"/>
                        </a:rPr>
                        <a:t>prop.test</a:t>
                      </a:r>
                      <a:r>
                        <a:rPr lang="en-US" sz="1200" baseline="0" dirty="0" smtClean="0">
                          <a:latin typeface="+mn-lt"/>
                        </a:rPr>
                        <a:t>()</a:t>
                      </a:r>
                    </a:p>
                  </a:txBody>
                  <a:tcPr>
                    <a:lnL w="0" cmpd="sng">
                      <a:solidFill>
                        <a:srgbClr val="FFFFFF"/>
                      </a:solidFill>
                      <a:prstDash val="solid"/>
                    </a:lnL>
                    <a:lnR w="0" cmpd="sng">
                      <a:solidFill>
                        <a:srgbClr val="FFFFFF"/>
                      </a:solidFill>
                    </a:lnR>
                    <a:lnT w="9525" cmpd="sng">
                      <a:solidFill>
                        <a:srgbClr val="968C6D"/>
                      </a:solidFill>
                      <a:prstDash val="sysDot"/>
                    </a:lnT>
                    <a:lnB w="9525" cmpd="sng">
                      <a:solidFill>
                        <a:srgbClr val="968C6D"/>
                      </a:solidFill>
                      <a:prstDash val="sysDot"/>
                    </a:lnB>
                    <a:solidFill>
                      <a:srgbClr val="FFFFFF"/>
                    </a:solidFill>
                  </a:tcPr>
                </a:tc>
                <a:extLst>
                  <a:ext uri="{0D108BD9-81ED-4DB2-BD59-A6C34878D82A}">
                    <a16:rowId xmlns:a16="http://schemas.microsoft.com/office/drawing/2014/main" val="3633816955"/>
                  </a:ext>
                </a:extLst>
              </a:tr>
              <a:tr h="0">
                <a:tc>
                  <a:txBody>
                    <a:bodyPr/>
                    <a:lstStyle/>
                    <a:p>
                      <a:r>
                        <a:rPr lang="en-US" sz="1200" b="1" dirty="0" smtClean="0">
                          <a:latin typeface="+mn-lt"/>
                        </a:rPr>
                        <a:t>Clustering</a:t>
                      </a:r>
                      <a:endParaRPr lang="en-US" sz="1200" b="1" dirty="0">
                        <a:latin typeface="+mn-lt"/>
                      </a:endParaRPr>
                    </a:p>
                  </a:txBody>
                  <a:tcPr>
                    <a:lnL w="0" cmpd="sng">
                      <a:solidFill>
                        <a:srgbClr val="FFFFFF"/>
                      </a:solidFill>
                    </a:lnL>
                    <a:lnR w="0" cap="flat" cmpd="sng" algn="ctr">
                      <a:solidFill>
                        <a:srgbClr val="FFFFFF"/>
                      </a:solidFill>
                      <a:prstDash val="solid"/>
                      <a:round/>
                      <a:headEnd type="none" w="med" len="med"/>
                      <a:tailEnd type="none" w="med" len="med"/>
                    </a:lnR>
                    <a:lnT w="9525" cmpd="sng">
                      <a:solidFill>
                        <a:srgbClr val="968C6D"/>
                      </a:solidFill>
                      <a:prstDash val="sysDot"/>
                    </a:lnT>
                    <a:lnB w="9525" cmpd="sng">
                      <a:solidFill>
                        <a:srgbClr val="968C6D"/>
                      </a:solidFill>
                      <a:prstDash val="sysDot"/>
                    </a:lnB>
                    <a:solidFill>
                      <a:srgbClr val="FFFFFF"/>
                    </a:solidFill>
                  </a:tcPr>
                </a:tc>
                <a:tc>
                  <a:txBody>
                    <a:bodyPr/>
                    <a:lstStyle/>
                    <a:p>
                      <a:r>
                        <a:rPr lang="en-US" sz="1200" dirty="0" smtClean="0">
                          <a:latin typeface="+mn-lt"/>
                        </a:rPr>
                        <a:t>Identify similar groups of records</a:t>
                      </a:r>
                      <a:endParaRPr lang="en-US" sz="1200" dirty="0">
                        <a:latin typeface="+mn-lt"/>
                      </a:endParaRPr>
                    </a:p>
                  </a:txBody>
                  <a:tcPr>
                    <a:lnL w="0" cap="flat" cmpd="sng" algn="ctr">
                      <a:solidFill>
                        <a:srgbClr val="FFFFFF"/>
                      </a:solidFill>
                      <a:prstDash val="solid"/>
                      <a:round/>
                      <a:headEnd type="none" w="med" len="med"/>
                      <a:tailEnd type="none" w="med" len="med"/>
                    </a:lnL>
                    <a:lnR w="0" cmpd="sng">
                      <a:solidFill>
                        <a:srgbClr val="FFFFFF"/>
                      </a:solidFill>
                      <a:prstDash val="solid"/>
                    </a:lnR>
                    <a:lnT w="9525" cmpd="sng">
                      <a:solidFill>
                        <a:srgbClr val="968C6D"/>
                      </a:solidFill>
                      <a:prstDash val="sysDot"/>
                    </a:lnT>
                    <a:lnB w="9525" cmpd="sng">
                      <a:solidFill>
                        <a:srgbClr val="968C6D"/>
                      </a:solidFill>
                      <a:prstDash val="sysDot"/>
                    </a:lnB>
                    <a:solidFill>
                      <a:srgbClr val="FFFFFF"/>
                    </a:solidFill>
                  </a:tcPr>
                </a:tc>
                <a:tc>
                  <a:txBody>
                    <a:bodyPr/>
                    <a:lstStyle/>
                    <a:p>
                      <a:pPr marL="182880" indent="-182880">
                        <a:spcAft>
                          <a:spcPts val="900"/>
                        </a:spcAft>
                        <a:buFont typeface="Arial" panose="020B0604020202020204" pitchFamily="34" charset="0"/>
                        <a:buChar char="•"/>
                      </a:pPr>
                      <a:r>
                        <a:rPr lang="en-US" sz="1200" baseline="0" dirty="0" err="1" smtClean="0">
                          <a:latin typeface="+mn-lt"/>
                        </a:rPr>
                        <a:t>kmeans</a:t>
                      </a:r>
                      <a:r>
                        <a:rPr lang="en-US" sz="1200" baseline="0" dirty="0" smtClean="0">
                          <a:latin typeface="+mn-lt"/>
                        </a:rPr>
                        <a:t>()</a:t>
                      </a:r>
                    </a:p>
                  </a:txBody>
                  <a:tcPr>
                    <a:lnL w="0" cmpd="sng">
                      <a:solidFill>
                        <a:srgbClr val="FFFFFF"/>
                      </a:solidFill>
                      <a:prstDash val="solid"/>
                    </a:lnL>
                    <a:lnR w="0" cmpd="sng">
                      <a:solidFill>
                        <a:srgbClr val="FFFFFF"/>
                      </a:solidFill>
                    </a:lnR>
                    <a:lnT w="9525" cmpd="sng">
                      <a:solidFill>
                        <a:srgbClr val="968C6D"/>
                      </a:solidFill>
                      <a:prstDash val="sysDot"/>
                    </a:lnT>
                    <a:lnB w="9525" cmpd="sng">
                      <a:solidFill>
                        <a:srgbClr val="968C6D"/>
                      </a:solidFill>
                      <a:prstDash val="sysDot"/>
                    </a:lnB>
                    <a:solidFill>
                      <a:srgbClr val="FFFFFF"/>
                    </a:solidFill>
                  </a:tcPr>
                </a:tc>
                <a:extLst>
                  <a:ext uri="{0D108BD9-81ED-4DB2-BD59-A6C34878D82A}">
                    <a16:rowId xmlns:a16="http://schemas.microsoft.com/office/drawing/2014/main" val="3832814180"/>
                  </a:ext>
                </a:extLst>
              </a:tr>
              <a:tr h="0">
                <a:tc>
                  <a:txBody>
                    <a:bodyPr/>
                    <a:lstStyle/>
                    <a:p>
                      <a:r>
                        <a:rPr lang="en-US" sz="1200" b="1" dirty="0" smtClean="0">
                          <a:latin typeface="+mn-lt"/>
                        </a:rPr>
                        <a:t>Predictive</a:t>
                      </a:r>
                      <a:r>
                        <a:rPr lang="en-US" sz="1200" b="1" baseline="0" dirty="0" smtClean="0">
                          <a:latin typeface="+mn-lt"/>
                        </a:rPr>
                        <a:t> modeling</a:t>
                      </a:r>
                      <a:endParaRPr lang="en-US" sz="1200" b="1" dirty="0">
                        <a:latin typeface="+mn-lt"/>
                      </a:endParaRPr>
                    </a:p>
                  </a:txBody>
                  <a:tcPr>
                    <a:lnL w="0" cmpd="sng">
                      <a:solidFill>
                        <a:srgbClr val="FFFFFF"/>
                      </a:solidFill>
                    </a:lnL>
                    <a:lnR w="0" cap="flat" cmpd="sng" algn="ctr">
                      <a:solidFill>
                        <a:srgbClr val="FFFFFF"/>
                      </a:solidFill>
                      <a:prstDash val="solid"/>
                      <a:round/>
                      <a:headEnd type="none" w="med" len="med"/>
                      <a:tailEnd type="none" w="med" len="med"/>
                    </a:lnR>
                    <a:lnT w="9525" cmpd="sng">
                      <a:solidFill>
                        <a:srgbClr val="968C6D"/>
                      </a:solidFill>
                      <a:prstDash val="sysDot"/>
                    </a:lnT>
                    <a:lnB w="9525" cmpd="sng">
                      <a:solidFill>
                        <a:srgbClr val="968C6D"/>
                      </a:solidFill>
                      <a:prstDash val="sysDot"/>
                    </a:lnB>
                    <a:solidFill>
                      <a:srgbClr val="FFFFFF"/>
                    </a:solidFill>
                  </a:tcPr>
                </a:tc>
                <a:tc>
                  <a:txBody>
                    <a:bodyPr/>
                    <a:lstStyle/>
                    <a:p>
                      <a:r>
                        <a:rPr lang="en-US" sz="1200" dirty="0" smtClean="0">
                          <a:latin typeface="+mn-lt"/>
                        </a:rPr>
                        <a:t>U</a:t>
                      </a:r>
                      <a:r>
                        <a:rPr lang="en-US" sz="1200" baseline="0" dirty="0" smtClean="0">
                          <a:latin typeface="+mn-lt"/>
                        </a:rPr>
                        <a:t>se one set of features to predict the value of another feature</a:t>
                      </a:r>
                      <a:endParaRPr lang="en-US" sz="1200" dirty="0">
                        <a:latin typeface="+mn-lt"/>
                      </a:endParaRPr>
                    </a:p>
                  </a:txBody>
                  <a:tcPr>
                    <a:lnL w="0" cap="flat" cmpd="sng" algn="ctr">
                      <a:solidFill>
                        <a:srgbClr val="FFFFFF"/>
                      </a:solidFill>
                      <a:prstDash val="solid"/>
                      <a:round/>
                      <a:headEnd type="none" w="med" len="med"/>
                      <a:tailEnd type="none" w="med" len="med"/>
                    </a:lnL>
                    <a:lnR w="0" cmpd="sng">
                      <a:solidFill>
                        <a:srgbClr val="FFFFFF"/>
                      </a:solidFill>
                      <a:prstDash val="solid"/>
                    </a:lnR>
                    <a:lnT w="9525" cmpd="sng">
                      <a:solidFill>
                        <a:srgbClr val="968C6D"/>
                      </a:solidFill>
                      <a:prstDash val="sysDot"/>
                    </a:lnT>
                    <a:lnB w="9525" cmpd="sng">
                      <a:solidFill>
                        <a:srgbClr val="968C6D"/>
                      </a:solidFill>
                      <a:prstDash val="sysDot"/>
                    </a:lnB>
                    <a:solidFill>
                      <a:srgbClr val="FFFFFF"/>
                    </a:solidFill>
                  </a:tcPr>
                </a:tc>
                <a:tc>
                  <a:txBody>
                    <a:bodyPr/>
                    <a:lstStyle/>
                    <a:p>
                      <a:pPr marL="182880" indent="-182880">
                        <a:spcAft>
                          <a:spcPts val="900"/>
                        </a:spcAft>
                        <a:buFont typeface="Arial" panose="020B0604020202020204" pitchFamily="34" charset="0"/>
                        <a:buChar char="•"/>
                      </a:pPr>
                      <a:r>
                        <a:rPr lang="en-US" sz="1200" baseline="0" dirty="0" smtClean="0">
                          <a:latin typeface="+mn-lt"/>
                        </a:rPr>
                        <a:t>lm()</a:t>
                      </a:r>
                    </a:p>
                    <a:p>
                      <a:pPr marL="182880" indent="-182880">
                        <a:spcAft>
                          <a:spcPts val="900"/>
                        </a:spcAft>
                        <a:buFont typeface="Arial" panose="020B0604020202020204" pitchFamily="34" charset="0"/>
                        <a:buChar char="•"/>
                      </a:pPr>
                      <a:r>
                        <a:rPr lang="en-US" sz="1200" baseline="0" dirty="0" err="1" smtClean="0">
                          <a:latin typeface="+mn-lt"/>
                        </a:rPr>
                        <a:t>glm</a:t>
                      </a:r>
                      <a:r>
                        <a:rPr lang="en-US" sz="1200" baseline="0" dirty="0" smtClean="0">
                          <a:latin typeface="+mn-lt"/>
                        </a:rPr>
                        <a:t>()</a:t>
                      </a:r>
                    </a:p>
                    <a:p>
                      <a:pPr marL="182880" indent="-182880">
                        <a:spcAft>
                          <a:spcPts val="900"/>
                        </a:spcAft>
                        <a:buFont typeface="Arial" panose="020B0604020202020204" pitchFamily="34" charset="0"/>
                        <a:buChar char="•"/>
                      </a:pPr>
                      <a:r>
                        <a:rPr lang="en-US" sz="1200" baseline="0" dirty="0" smtClean="0">
                          <a:latin typeface="+mn-lt"/>
                        </a:rPr>
                        <a:t>predict()</a:t>
                      </a:r>
                    </a:p>
                    <a:p>
                      <a:pPr marL="182880" indent="-182880">
                        <a:spcAft>
                          <a:spcPts val="900"/>
                        </a:spcAft>
                        <a:buFont typeface="Arial" panose="020B0604020202020204" pitchFamily="34" charset="0"/>
                        <a:buChar char="•"/>
                      </a:pPr>
                      <a:r>
                        <a:rPr lang="en-US" sz="1200" b="1" baseline="0" dirty="0" err="1" smtClean="0">
                          <a:latin typeface="+mn-lt"/>
                        </a:rPr>
                        <a:t>nnet</a:t>
                      </a:r>
                      <a:endParaRPr lang="en-US" sz="1200" b="1" baseline="0" dirty="0" smtClean="0">
                        <a:latin typeface="+mn-lt"/>
                      </a:endParaRPr>
                    </a:p>
                    <a:p>
                      <a:pPr marL="182880" indent="-182880">
                        <a:spcAft>
                          <a:spcPts val="900"/>
                        </a:spcAft>
                        <a:buFont typeface="Arial" panose="020B0604020202020204" pitchFamily="34" charset="0"/>
                        <a:buChar char="•"/>
                      </a:pPr>
                      <a:r>
                        <a:rPr lang="en-US" sz="1200" b="1" baseline="0" dirty="0" err="1" smtClean="0">
                          <a:latin typeface="+mn-lt"/>
                        </a:rPr>
                        <a:t>rpart</a:t>
                      </a:r>
                      <a:endParaRPr lang="en-US" sz="1200" b="1" baseline="0" dirty="0" smtClean="0">
                        <a:latin typeface="+mn-lt"/>
                      </a:endParaRPr>
                    </a:p>
                  </a:txBody>
                  <a:tcPr>
                    <a:lnL w="0" cmpd="sng">
                      <a:solidFill>
                        <a:srgbClr val="FFFFFF"/>
                      </a:solidFill>
                      <a:prstDash val="solid"/>
                    </a:lnL>
                    <a:lnR w="0" cmpd="sng">
                      <a:solidFill>
                        <a:srgbClr val="FFFFFF"/>
                      </a:solidFill>
                    </a:lnR>
                    <a:lnT w="9525" cmpd="sng">
                      <a:solidFill>
                        <a:srgbClr val="968C6D"/>
                      </a:solidFill>
                      <a:prstDash val="sysDot"/>
                    </a:lnT>
                    <a:lnB w="9525" cmpd="sng">
                      <a:solidFill>
                        <a:srgbClr val="968C6D"/>
                      </a:solidFill>
                      <a:prstDash val="sysDot"/>
                    </a:lnB>
                    <a:solidFill>
                      <a:srgbClr val="FFFFFF"/>
                    </a:solidFill>
                  </a:tcPr>
                </a:tc>
                <a:extLst>
                  <a:ext uri="{0D108BD9-81ED-4DB2-BD59-A6C34878D82A}">
                    <a16:rowId xmlns:a16="http://schemas.microsoft.com/office/drawing/2014/main" val="4247272076"/>
                  </a:ext>
                </a:extLst>
              </a:tr>
              <a:tr h="0">
                <a:tc>
                  <a:txBody>
                    <a:bodyPr/>
                    <a:lstStyle/>
                    <a:p>
                      <a:r>
                        <a:rPr lang="en-US" sz="1200" b="1" dirty="0" smtClean="0">
                          <a:latin typeface="+mn-lt"/>
                        </a:rPr>
                        <a:t>Network analysis</a:t>
                      </a:r>
                      <a:endParaRPr lang="en-US" sz="1200" b="1" dirty="0">
                        <a:latin typeface="+mn-lt"/>
                      </a:endParaRPr>
                    </a:p>
                  </a:txBody>
                  <a:tcPr>
                    <a:lnL w="0" cmpd="sng">
                      <a:solidFill>
                        <a:srgbClr val="FFFFFF"/>
                      </a:solidFill>
                    </a:lnL>
                    <a:lnR w="0" cap="flat" cmpd="sng" algn="ctr">
                      <a:solidFill>
                        <a:srgbClr val="FFFFFF"/>
                      </a:solidFill>
                      <a:prstDash val="solid"/>
                      <a:round/>
                      <a:headEnd type="none" w="med" len="med"/>
                      <a:tailEnd type="none" w="med" len="med"/>
                    </a:lnR>
                    <a:lnT w="9525" cmpd="sng">
                      <a:solidFill>
                        <a:srgbClr val="968C6D"/>
                      </a:solidFill>
                      <a:prstDash val="sysDot"/>
                    </a:lnT>
                    <a:lnB w="9525" cmpd="sng">
                      <a:solidFill>
                        <a:srgbClr val="968C6D"/>
                      </a:solidFill>
                      <a:prstDash val="solid"/>
                    </a:lnB>
                    <a:solidFill>
                      <a:srgbClr val="FFFFFF"/>
                    </a:solidFill>
                  </a:tcPr>
                </a:tc>
                <a:tc>
                  <a:txBody>
                    <a:bodyPr/>
                    <a:lstStyle/>
                    <a:p>
                      <a:r>
                        <a:rPr lang="en-US" sz="1200" dirty="0" smtClean="0">
                          <a:latin typeface="+mn-lt"/>
                        </a:rPr>
                        <a:t>Examine</a:t>
                      </a:r>
                      <a:r>
                        <a:rPr lang="en-US" sz="1200" baseline="0" dirty="0" smtClean="0">
                          <a:latin typeface="+mn-lt"/>
                        </a:rPr>
                        <a:t> relationships between entities</a:t>
                      </a:r>
                      <a:endParaRPr lang="en-US" sz="1200" dirty="0">
                        <a:latin typeface="+mn-lt"/>
                      </a:endParaRPr>
                    </a:p>
                  </a:txBody>
                  <a:tcPr>
                    <a:lnL w="0" cap="flat" cmpd="sng" algn="ctr">
                      <a:solidFill>
                        <a:srgbClr val="FFFFFF"/>
                      </a:solidFill>
                      <a:prstDash val="solid"/>
                      <a:round/>
                      <a:headEnd type="none" w="med" len="med"/>
                      <a:tailEnd type="none" w="med" len="med"/>
                    </a:lnL>
                    <a:lnR w="0" cmpd="sng">
                      <a:solidFill>
                        <a:srgbClr val="FFFFFF"/>
                      </a:solidFill>
                      <a:prstDash val="solid"/>
                    </a:lnR>
                    <a:lnT w="9525" cmpd="sng">
                      <a:solidFill>
                        <a:srgbClr val="968C6D"/>
                      </a:solidFill>
                      <a:prstDash val="sysDot"/>
                    </a:lnT>
                    <a:lnB w="9525" cmpd="sng">
                      <a:solidFill>
                        <a:srgbClr val="968C6D"/>
                      </a:solidFill>
                      <a:prstDash val="solid"/>
                    </a:lnB>
                    <a:solidFill>
                      <a:srgbClr val="FFFFFF"/>
                    </a:solidFill>
                  </a:tcPr>
                </a:tc>
                <a:tc>
                  <a:txBody>
                    <a:bodyPr/>
                    <a:lstStyle/>
                    <a:p>
                      <a:pPr marL="182880" indent="-182880">
                        <a:spcAft>
                          <a:spcPts val="900"/>
                        </a:spcAft>
                        <a:buFont typeface="Arial" panose="020B0604020202020204" pitchFamily="34" charset="0"/>
                        <a:buChar char="•"/>
                      </a:pPr>
                      <a:r>
                        <a:rPr lang="en-US" sz="1200" b="1" i="0" baseline="0" dirty="0" err="1" smtClean="0">
                          <a:latin typeface="+mn-lt"/>
                        </a:rPr>
                        <a:t>igraph</a:t>
                      </a:r>
                      <a:endParaRPr lang="en-US" sz="1200" baseline="0" dirty="0" smtClean="0">
                        <a:latin typeface="+mn-lt"/>
                      </a:endParaRPr>
                    </a:p>
                  </a:txBody>
                  <a:tcPr>
                    <a:lnL w="0" cmpd="sng">
                      <a:solidFill>
                        <a:srgbClr val="FFFFFF"/>
                      </a:solidFill>
                      <a:prstDash val="solid"/>
                    </a:lnL>
                    <a:lnR w="0" cmpd="sng">
                      <a:solidFill>
                        <a:srgbClr val="FFFFFF"/>
                      </a:solidFill>
                    </a:lnR>
                    <a:lnT w="9525" cmpd="sng">
                      <a:solidFill>
                        <a:srgbClr val="968C6D"/>
                      </a:solidFill>
                      <a:prstDash val="sysDot"/>
                    </a:lnT>
                    <a:lnB w="9525" cmpd="sng">
                      <a:solidFill>
                        <a:srgbClr val="968C6D"/>
                      </a:solidFill>
                      <a:prstDash val="solid"/>
                    </a:lnB>
                    <a:solidFill>
                      <a:srgbClr val="FFFFFF"/>
                    </a:solidFill>
                  </a:tcPr>
                </a:tc>
                <a:extLst>
                  <a:ext uri="{0D108BD9-81ED-4DB2-BD59-A6C34878D82A}">
                    <a16:rowId xmlns:a16="http://schemas.microsoft.com/office/drawing/2014/main" val="1118333935"/>
                  </a:ext>
                </a:extLst>
              </a:tr>
            </a:tbl>
          </a:graphicData>
        </a:graphic>
      </p:graphicFrame>
    </p:spTree>
    <p:extLst>
      <p:ext uri="{BB962C8B-B14F-4D97-AF65-F5344CB8AC3E}">
        <p14:creationId xmlns:p14="http://schemas.microsoft.com/office/powerpoint/2010/main" val="414053705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3400" y="690562"/>
            <a:ext cx="8077200" cy="369332"/>
          </a:xfrm>
        </p:spPr>
        <p:txBody>
          <a:bodyPr/>
          <a:lstStyle/>
          <a:p>
            <a:r>
              <a:rPr lang="en-US" dirty="0"/>
              <a:t>Present findings</a:t>
            </a:r>
            <a:endParaRPr lang="en-US" sz="2200" b="0" dirty="0"/>
          </a:p>
        </p:txBody>
      </p:sp>
      <p:sp>
        <p:nvSpPr>
          <p:cNvPr id="4" name="Slide Number Placeholder 3"/>
          <p:cNvSpPr>
            <a:spLocks noGrp="1"/>
          </p:cNvSpPr>
          <p:nvPr>
            <p:ph type="sldNum" sz="quarter" idx="18"/>
          </p:nvPr>
        </p:nvSpPr>
        <p:spPr/>
        <p:txBody>
          <a:bodyPr/>
          <a:lstStyle/>
          <a:p>
            <a:fld id="{0EB59224-DFAF-451D-8CBC-9A737B9002FD}" type="slidenum">
              <a:rPr lang="en-US" smtClean="0"/>
              <a:pPr/>
              <a:t>46</a:t>
            </a:fld>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4238524147"/>
              </p:ext>
            </p:extLst>
          </p:nvPr>
        </p:nvGraphicFramePr>
        <p:xfrm>
          <a:off x="544976" y="1808430"/>
          <a:ext cx="8077200" cy="2889504"/>
        </p:xfrm>
        <a:graphic>
          <a:graphicData uri="http://schemas.openxmlformats.org/drawingml/2006/table">
            <a:tbl>
              <a:tblPr firstRow="1" bandRow="1">
                <a:tableStyleId>{5C22544A-7EE6-4342-B048-85BDC9FD1C3A}</a:tableStyleId>
              </a:tblPr>
              <a:tblGrid>
                <a:gridCol w="1736104">
                  <a:extLst>
                    <a:ext uri="{9D8B030D-6E8A-4147-A177-3AD203B41FA5}">
                      <a16:colId xmlns:a16="http://schemas.microsoft.com/office/drawing/2014/main" val="2127846154"/>
                    </a:ext>
                  </a:extLst>
                </a:gridCol>
                <a:gridCol w="2136736">
                  <a:extLst>
                    <a:ext uri="{9D8B030D-6E8A-4147-A177-3AD203B41FA5}">
                      <a16:colId xmlns:a16="http://schemas.microsoft.com/office/drawing/2014/main" val="397013172"/>
                    </a:ext>
                  </a:extLst>
                </a:gridCol>
                <a:gridCol w="4204360">
                  <a:extLst>
                    <a:ext uri="{9D8B030D-6E8A-4147-A177-3AD203B41FA5}">
                      <a16:colId xmlns:a16="http://schemas.microsoft.com/office/drawing/2014/main" val="736834912"/>
                    </a:ext>
                  </a:extLst>
                </a:gridCol>
              </a:tblGrid>
              <a:tr h="0">
                <a:tc>
                  <a:txBody>
                    <a:bodyPr/>
                    <a:lstStyle/>
                    <a:p>
                      <a:pPr algn="l">
                        <a:spcBef>
                          <a:spcPts val="0"/>
                        </a:spcBef>
                        <a:spcAft>
                          <a:spcPts val="900"/>
                        </a:spcAft>
                      </a:pPr>
                      <a:r>
                        <a:rPr lang="en-US" sz="1200" b="1" smtClean="0">
                          <a:solidFill>
                            <a:srgbClr val="A32020"/>
                          </a:solidFill>
                          <a:latin typeface="Arial" panose="020B0604020202020204" pitchFamily="34" charset="0"/>
                        </a:rPr>
                        <a:t>Task</a:t>
                      </a:r>
                      <a:endParaRPr lang="en-US" sz="1200" b="1" dirty="0">
                        <a:solidFill>
                          <a:srgbClr val="A32020"/>
                        </a:solidFill>
                        <a:latin typeface="Arial" panose="020B0604020202020204" pitchFamily="34" charset="0"/>
                      </a:endParaRPr>
                    </a:p>
                  </a:txBody>
                  <a:tcPr marL="45720" marR="45720" marT="27432" marB="27432">
                    <a:lnL w="0" cmpd="sng">
                      <a:solidFill>
                        <a:srgbClr val="FFFFFF"/>
                      </a:solidFill>
                    </a:lnL>
                    <a:lnR w="12700" cap="flat" cmpd="sng" algn="ctr">
                      <a:noFill/>
                      <a:prstDash val="solid"/>
                      <a:round/>
                      <a:headEnd type="none" w="med" len="med"/>
                      <a:tailEnd type="none" w="med" len="med"/>
                    </a:lnR>
                    <a:lnT w="0" cmpd="sng">
                      <a:solidFill>
                        <a:srgbClr val="FFFFFF"/>
                      </a:solidFill>
                    </a:lnT>
                    <a:lnB w="9525" cap="flat" cmpd="sng" algn="ctr">
                      <a:solidFill>
                        <a:srgbClr val="968C6D"/>
                      </a:solidFill>
                      <a:prstDash val="solid"/>
                      <a:round/>
                      <a:headEnd type="none" w="med" len="med"/>
                      <a:tailEnd type="none" w="med" len="med"/>
                    </a:lnB>
                    <a:solidFill>
                      <a:srgbClr val="FFFFFF"/>
                    </a:solidFill>
                  </a:tcPr>
                </a:tc>
                <a:tc>
                  <a:txBody>
                    <a:bodyPr/>
                    <a:lstStyle/>
                    <a:p>
                      <a:pPr algn="l">
                        <a:spcBef>
                          <a:spcPts val="0"/>
                        </a:spcBef>
                        <a:spcAft>
                          <a:spcPts val="900"/>
                        </a:spcAft>
                      </a:pPr>
                      <a:r>
                        <a:rPr lang="en-US" sz="1200" b="1" smtClean="0">
                          <a:solidFill>
                            <a:srgbClr val="A32020"/>
                          </a:solidFill>
                          <a:latin typeface="Arial" panose="020B0604020202020204" pitchFamily="34" charset="0"/>
                        </a:rPr>
                        <a:t>Description</a:t>
                      </a:r>
                      <a:endParaRPr lang="en-US" sz="1200" b="1" dirty="0">
                        <a:solidFill>
                          <a:srgbClr val="A32020"/>
                        </a:solidFill>
                        <a:latin typeface="Arial" panose="020B0604020202020204" pitchFamily="34" charset="0"/>
                      </a:endParaRPr>
                    </a:p>
                  </a:txBody>
                  <a:tcPr marL="45720" marR="45720" marT="27432" marB="27432">
                    <a:lnL w="12700" cap="flat" cmpd="sng" algn="ctr">
                      <a:noFill/>
                      <a:prstDash val="solid"/>
                      <a:round/>
                      <a:headEnd type="none" w="med" len="med"/>
                      <a:tailEnd type="none" w="med" len="med"/>
                    </a:lnL>
                    <a:lnR w="12700" cap="flat" cmpd="sng" algn="ctr">
                      <a:noFill/>
                      <a:prstDash val="solid"/>
                      <a:round/>
                      <a:headEnd type="none" w="med" len="med"/>
                      <a:tailEnd type="none" w="med" len="med"/>
                    </a:lnR>
                    <a:lnT w="0" cmpd="sng">
                      <a:solidFill>
                        <a:srgbClr val="FFFFFF"/>
                      </a:solidFill>
                    </a:lnT>
                    <a:lnB w="9525" cap="flat" cmpd="sng" algn="ctr">
                      <a:solidFill>
                        <a:srgbClr val="968C6D"/>
                      </a:solidFill>
                      <a:prstDash val="solid"/>
                      <a:round/>
                      <a:headEnd type="none" w="med" len="med"/>
                      <a:tailEnd type="none" w="med" len="med"/>
                    </a:lnB>
                    <a:solidFill>
                      <a:srgbClr val="FFFFFF"/>
                    </a:solidFill>
                  </a:tcPr>
                </a:tc>
                <a:tc>
                  <a:txBody>
                    <a:bodyPr/>
                    <a:lstStyle/>
                    <a:p>
                      <a:pPr algn="l">
                        <a:spcBef>
                          <a:spcPts val="0"/>
                        </a:spcBef>
                        <a:spcAft>
                          <a:spcPts val="900"/>
                        </a:spcAft>
                      </a:pPr>
                      <a:r>
                        <a:rPr lang="en-US" sz="1200" b="1" dirty="0" smtClean="0">
                          <a:solidFill>
                            <a:srgbClr val="A32020"/>
                          </a:solidFill>
                          <a:latin typeface="Arial" panose="020B0604020202020204" pitchFamily="34" charset="0"/>
                        </a:rPr>
                        <a:t>R</a:t>
                      </a:r>
                      <a:endParaRPr lang="en-US" sz="1200" b="1" dirty="0">
                        <a:solidFill>
                          <a:srgbClr val="A32020"/>
                        </a:solidFill>
                        <a:latin typeface="Arial" panose="020B0604020202020204" pitchFamily="34" charset="0"/>
                      </a:endParaRPr>
                    </a:p>
                  </a:txBody>
                  <a:tcPr marL="45720" marR="45720" marT="27432" marB="27432">
                    <a:lnL w="12700" cap="flat" cmpd="sng" algn="ctr">
                      <a:noFill/>
                      <a:prstDash val="solid"/>
                      <a:round/>
                      <a:headEnd type="none" w="med" len="med"/>
                      <a:tailEnd type="none" w="med" len="med"/>
                    </a:lnL>
                    <a:lnR w="0" cmpd="sng">
                      <a:solidFill>
                        <a:srgbClr val="FFFFFF"/>
                      </a:solidFill>
                    </a:lnR>
                    <a:lnT w="0" cmpd="sng">
                      <a:solidFill>
                        <a:srgbClr val="FFFFFF"/>
                      </a:solidFill>
                    </a:lnT>
                    <a:lnB w="9525" cap="flat" cmpd="sng" algn="ctr">
                      <a:solidFill>
                        <a:srgbClr val="968C6D"/>
                      </a:solidFill>
                      <a:prstDash val="solid"/>
                      <a:round/>
                      <a:headEnd type="none" w="med" len="med"/>
                      <a:tailEnd type="none" w="med" len="med"/>
                    </a:lnB>
                    <a:solidFill>
                      <a:srgbClr val="FFFFFF"/>
                    </a:solidFill>
                  </a:tcPr>
                </a:tc>
                <a:extLst>
                  <a:ext uri="{0D108BD9-81ED-4DB2-BD59-A6C34878D82A}">
                    <a16:rowId xmlns:a16="http://schemas.microsoft.com/office/drawing/2014/main" val="3458407062"/>
                  </a:ext>
                </a:extLst>
              </a:tr>
              <a:tr h="0">
                <a:tc>
                  <a:txBody>
                    <a:bodyPr/>
                    <a:lstStyle/>
                    <a:p>
                      <a:r>
                        <a:rPr lang="en-US" sz="1200" b="1" dirty="0" smtClean="0">
                          <a:latin typeface="+mn-lt"/>
                        </a:rPr>
                        <a:t>Data</a:t>
                      </a:r>
                      <a:r>
                        <a:rPr lang="en-US" sz="1200" b="1" baseline="0" dirty="0" smtClean="0">
                          <a:latin typeface="+mn-lt"/>
                        </a:rPr>
                        <a:t> visualization</a:t>
                      </a:r>
                      <a:endParaRPr lang="en-US" sz="1200" b="1" dirty="0">
                        <a:latin typeface="+mn-lt"/>
                      </a:endParaRPr>
                    </a:p>
                  </a:txBody>
                  <a:tcPr>
                    <a:lnL w="0" cmpd="sng">
                      <a:solidFill>
                        <a:srgbClr val="FFFFFF"/>
                      </a:solidFill>
                    </a:lnL>
                    <a:lnR w="0" cap="flat" cmpd="sng" algn="ctr">
                      <a:solidFill>
                        <a:srgbClr val="FFFFFF"/>
                      </a:solidFill>
                      <a:prstDash val="solid"/>
                      <a:round/>
                      <a:headEnd type="none" w="med" len="med"/>
                      <a:tailEnd type="none" w="med" len="med"/>
                    </a:lnR>
                    <a:lnT w="9525" cmpd="sng">
                      <a:solidFill>
                        <a:srgbClr val="968C6D"/>
                      </a:solidFill>
                      <a:prstDash val="solid"/>
                    </a:lnT>
                    <a:lnB w="9525" cmpd="sng">
                      <a:solidFill>
                        <a:srgbClr val="968C6D"/>
                      </a:solidFill>
                      <a:prstDash val="sysDot"/>
                    </a:lnB>
                    <a:solidFill>
                      <a:srgbClr val="FFFFFF"/>
                    </a:solidFill>
                  </a:tcPr>
                </a:tc>
                <a:tc>
                  <a:txBody>
                    <a:bodyPr/>
                    <a:lstStyle/>
                    <a:p>
                      <a:r>
                        <a:rPr lang="en-US" sz="1200" dirty="0" smtClean="0">
                          <a:latin typeface="+mn-lt"/>
                        </a:rPr>
                        <a:t>Display</a:t>
                      </a:r>
                      <a:r>
                        <a:rPr lang="en-US" sz="1200" baseline="0" dirty="0" smtClean="0">
                          <a:latin typeface="+mn-lt"/>
                        </a:rPr>
                        <a:t> data using lines, shapes, colors, and other abstract representations</a:t>
                      </a:r>
                      <a:endParaRPr lang="en-US" sz="1200" dirty="0">
                        <a:latin typeface="+mn-lt"/>
                      </a:endParaRPr>
                    </a:p>
                  </a:txBody>
                  <a:tcPr>
                    <a:lnL w="0" cap="flat" cmpd="sng" algn="ctr">
                      <a:solidFill>
                        <a:srgbClr val="FFFFFF"/>
                      </a:solidFill>
                      <a:prstDash val="solid"/>
                      <a:round/>
                      <a:headEnd type="none" w="med" len="med"/>
                      <a:tailEnd type="none" w="med" len="med"/>
                    </a:lnL>
                    <a:lnR w="0" cmpd="sng">
                      <a:solidFill>
                        <a:srgbClr val="FFFFFF"/>
                      </a:solidFill>
                      <a:prstDash val="solid"/>
                    </a:lnR>
                    <a:lnT w="9525" cmpd="sng">
                      <a:solidFill>
                        <a:srgbClr val="968C6D"/>
                      </a:solidFill>
                      <a:prstDash val="solid"/>
                    </a:lnT>
                    <a:lnB w="9525" cmpd="sng">
                      <a:solidFill>
                        <a:srgbClr val="968C6D"/>
                      </a:solidFill>
                      <a:prstDash val="sysDot"/>
                    </a:lnB>
                    <a:solidFill>
                      <a:srgbClr val="FFFFFF"/>
                    </a:solidFill>
                  </a:tcPr>
                </a:tc>
                <a:tc>
                  <a:txBody>
                    <a:bodyPr/>
                    <a:lstStyle/>
                    <a:p>
                      <a:pPr marL="182880" indent="-182880">
                        <a:spcAft>
                          <a:spcPts val="900"/>
                        </a:spcAft>
                        <a:buFont typeface="Arial" panose="020B0604020202020204" pitchFamily="34" charset="0"/>
                        <a:buChar char="•"/>
                      </a:pPr>
                      <a:r>
                        <a:rPr lang="en-US" sz="1200" baseline="0" dirty="0" smtClean="0">
                          <a:latin typeface="+mn-lt"/>
                        </a:rPr>
                        <a:t>plot()</a:t>
                      </a:r>
                    </a:p>
                    <a:p>
                      <a:pPr marL="182880" indent="-182880">
                        <a:spcAft>
                          <a:spcPts val="900"/>
                        </a:spcAft>
                        <a:buFont typeface="Arial" panose="020B0604020202020204" pitchFamily="34" charset="0"/>
                        <a:buChar char="•"/>
                      </a:pPr>
                      <a:r>
                        <a:rPr lang="en-US" sz="1200" baseline="0" dirty="0" err="1" smtClean="0">
                          <a:latin typeface="+mn-lt"/>
                        </a:rPr>
                        <a:t>barplot</a:t>
                      </a:r>
                      <a:endParaRPr lang="en-US" sz="1200" baseline="0" dirty="0" smtClean="0">
                        <a:latin typeface="+mn-lt"/>
                      </a:endParaRPr>
                    </a:p>
                    <a:p>
                      <a:pPr marL="182880" indent="-182880">
                        <a:spcAft>
                          <a:spcPts val="900"/>
                        </a:spcAft>
                        <a:buFont typeface="Arial" panose="020B0604020202020204" pitchFamily="34" charset="0"/>
                        <a:buChar char="•"/>
                      </a:pPr>
                      <a:r>
                        <a:rPr lang="en-US" sz="1200" baseline="0" dirty="0" smtClean="0">
                          <a:latin typeface="+mn-lt"/>
                        </a:rPr>
                        <a:t>boxplot()</a:t>
                      </a:r>
                    </a:p>
                  </a:txBody>
                  <a:tcPr>
                    <a:lnL w="0" cmpd="sng">
                      <a:solidFill>
                        <a:srgbClr val="FFFFFF"/>
                      </a:solidFill>
                      <a:prstDash val="solid"/>
                    </a:lnL>
                    <a:lnR w="0" cmpd="sng">
                      <a:solidFill>
                        <a:srgbClr val="FFFFFF"/>
                      </a:solidFill>
                    </a:lnR>
                    <a:lnT w="9525" cmpd="sng">
                      <a:solidFill>
                        <a:srgbClr val="968C6D"/>
                      </a:solidFill>
                      <a:prstDash val="solid"/>
                    </a:lnT>
                    <a:lnB w="9525" cmpd="sng">
                      <a:solidFill>
                        <a:srgbClr val="968C6D"/>
                      </a:solidFill>
                      <a:prstDash val="sysDot"/>
                    </a:lnB>
                    <a:solidFill>
                      <a:srgbClr val="FFFFFF"/>
                    </a:solidFill>
                  </a:tcPr>
                </a:tc>
                <a:extLst>
                  <a:ext uri="{0D108BD9-81ED-4DB2-BD59-A6C34878D82A}">
                    <a16:rowId xmlns:a16="http://schemas.microsoft.com/office/drawing/2014/main" val="2731898726"/>
                  </a:ext>
                </a:extLst>
              </a:tr>
              <a:tr h="0">
                <a:tc>
                  <a:txBody>
                    <a:bodyPr/>
                    <a:lstStyle/>
                    <a:p>
                      <a:r>
                        <a:rPr lang="en-US" sz="1200" b="1" dirty="0" err="1" smtClean="0">
                          <a:latin typeface="+mn-lt"/>
                        </a:rPr>
                        <a:t>Dashboarding</a:t>
                      </a:r>
                      <a:endParaRPr lang="en-US" sz="1200" b="1" dirty="0">
                        <a:latin typeface="+mn-lt"/>
                      </a:endParaRPr>
                    </a:p>
                  </a:txBody>
                  <a:tcPr>
                    <a:lnL w="0" cmpd="sng">
                      <a:solidFill>
                        <a:srgbClr val="FFFFFF"/>
                      </a:solidFill>
                    </a:lnL>
                    <a:lnR w="0" cap="flat" cmpd="sng" algn="ctr">
                      <a:solidFill>
                        <a:srgbClr val="FFFFFF"/>
                      </a:solidFill>
                      <a:prstDash val="solid"/>
                      <a:round/>
                      <a:headEnd type="none" w="med" len="med"/>
                      <a:tailEnd type="none" w="med" len="med"/>
                    </a:lnR>
                    <a:lnT w="9525" cmpd="sng">
                      <a:solidFill>
                        <a:srgbClr val="968C6D"/>
                      </a:solidFill>
                      <a:prstDash val="sysDot"/>
                    </a:lnT>
                    <a:lnB w="9525" cmpd="sng">
                      <a:solidFill>
                        <a:srgbClr val="968C6D"/>
                      </a:solidFill>
                      <a:prstDash val="sysDot"/>
                    </a:lnB>
                    <a:solidFill>
                      <a:srgbClr val="FFFFFF"/>
                    </a:solidFill>
                  </a:tcPr>
                </a:tc>
                <a:tc>
                  <a:txBody>
                    <a:bodyPr/>
                    <a:lstStyle/>
                    <a:p>
                      <a:r>
                        <a:rPr lang="en-US" sz="1200" dirty="0" smtClean="0">
                          <a:latin typeface="+mn-lt"/>
                        </a:rPr>
                        <a:t>Create a collection of dynamic</a:t>
                      </a:r>
                      <a:r>
                        <a:rPr lang="en-US" sz="1200" baseline="0" dirty="0" smtClean="0">
                          <a:latin typeface="+mn-lt"/>
                        </a:rPr>
                        <a:t> visualizations</a:t>
                      </a:r>
                      <a:endParaRPr lang="en-US" sz="1200" dirty="0">
                        <a:latin typeface="+mn-lt"/>
                      </a:endParaRPr>
                    </a:p>
                  </a:txBody>
                  <a:tcPr>
                    <a:lnL w="0" cap="flat" cmpd="sng" algn="ctr">
                      <a:solidFill>
                        <a:srgbClr val="FFFFFF"/>
                      </a:solidFill>
                      <a:prstDash val="solid"/>
                      <a:round/>
                      <a:headEnd type="none" w="med" len="med"/>
                      <a:tailEnd type="none" w="med" len="med"/>
                    </a:lnL>
                    <a:lnR w="0" cmpd="sng">
                      <a:solidFill>
                        <a:srgbClr val="FFFFFF"/>
                      </a:solidFill>
                      <a:prstDash val="solid"/>
                    </a:lnR>
                    <a:lnT w="9525" cmpd="sng">
                      <a:solidFill>
                        <a:srgbClr val="968C6D"/>
                      </a:solidFill>
                      <a:prstDash val="sysDot"/>
                    </a:lnT>
                    <a:lnB w="9525" cmpd="sng">
                      <a:solidFill>
                        <a:srgbClr val="968C6D"/>
                      </a:solidFill>
                      <a:prstDash val="sysDot"/>
                    </a:lnB>
                    <a:solidFill>
                      <a:srgbClr val="FFFFFF"/>
                    </a:solidFill>
                  </a:tcPr>
                </a:tc>
                <a:tc>
                  <a:txBody>
                    <a:bodyPr/>
                    <a:lstStyle/>
                    <a:p>
                      <a:pPr marL="182880" indent="-182880">
                        <a:spcAft>
                          <a:spcPts val="900"/>
                        </a:spcAft>
                        <a:buFont typeface="Arial" panose="020B0604020202020204" pitchFamily="34" charset="0"/>
                        <a:buChar char="•"/>
                      </a:pPr>
                      <a:r>
                        <a:rPr lang="en-US" sz="1200" b="1" baseline="0" dirty="0" smtClean="0">
                          <a:latin typeface="+mn-lt"/>
                        </a:rPr>
                        <a:t>shiny</a:t>
                      </a:r>
                    </a:p>
                  </a:txBody>
                  <a:tcPr>
                    <a:lnL w="0" cmpd="sng">
                      <a:solidFill>
                        <a:srgbClr val="FFFFFF"/>
                      </a:solidFill>
                      <a:prstDash val="solid"/>
                    </a:lnL>
                    <a:lnR w="0" cmpd="sng">
                      <a:solidFill>
                        <a:srgbClr val="FFFFFF"/>
                      </a:solidFill>
                    </a:lnR>
                    <a:lnT w="9525" cmpd="sng">
                      <a:solidFill>
                        <a:srgbClr val="968C6D"/>
                      </a:solidFill>
                      <a:prstDash val="sysDot"/>
                    </a:lnT>
                    <a:lnB w="9525" cmpd="sng">
                      <a:solidFill>
                        <a:srgbClr val="968C6D"/>
                      </a:solidFill>
                      <a:prstDash val="sysDot"/>
                    </a:lnB>
                    <a:solidFill>
                      <a:srgbClr val="FFFFFF"/>
                    </a:solidFill>
                  </a:tcPr>
                </a:tc>
                <a:extLst>
                  <a:ext uri="{0D108BD9-81ED-4DB2-BD59-A6C34878D82A}">
                    <a16:rowId xmlns:a16="http://schemas.microsoft.com/office/drawing/2014/main" val="3633816955"/>
                  </a:ext>
                </a:extLst>
              </a:tr>
              <a:tr h="0">
                <a:tc>
                  <a:txBody>
                    <a:bodyPr/>
                    <a:lstStyle/>
                    <a:p>
                      <a:r>
                        <a:rPr lang="en-US" sz="1200" b="1" dirty="0" smtClean="0">
                          <a:latin typeface="+mn-lt"/>
                        </a:rPr>
                        <a:t>Exporting data</a:t>
                      </a:r>
                      <a:endParaRPr lang="en-US" sz="1200" b="1" dirty="0">
                        <a:latin typeface="+mn-lt"/>
                      </a:endParaRPr>
                    </a:p>
                  </a:txBody>
                  <a:tcPr>
                    <a:lnL w="0" cmpd="sng">
                      <a:solidFill>
                        <a:srgbClr val="FFFFFF"/>
                      </a:solidFill>
                    </a:lnL>
                    <a:lnR w="0" cap="flat" cmpd="sng" algn="ctr">
                      <a:solidFill>
                        <a:srgbClr val="FFFFFF"/>
                      </a:solidFill>
                      <a:prstDash val="solid"/>
                      <a:round/>
                      <a:headEnd type="none" w="med" len="med"/>
                      <a:tailEnd type="none" w="med" len="med"/>
                    </a:lnR>
                    <a:lnT w="9525" cmpd="sng">
                      <a:solidFill>
                        <a:srgbClr val="968C6D"/>
                      </a:solidFill>
                      <a:prstDash val="sysDot"/>
                    </a:lnT>
                    <a:lnB w="9525" cmpd="sng">
                      <a:solidFill>
                        <a:srgbClr val="968C6D"/>
                      </a:solidFill>
                      <a:prstDash val="sysDot"/>
                    </a:lnB>
                    <a:solidFill>
                      <a:srgbClr val="FFFFFF"/>
                    </a:solidFill>
                  </a:tcPr>
                </a:tc>
                <a:tc>
                  <a:txBody>
                    <a:bodyPr/>
                    <a:lstStyle/>
                    <a:p>
                      <a:r>
                        <a:rPr lang="en-US" sz="1200" dirty="0" smtClean="0">
                          <a:latin typeface="+mn-lt"/>
                        </a:rPr>
                        <a:t>Produce output from an analytical environment fo</a:t>
                      </a:r>
                      <a:r>
                        <a:rPr lang="en-US" sz="1200" baseline="0" dirty="0" smtClean="0">
                          <a:latin typeface="+mn-lt"/>
                        </a:rPr>
                        <a:t>r future use</a:t>
                      </a:r>
                      <a:endParaRPr lang="en-US" sz="1200" dirty="0">
                        <a:latin typeface="+mn-lt"/>
                      </a:endParaRPr>
                    </a:p>
                  </a:txBody>
                  <a:tcPr>
                    <a:lnL w="0" cap="flat" cmpd="sng" algn="ctr">
                      <a:solidFill>
                        <a:srgbClr val="FFFFFF"/>
                      </a:solidFill>
                      <a:prstDash val="solid"/>
                      <a:round/>
                      <a:headEnd type="none" w="med" len="med"/>
                      <a:tailEnd type="none" w="med" len="med"/>
                    </a:lnL>
                    <a:lnR w="0" cmpd="sng">
                      <a:solidFill>
                        <a:srgbClr val="FFFFFF"/>
                      </a:solidFill>
                      <a:prstDash val="solid"/>
                    </a:lnR>
                    <a:lnT w="9525" cmpd="sng">
                      <a:solidFill>
                        <a:srgbClr val="968C6D"/>
                      </a:solidFill>
                      <a:prstDash val="sysDot"/>
                    </a:lnT>
                    <a:lnB w="9525" cmpd="sng">
                      <a:solidFill>
                        <a:srgbClr val="968C6D"/>
                      </a:solidFill>
                      <a:prstDash val="sysDot"/>
                    </a:lnB>
                    <a:solidFill>
                      <a:srgbClr val="FFFFFF"/>
                    </a:solidFill>
                  </a:tcPr>
                </a:tc>
                <a:tc>
                  <a:txBody>
                    <a:bodyPr/>
                    <a:lstStyle/>
                    <a:p>
                      <a:pPr marL="182880" indent="-182880">
                        <a:spcAft>
                          <a:spcPts val="900"/>
                        </a:spcAft>
                        <a:buFont typeface="Arial" panose="020B0604020202020204" pitchFamily="34" charset="0"/>
                        <a:buChar char="•"/>
                      </a:pPr>
                      <a:r>
                        <a:rPr lang="en-US" sz="1200" baseline="0" dirty="0" err="1" smtClean="0">
                          <a:latin typeface="+mn-lt"/>
                        </a:rPr>
                        <a:t>write.table</a:t>
                      </a:r>
                      <a:r>
                        <a:rPr lang="en-US" sz="1200" baseline="0" dirty="0" smtClean="0">
                          <a:latin typeface="+mn-lt"/>
                        </a:rPr>
                        <a:t>()</a:t>
                      </a:r>
                    </a:p>
                    <a:p>
                      <a:pPr marL="182880" indent="-182880">
                        <a:spcAft>
                          <a:spcPts val="900"/>
                        </a:spcAft>
                        <a:buFont typeface="Arial" panose="020B0604020202020204" pitchFamily="34" charset="0"/>
                        <a:buChar char="•"/>
                      </a:pPr>
                      <a:r>
                        <a:rPr lang="en-US" sz="1200" baseline="0" dirty="0" err="1" smtClean="0">
                          <a:latin typeface="+mn-lt"/>
                        </a:rPr>
                        <a:t>writeLines</a:t>
                      </a:r>
                      <a:r>
                        <a:rPr lang="en-US" sz="1200" baseline="0" dirty="0" smtClean="0">
                          <a:latin typeface="+mn-lt"/>
                        </a:rPr>
                        <a:t>()</a:t>
                      </a:r>
                    </a:p>
                    <a:p>
                      <a:pPr marL="182880" indent="-182880">
                        <a:spcAft>
                          <a:spcPts val="900"/>
                        </a:spcAft>
                        <a:buFont typeface="Arial" panose="020B0604020202020204" pitchFamily="34" charset="0"/>
                        <a:buChar char="•"/>
                      </a:pPr>
                      <a:r>
                        <a:rPr lang="en-US" sz="1200" baseline="0" dirty="0" smtClean="0">
                          <a:latin typeface="+mn-lt"/>
                        </a:rPr>
                        <a:t>save()</a:t>
                      </a:r>
                    </a:p>
                  </a:txBody>
                  <a:tcPr>
                    <a:lnL w="0" cmpd="sng">
                      <a:solidFill>
                        <a:srgbClr val="FFFFFF"/>
                      </a:solidFill>
                      <a:prstDash val="solid"/>
                    </a:lnL>
                    <a:lnR w="0" cmpd="sng">
                      <a:solidFill>
                        <a:srgbClr val="FFFFFF"/>
                      </a:solidFill>
                    </a:lnR>
                    <a:lnT w="9525" cmpd="sng">
                      <a:solidFill>
                        <a:srgbClr val="968C6D"/>
                      </a:solidFill>
                      <a:prstDash val="sysDot"/>
                    </a:lnT>
                    <a:lnB w="9525" cmpd="sng">
                      <a:solidFill>
                        <a:srgbClr val="968C6D"/>
                      </a:solidFill>
                      <a:prstDash val="sysDot"/>
                    </a:lnB>
                    <a:solidFill>
                      <a:srgbClr val="FFFFFF"/>
                    </a:solidFill>
                  </a:tcPr>
                </a:tc>
                <a:extLst>
                  <a:ext uri="{0D108BD9-81ED-4DB2-BD59-A6C34878D82A}">
                    <a16:rowId xmlns:a16="http://schemas.microsoft.com/office/drawing/2014/main" val="3832814180"/>
                  </a:ext>
                </a:extLst>
              </a:tr>
              <a:tr h="0">
                <a:tc>
                  <a:txBody>
                    <a:bodyPr/>
                    <a:lstStyle/>
                    <a:p>
                      <a:r>
                        <a:rPr lang="en-US" sz="1200" b="1" dirty="0" smtClean="0">
                          <a:latin typeface="+mn-lt"/>
                        </a:rPr>
                        <a:t>Make recommendations</a:t>
                      </a:r>
                      <a:endParaRPr lang="en-US" sz="1200" b="1" dirty="0">
                        <a:latin typeface="+mn-lt"/>
                      </a:endParaRPr>
                    </a:p>
                  </a:txBody>
                  <a:tcPr>
                    <a:lnL w="0" cmpd="sng">
                      <a:solidFill>
                        <a:srgbClr val="FFFFFF"/>
                      </a:solidFill>
                    </a:lnL>
                    <a:lnR w="0" cap="flat" cmpd="sng" algn="ctr">
                      <a:solidFill>
                        <a:srgbClr val="FFFFFF"/>
                      </a:solidFill>
                      <a:prstDash val="solid"/>
                      <a:round/>
                      <a:headEnd type="none" w="med" len="med"/>
                      <a:tailEnd type="none" w="med" len="med"/>
                    </a:lnR>
                    <a:lnT w="9525" cmpd="sng">
                      <a:solidFill>
                        <a:srgbClr val="968C6D"/>
                      </a:solidFill>
                      <a:prstDash val="sysDot"/>
                    </a:lnT>
                    <a:lnB w="9525" cmpd="sng">
                      <a:solidFill>
                        <a:srgbClr val="968C6D"/>
                      </a:solidFill>
                      <a:prstDash val="sysDot"/>
                    </a:lnB>
                    <a:solidFill>
                      <a:srgbClr val="FFFFFF"/>
                    </a:solidFill>
                  </a:tcPr>
                </a:tc>
                <a:tc>
                  <a:txBody>
                    <a:bodyPr/>
                    <a:lstStyle/>
                    <a:p>
                      <a:r>
                        <a:rPr lang="en-US" sz="1200" dirty="0" smtClean="0">
                          <a:latin typeface="+mn-lt"/>
                        </a:rPr>
                        <a:t>Use results of data</a:t>
                      </a:r>
                      <a:r>
                        <a:rPr lang="en-US" sz="1200" baseline="0" dirty="0" smtClean="0">
                          <a:latin typeface="+mn-lt"/>
                        </a:rPr>
                        <a:t> analysis to guide decision-making</a:t>
                      </a:r>
                      <a:endParaRPr lang="en-US" sz="1200" dirty="0">
                        <a:latin typeface="+mn-lt"/>
                      </a:endParaRPr>
                    </a:p>
                  </a:txBody>
                  <a:tcPr>
                    <a:lnL w="0" cap="flat" cmpd="sng" algn="ctr">
                      <a:solidFill>
                        <a:srgbClr val="FFFFFF"/>
                      </a:solidFill>
                      <a:prstDash val="solid"/>
                      <a:round/>
                      <a:headEnd type="none" w="med" len="med"/>
                      <a:tailEnd type="none" w="med" len="med"/>
                    </a:lnL>
                    <a:lnR w="0" cmpd="sng">
                      <a:solidFill>
                        <a:srgbClr val="FFFFFF"/>
                      </a:solidFill>
                      <a:prstDash val="solid"/>
                    </a:lnR>
                    <a:lnT w="9525" cmpd="sng">
                      <a:solidFill>
                        <a:srgbClr val="968C6D"/>
                      </a:solidFill>
                      <a:prstDash val="sysDot"/>
                    </a:lnT>
                    <a:lnB w="9525" cmpd="sng">
                      <a:solidFill>
                        <a:srgbClr val="968C6D"/>
                      </a:solidFill>
                      <a:prstDash val="sysDot"/>
                    </a:lnB>
                    <a:solidFill>
                      <a:srgbClr val="FFFFFF"/>
                    </a:solidFill>
                  </a:tcPr>
                </a:tc>
                <a:tc>
                  <a:txBody>
                    <a:bodyPr/>
                    <a:lstStyle/>
                    <a:p>
                      <a:pPr marL="182880" indent="-182880">
                        <a:spcAft>
                          <a:spcPts val="900"/>
                        </a:spcAft>
                        <a:buFont typeface="Arial" panose="020B0604020202020204" pitchFamily="34" charset="0"/>
                        <a:buChar char="•"/>
                      </a:pPr>
                      <a:endParaRPr kumimoji="0" lang="en-US" sz="1200" b="0" i="0" u="none" strike="noStrike" kern="1200" cap="none" spc="0" normalizeH="0" baseline="0" noProof="0" dirty="0" smtClean="0">
                        <a:ln>
                          <a:noFill/>
                        </a:ln>
                        <a:solidFill>
                          <a:prstClr val="black"/>
                        </a:solidFill>
                        <a:effectLst/>
                        <a:uLnTx/>
                        <a:uFillTx/>
                        <a:latin typeface="+mn-lt"/>
                        <a:ea typeface="+mn-ea"/>
                        <a:cs typeface="+mn-cs"/>
                      </a:endParaRPr>
                    </a:p>
                  </a:txBody>
                  <a:tcPr>
                    <a:lnL w="0" cmpd="sng">
                      <a:solidFill>
                        <a:srgbClr val="FFFFFF"/>
                      </a:solidFill>
                      <a:prstDash val="solid"/>
                    </a:lnL>
                    <a:lnR w="0" cmpd="sng">
                      <a:solidFill>
                        <a:srgbClr val="FFFFFF"/>
                      </a:solidFill>
                    </a:lnR>
                    <a:lnT w="9525" cmpd="sng">
                      <a:solidFill>
                        <a:srgbClr val="968C6D"/>
                      </a:solidFill>
                      <a:prstDash val="sysDot"/>
                    </a:lnT>
                    <a:lnB w="9525" cmpd="sng">
                      <a:solidFill>
                        <a:srgbClr val="968C6D"/>
                      </a:solidFill>
                      <a:prstDash val="sysDot"/>
                    </a:lnB>
                    <a:solidFill>
                      <a:srgbClr val="FFFFFF"/>
                    </a:solidFill>
                  </a:tcPr>
                </a:tc>
                <a:extLst>
                  <a:ext uri="{0D108BD9-81ED-4DB2-BD59-A6C34878D82A}">
                    <a16:rowId xmlns:a16="http://schemas.microsoft.com/office/drawing/2014/main" val="4247272076"/>
                  </a:ext>
                </a:extLst>
              </a:tr>
            </a:tbl>
          </a:graphicData>
        </a:graphic>
      </p:graphicFrame>
    </p:spTree>
    <p:extLst>
      <p:ext uri="{BB962C8B-B14F-4D97-AF65-F5344CB8AC3E}">
        <p14:creationId xmlns:p14="http://schemas.microsoft.com/office/powerpoint/2010/main" val="185067568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Appendix</a:t>
            </a:r>
            <a:endParaRPr lang="en-US" dirty="0"/>
          </a:p>
        </p:txBody>
      </p:sp>
      <p:sp>
        <p:nvSpPr>
          <p:cNvPr id="2" name="Slide Number Placeholder 1"/>
          <p:cNvSpPr>
            <a:spLocks noGrp="1"/>
          </p:cNvSpPr>
          <p:nvPr>
            <p:ph type="sldNum" sz="quarter" idx="12"/>
          </p:nvPr>
        </p:nvSpPr>
        <p:spPr/>
        <p:txBody>
          <a:bodyPr/>
          <a:lstStyle/>
          <a:p>
            <a:fld id="{D28E348B-3B6A-455A-AE2A-FA4C930589F0}" type="slidenum">
              <a:rPr lang="en-US" smtClean="0"/>
              <a:pPr/>
              <a:t>47</a:t>
            </a:fld>
            <a:endParaRPr lang="en-US" dirty="0"/>
          </a:p>
        </p:txBody>
      </p:sp>
    </p:spTree>
    <p:extLst>
      <p:ext uri="{BB962C8B-B14F-4D97-AF65-F5344CB8AC3E}">
        <p14:creationId xmlns:p14="http://schemas.microsoft.com/office/powerpoint/2010/main" val="295900100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mtClean="0"/>
              <a:t>Exercise #1 </a:t>
            </a:r>
            <a:endParaRPr lang="en-US" dirty="0"/>
          </a:p>
        </p:txBody>
      </p:sp>
      <p:sp>
        <p:nvSpPr>
          <p:cNvPr id="6" name="Content Placeholder 5"/>
          <p:cNvSpPr>
            <a:spLocks noGrp="1"/>
          </p:cNvSpPr>
          <p:nvPr>
            <p:ph sz="quarter" idx="15"/>
          </p:nvPr>
        </p:nvSpPr>
        <p:spPr>
          <a:xfrm>
            <a:off x="533400" y="1762791"/>
            <a:ext cx="8077200" cy="854080"/>
          </a:xfrm>
        </p:spPr>
        <p:txBody>
          <a:bodyPr/>
          <a:lstStyle/>
          <a:p>
            <a:pPr marL="274320" indent="-274320">
              <a:buFont typeface="+mj-lt"/>
              <a:buAutoNum type="arabicPeriod"/>
            </a:pPr>
            <a:r>
              <a:rPr lang="en-US" dirty="0"/>
              <a:t>Create scatter plots of the “Four Data Sets” using </a:t>
            </a:r>
            <a:r>
              <a:rPr lang="en-US" dirty="0" smtClean="0">
                <a:solidFill>
                  <a:schemeClr val="tx2"/>
                </a:solidFill>
              </a:rPr>
              <a:t>par (</a:t>
            </a:r>
            <a:r>
              <a:rPr lang="en-US" dirty="0" err="1">
                <a:solidFill>
                  <a:schemeClr val="tx2"/>
                </a:solidFill>
              </a:rPr>
              <a:t>mfrow</a:t>
            </a:r>
            <a:r>
              <a:rPr lang="en-US" dirty="0">
                <a:solidFill>
                  <a:schemeClr val="tx2"/>
                </a:solidFill>
              </a:rPr>
              <a:t> = c(2, 2)) </a:t>
            </a:r>
            <a:r>
              <a:rPr lang="en-US" dirty="0"/>
              <a:t>to display four plots at the same time. </a:t>
            </a:r>
          </a:p>
          <a:p>
            <a:pPr marL="274320" indent="-274320">
              <a:buFont typeface="+mj-lt"/>
              <a:buAutoNum type="arabicPeriod"/>
            </a:pPr>
            <a:r>
              <a:rPr lang="en-US" dirty="0"/>
              <a:t>Use </a:t>
            </a:r>
            <a:r>
              <a:rPr lang="en-US" dirty="0" smtClean="0"/>
              <a:t>par </a:t>
            </a:r>
            <a:r>
              <a:rPr lang="en-US" dirty="0" smtClean="0">
                <a:solidFill>
                  <a:schemeClr val="tx2"/>
                </a:solidFill>
              </a:rPr>
              <a:t>(</a:t>
            </a:r>
            <a:r>
              <a:rPr lang="en-US" dirty="0" err="1">
                <a:solidFill>
                  <a:schemeClr val="tx2"/>
                </a:solidFill>
              </a:rPr>
              <a:t>mfrow</a:t>
            </a:r>
            <a:r>
              <a:rPr lang="en-US" dirty="0">
                <a:solidFill>
                  <a:schemeClr val="tx2"/>
                </a:solidFill>
              </a:rPr>
              <a:t> = c(1, 1))</a:t>
            </a:r>
            <a:r>
              <a:rPr lang="en-US" dirty="0"/>
              <a:t> to return to the default display of one plot at a time</a:t>
            </a:r>
            <a:r>
              <a:rPr lang="en-US" dirty="0" smtClean="0"/>
              <a:t>.</a:t>
            </a:r>
            <a:endParaRPr lang="en-US" dirty="0"/>
          </a:p>
        </p:txBody>
      </p:sp>
      <p:sp>
        <p:nvSpPr>
          <p:cNvPr id="4" name="Slide Number Placeholder 3"/>
          <p:cNvSpPr>
            <a:spLocks noGrp="1"/>
          </p:cNvSpPr>
          <p:nvPr>
            <p:ph type="sldNum" sz="quarter" idx="18"/>
          </p:nvPr>
        </p:nvSpPr>
        <p:spPr/>
        <p:txBody>
          <a:bodyPr/>
          <a:lstStyle/>
          <a:p>
            <a:fld id="{0EB59224-DFAF-451D-8CBC-9A737B9002FD}" type="slidenum">
              <a:rPr lang="en-US" smtClean="0"/>
              <a:pPr/>
              <a:t>48</a:t>
            </a:fld>
            <a:endParaRPr lang="en-US" dirty="0"/>
          </a:p>
        </p:txBody>
      </p:sp>
    </p:spTree>
    <p:extLst>
      <p:ext uri="{BB962C8B-B14F-4D97-AF65-F5344CB8AC3E}">
        <p14:creationId xmlns:p14="http://schemas.microsoft.com/office/powerpoint/2010/main" val="84123206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a:t>
            </a:r>
            <a:r>
              <a:rPr lang="en-US" dirty="0" err="1"/>
              <a:t>Anscombe’s</a:t>
            </a:r>
            <a:r>
              <a:rPr lang="en-US" dirty="0"/>
              <a:t> Quartet”</a:t>
            </a:r>
          </a:p>
        </p:txBody>
      </p:sp>
      <p:sp>
        <p:nvSpPr>
          <p:cNvPr id="4" name="Slide Number Placeholder 3"/>
          <p:cNvSpPr>
            <a:spLocks noGrp="1"/>
          </p:cNvSpPr>
          <p:nvPr>
            <p:ph type="sldNum" sz="quarter" idx="18"/>
          </p:nvPr>
        </p:nvSpPr>
        <p:spPr/>
        <p:txBody>
          <a:bodyPr/>
          <a:lstStyle/>
          <a:p>
            <a:fld id="{0EB59224-DFAF-451D-8CBC-9A737B9002FD}" type="slidenum">
              <a:rPr lang="en-US" smtClean="0"/>
              <a:pPr/>
              <a:t>49</a:t>
            </a:fld>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2775302494"/>
              </p:ext>
            </p:extLst>
          </p:nvPr>
        </p:nvGraphicFramePr>
        <p:xfrm>
          <a:off x="556551" y="1796855"/>
          <a:ext cx="8077199" cy="1664208"/>
        </p:xfrm>
        <a:graphic>
          <a:graphicData uri="http://schemas.openxmlformats.org/drawingml/2006/table">
            <a:tbl>
              <a:tblPr firstRow="1" bandRow="1">
                <a:tableStyleId>{5C22544A-7EE6-4342-B048-85BDC9FD1C3A}</a:tableStyleId>
              </a:tblPr>
              <a:tblGrid>
                <a:gridCol w="2993826">
                  <a:extLst>
                    <a:ext uri="{9D8B030D-6E8A-4147-A177-3AD203B41FA5}">
                      <a16:colId xmlns:a16="http://schemas.microsoft.com/office/drawing/2014/main" val="20000"/>
                    </a:ext>
                  </a:extLst>
                </a:gridCol>
                <a:gridCol w="2390973">
                  <a:extLst>
                    <a:ext uri="{9D8B030D-6E8A-4147-A177-3AD203B41FA5}">
                      <a16:colId xmlns:a16="http://schemas.microsoft.com/office/drawing/2014/main" val="20001"/>
                    </a:ext>
                  </a:extLst>
                </a:gridCol>
                <a:gridCol w="2692400">
                  <a:extLst>
                    <a:ext uri="{9D8B030D-6E8A-4147-A177-3AD203B41FA5}">
                      <a16:colId xmlns:a16="http://schemas.microsoft.com/office/drawing/2014/main" val="20002"/>
                    </a:ext>
                  </a:extLst>
                </a:gridCol>
              </a:tblGrid>
              <a:tr h="0">
                <a:tc>
                  <a:txBody>
                    <a:bodyPr/>
                    <a:lstStyle/>
                    <a:p>
                      <a:pPr algn="l" fontAlgn="b">
                        <a:spcBef>
                          <a:spcPts val="0"/>
                        </a:spcBef>
                        <a:spcAft>
                          <a:spcPts val="900"/>
                        </a:spcAft>
                      </a:pPr>
                      <a:r>
                        <a:rPr lang="en-US" sz="1200" b="1" i="0" u="none" strike="noStrike" smtClean="0">
                          <a:solidFill>
                            <a:srgbClr val="A32020"/>
                          </a:solidFill>
                          <a:effectLst/>
                          <a:latin typeface="Arial" panose="020B0604020202020204" pitchFamily="34" charset="0"/>
                        </a:rPr>
                        <a:t>Property</a:t>
                      </a:r>
                      <a:endParaRPr lang="en-US" sz="1200" b="1" i="0" u="none" strike="noStrike" dirty="0">
                        <a:solidFill>
                          <a:srgbClr val="A32020"/>
                        </a:solidFill>
                        <a:effectLst/>
                        <a:latin typeface="Arial" panose="020B0604020202020204" pitchFamily="34" charset="0"/>
                      </a:endParaRPr>
                    </a:p>
                  </a:txBody>
                  <a:tcPr marL="45720" marR="45720" marT="27432" marB="27432">
                    <a:lnL w="0" cmpd="sng">
                      <a:solidFill>
                        <a:srgbClr val="FFFFFF"/>
                      </a:solidFill>
                    </a:lnL>
                    <a:lnR w="12700" cap="flat" cmpd="sng" algn="ctr">
                      <a:noFill/>
                      <a:prstDash val="solid"/>
                      <a:round/>
                      <a:headEnd type="none" w="med" len="med"/>
                      <a:tailEnd type="none" w="med" len="med"/>
                    </a:lnR>
                    <a:lnT w="0" cmpd="sng">
                      <a:solidFill>
                        <a:srgbClr val="FFFFFF"/>
                      </a:solidFill>
                    </a:lnT>
                    <a:lnB w="9525" cmpd="sng">
                      <a:solidFill>
                        <a:srgbClr val="968C6D"/>
                      </a:solidFill>
                      <a:prstDash val="solid"/>
                    </a:lnB>
                    <a:solidFill>
                      <a:srgbClr val="FFFFFF"/>
                    </a:solidFill>
                  </a:tcPr>
                </a:tc>
                <a:tc>
                  <a:txBody>
                    <a:bodyPr/>
                    <a:lstStyle/>
                    <a:p>
                      <a:pPr algn="l" fontAlgn="b">
                        <a:spcBef>
                          <a:spcPts val="0"/>
                        </a:spcBef>
                        <a:spcAft>
                          <a:spcPts val="900"/>
                        </a:spcAft>
                      </a:pPr>
                      <a:r>
                        <a:rPr lang="en-US" sz="1200" b="1" i="0" u="none" strike="noStrike" smtClean="0">
                          <a:solidFill>
                            <a:srgbClr val="A32020"/>
                          </a:solidFill>
                          <a:effectLst/>
                          <a:latin typeface="Arial" panose="020B0604020202020204" pitchFamily="34" charset="0"/>
                        </a:rPr>
                        <a:t>Value</a:t>
                      </a:r>
                      <a:endParaRPr lang="en-US" sz="1200" b="1" i="0" u="none" strike="noStrike" dirty="0">
                        <a:solidFill>
                          <a:srgbClr val="A32020"/>
                        </a:solidFill>
                        <a:effectLst/>
                        <a:latin typeface="Arial" panose="020B0604020202020204" pitchFamily="34" charset="0"/>
                      </a:endParaRPr>
                    </a:p>
                  </a:txBody>
                  <a:tcPr marL="45720" marR="45720" marT="27432" marB="27432">
                    <a:lnL w="12700" cap="flat" cmpd="sng" algn="ctr">
                      <a:noFill/>
                      <a:prstDash val="solid"/>
                      <a:round/>
                      <a:headEnd type="none" w="med" len="med"/>
                      <a:tailEnd type="none" w="med" len="med"/>
                    </a:lnL>
                    <a:lnR w="12700" cap="flat" cmpd="sng" algn="ctr">
                      <a:noFill/>
                      <a:prstDash val="solid"/>
                      <a:round/>
                      <a:headEnd type="none" w="med" len="med"/>
                      <a:tailEnd type="none" w="med" len="med"/>
                    </a:lnR>
                    <a:lnT w="0" cmpd="sng">
                      <a:solidFill>
                        <a:srgbClr val="FFFFFF"/>
                      </a:solidFill>
                    </a:lnT>
                    <a:lnB w="9525" cmpd="sng">
                      <a:solidFill>
                        <a:srgbClr val="968C6D"/>
                      </a:solidFill>
                      <a:prstDash val="solid"/>
                    </a:lnB>
                    <a:solidFill>
                      <a:srgbClr val="FFFFFF"/>
                    </a:solidFill>
                  </a:tcPr>
                </a:tc>
                <a:tc>
                  <a:txBody>
                    <a:bodyPr/>
                    <a:lstStyle/>
                    <a:p>
                      <a:pPr algn="l" fontAlgn="b">
                        <a:spcBef>
                          <a:spcPts val="0"/>
                        </a:spcBef>
                        <a:spcAft>
                          <a:spcPts val="900"/>
                        </a:spcAft>
                      </a:pPr>
                      <a:r>
                        <a:rPr lang="en-US" sz="1200" b="1" i="0" u="none" strike="noStrike" dirty="0" smtClean="0">
                          <a:solidFill>
                            <a:srgbClr val="A32020"/>
                          </a:solidFill>
                          <a:effectLst/>
                          <a:latin typeface="Arial" panose="020B0604020202020204" pitchFamily="34" charset="0"/>
                        </a:rPr>
                        <a:t>Accuracy</a:t>
                      </a:r>
                      <a:endParaRPr lang="en-US" sz="1200" b="1" i="0" u="none" strike="noStrike" dirty="0">
                        <a:solidFill>
                          <a:srgbClr val="A32020"/>
                        </a:solidFill>
                        <a:effectLst/>
                        <a:latin typeface="Arial" panose="020B0604020202020204" pitchFamily="34" charset="0"/>
                      </a:endParaRPr>
                    </a:p>
                  </a:txBody>
                  <a:tcPr marL="45720" marR="45720" marT="27432" marB="27432">
                    <a:lnL w="12700" cap="flat" cmpd="sng" algn="ctr">
                      <a:noFill/>
                      <a:prstDash val="solid"/>
                      <a:round/>
                      <a:headEnd type="none" w="med" len="med"/>
                      <a:tailEnd type="none" w="med" len="med"/>
                    </a:lnL>
                    <a:lnR w="0" cmpd="sng">
                      <a:solidFill>
                        <a:srgbClr val="FFFFFF"/>
                      </a:solidFill>
                    </a:lnR>
                    <a:lnT w="0" cmpd="sng">
                      <a:solidFill>
                        <a:srgbClr val="FFFFFF"/>
                      </a:solidFill>
                    </a:lnT>
                    <a:lnB w="9525" cmpd="sng">
                      <a:solidFill>
                        <a:srgbClr val="968C6D"/>
                      </a:solidFill>
                      <a:prstDash val="solid"/>
                    </a:lnB>
                    <a:solidFill>
                      <a:srgbClr val="FFFFFF"/>
                    </a:solidFill>
                  </a:tcPr>
                </a:tc>
                <a:extLst>
                  <a:ext uri="{0D108BD9-81ED-4DB2-BD59-A6C34878D82A}">
                    <a16:rowId xmlns:a16="http://schemas.microsoft.com/office/drawing/2014/main" val="10000"/>
                  </a:ext>
                </a:extLst>
              </a:tr>
              <a:tr h="0">
                <a:tc>
                  <a:txBody>
                    <a:bodyPr/>
                    <a:lstStyle/>
                    <a:p>
                      <a:pPr algn="l" fontAlgn="b">
                        <a:spcBef>
                          <a:spcPts val="0"/>
                        </a:spcBef>
                        <a:spcAft>
                          <a:spcPts val="900"/>
                        </a:spcAft>
                      </a:pPr>
                      <a:r>
                        <a:rPr lang="en-US" sz="1200" b="0" i="0" u="none" strike="noStrike" smtClean="0">
                          <a:solidFill>
                            <a:srgbClr val="000000"/>
                          </a:solidFill>
                          <a:effectLst/>
                          <a:latin typeface="Arial" panose="020B0604020202020204" pitchFamily="34" charset="0"/>
                        </a:rPr>
                        <a:t>Mean of x</a:t>
                      </a:r>
                      <a:endParaRPr lang="en-US" sz="1200" b="0" i="0" u="none" strike="noStrike" dirty="0">
                        <a:solidFill>
                          <a:srgbClr val="000000"/>
                        </a:solidFill>
                        <a:effectLst/>
                        <a:latin typeface="Arial" panose="020B0604020202020204" pitchFamily="34" charset="0"/>
                      </a:endParaRPr>
                    </a:p>
                  </a:txBody>
                  <a:tcPr marL="45720" marR="45720" marT="27432" marB="27432">
                    <a:lnL w="0" cmpd="sng">
                      <a:solidFill>
                        <a:srgbClr val="FFFFFF"/>
                      </a:solidFill>
                    </a:lnL>
                    <a:lnR w="0" cmpd="sng">
                      <a:solidFill>
                        <a:srgbClr val="FFFFFF"/>
                      </a:solidFill>
                      <a:prstDash val="solid"/>
                    </a:lnR>
                    <a:lnT w="9525" cmpd="sng">
                      <a:solidFill>
                        <a:srgbClr val="968C6D"/>
                      </a:solidFill>
                      <a:prstDash val="solid"/>
                    </a:lnT>
                    <a:lnB w="9525" cmpd="sng">
                      <a:solidFill>
                        <a:srgbClr val="968C6D"/>
                      </a:solidFill>
                      <a:prstDash val="sysDot"/>
                    </a:lnB>
                    <a:solidFill>
                      <a:srgbClr val="FFFFFF"/>
                    </a:solidFill>
                  </a:tcPr>
                </a:tc>
                <a:tc>
                  <a:txBody>
                    <a:bodyPr/>
                    <a:lstStyle/>
                    <a:p>
                      <a:pPr algn="l" fontAlgn="b">
                        <a:spcBef>
                          <a:spcPts val="0"/>
                        </a:spcBef>
                        <a:spcAft>
                          <a:spcPts val="900"/>
                        </a:spcAft>
                      </a:pPr>
                      <a:r>
                        <a:rPr lang="en-US" sz="1200" b="0" i="0" u="none" strike="noStrike" smtClean="0">
                          <a:solidFill>
                            <a:srgbClr val="000000"/>
                          </a:solidFill>
                          <a:effectLst/>
                          <a:latin typeface="Arial" panose="020B0604020202020204" pitchFamily="34" charset="0"/>
                        </a:rPr>
                        <a:t>9</a:t>
                      </a:r>
                      <a:endParaRPr lang="en-US" sz="1200" b="0" i="0" u="none" strike="noStrike" dirty="0">
                        <a:solidFill>
                          <a:srgbClr val="000000"/>
                        </a:solidFill>
                        <a:effectLst/>
                        <a:latin typeface="Arial" panose="020B0604020202020204" pitchFamily="34" charset="0"/>
                      </a:endParaRPr>
                    </a:p>
                  </a:txBody>
                  <a:tcPr marL="45720" marR="45720" marT="27432" marB="27432">
                    <a:lnL w="0" cmpd="sng">
                      <a:solidFill>
                        <a:srgbClr val="FFFFFF"/>
                      </a:solidFill>
                      <a:prstDash val="solid"/>
                    </a:lnL>
                    <a:lnR w="0" cmpd="sng">
                      <a:solidFill>
                        <a:srgbClr val="FFFFFF"/>
                      </a:solidFill>
                      <a:prstDash val="solid"/>
                    </a:lnR>
                    <a:lnT w="9525" cmpd="sng">
                      <a:solidFill>
                        <a:srgbClr val="968C6D"/>
                      </a:solidFill>
                      <a:prstDash val="solid"/>
                    </a:lnT>
                    <a:lnB w="9525" cmpd="sng">
                      <a:solidFill>
                        <a:srgbClr val="968C6D"/>
                      </a:solidFill>
                      <a:prstDash val="sysDot"/>
                    </a:lnB>
                    <a:solidFill>
                      <a:srgbClr val="FFFFFF"/>
                    </a:solidFill>
                  </a:tcPr>
                </a:tc>
                <a:tc>
                  <a:txBody>
                    <a:bodyPr/>
                    <a:lstStyle/>
                    <a:p>
                      <a:pPr algn="l" fontAlgn="b">
                        <a:spcBef>
                          <a:spcPts val="0"/>
                        </a:spcBef>
                        <a:spcAft>
                          <a:spcPts val="900"/>
                        </a:spcAft>
                      </a:pPr>
                      <a:r>
                        <a:rPr lang="en-US" sz="1200" b="0" i="0" u="none" strike="noStrike" smtClean="0">
                          <a:solidFill>
                            <a:srgbClr val="000000"/>
                          </a:solidFill>
                          <a:effectLst/>
                          <a:latin typeface="Arial" panose="020B0604020202020204" pitchFamily="34" charset="0"/>
                        </a:rPr>
                        <a:t>exact</a:t>
                      </a:r>
                      <a:endParaRPr lang="en-US" sz="1200" b="0" i="0" u="none" strike="noStrike">
                        <a:solidFill>
                          <a:srgbClr val="000000"/>
                        </a:solidFill>
                        <a:effectLst/>
                        <a:latin typeface="Arial" panose="020B0604020202020204" pitchFamily="34" charset="0"/>
                      </a:endParaRPr>
                    </a:p>
                  </a:txBody>
                  <a:tcPr marL="45720" marR="45720" marT="27432" marB="27432">
                    <a:lnL w="0" cmpd="sng">
                      <a:solidFill>
                        <a:srgbClr val="FFFFFF"/>
                      </a:solidFill>
                      <a:prstDash val="solid"/>
                    </a:lnL>
                    <a:lnR w="0" cmpd="sng">
                      <a:solidFill>
                        <a:srgbClr val="FFFFFF"/>
                      </a:solidFill>
                    </a:lnR>
                    <a:lnT w="9525" cmpd="sng">
                      <a:solidFill>
                        <a:srgbClr val="968C6D"/>
                      </a:solidFill>
                      <a:prstDash val="solid"/>
                    </a:lnT>
                    <a:lnB w="9525" cmpd="sng">
                      <a:solidFill>
                        <a:srgbClr val="968C6D"/>
                      </a:solidFill>
                      <a:prstDash val="sysDot"/>
                    </a:lnB>
                    <a:solidFill>
                      <a:srgbClr val="FFFFFF"/>
                    </a:solidFill>
                  </a:tcPr>
                </a:tc>
                <a:extLst>
                  <a:ext uri="{0D108BD9-81ED-4DB2-BD59-A6C34878D82A}">
                    <a16:rowId xmlns:a16="http://schemas.microsoft.com/office/drawing/2014/main" val="10001"/>
                  </a:ext>
                </a:extLst>
              </a:tr>
              <a:tr h="0">
                <a:tc>
                  <a:txBody>
                    <a:bodyPr/>
                    <a:lstStyle/>
                    <a:p>
                      <a:pPr algn="l" fontAlgn="b">
                        <a:spcBef>
                          <a:spcPts val="0"/>
                        </a:spcBef>
                        <a:spcAft>
                          <a:spcPts val="900"/>
                        </a:spcAft>
                      </a:pPr>
                      <a:r>
                        <a:rPr lang="en-US" sz="1200" b="0" i="0" u="none" strike="noStrike" smtClean="0">
                          <a:solidFill>
                            <a:srgbClr val="000000"/>
                          </a:solidFill>
                          <a:effectLst/>
                          <a:latin typeface="Arial" panose="020B0604020202020204" pitchFamily="34" charset="0"/>
                        </a:rPr>
                        <a:t>Sample variance of x</a:t>
                      </a:r>
                      <a:endParaRPr lang="en-US" sz="1200" b="0" i="0" u="none" strike="noStrike">
                        <a:solidFill>
                          <a:srgbClr val="000000"/>
                        </a:solidFill>
                        <a:effectLst/>
                        <a:latin typeface="Arial" panose="020B0604020202020204" pitchFamily="34" charset="0"/>
                      </a:endParaRPr>
                    </a:p>
                  </a:txBody>
                  <a:tcPr marL="45720" marR="45720" marT="27432" marB="27432">
                    <a:lnL w="0" cmpd="sng">
                      <a:solidFill>
                        <a:srgbClr val="FFFFFF"/>
                      </a:solidFill>
                    </a:lnL>
                    <a:lnR w="0" cmpd="sng">
                      <a:solidFill>
                        <a:srgbClr val="FFFFFF"/>
                      </a:solidFill>
                      <a:prstDash val="solid"/>
                    </a:lnR>
                    <a:lnT w="9525" cmpd="sng">
                      <a:solidFill>
                        <a:srgbClr val="968C6D"/>
                      </a:solidFill>
                      <a:prstDash val="sysDot"/>
                    </a:lnT>
                    <a:lnB w="9525" cmpd="sng">
                      <a:solidFill>
                        <a:srgbClr val="968C6D"/>
                      </a:solidFill>
                      <a:prstDash val="sysDot"/>
                    </a:lnB>
                    <a:solidFill>
                      <a:srgbClr val="FFFFFF"/>
                    </a:solidFill>
                  </a:tcPr>
                </a:tc>
                <a:tc>
                  <a:txBody>
                    <a:bodyPr/>
                    <a:lstStyle/>
                    <a:p>
                      <a:pPr algn="l" fontAlgn="b">
                        <a:spcBef>
                          <a:spcPts val="0"/>
                        </a:spcBef>
                        <a:spcAft>
                          <a:spcPts val="900"/>
                        </a:spcAft>
                      </a:pPr>
                      <a:r>
                        <a:rPr lang="en-US" sz="1200" b="0" i="0" u="none" strike="noStrike" smtClean="0">
                          <a:solidFill>
                            <a:srgbClr val="000000"/>
                          </a:solidFill>
                          <a:effectLst/>
                          <a:latin typeface="Arial" panose="020B0604020202020204" pitchFamily="34" charset="0"/>
                        </a:rPr>
                        <a:t>11</a:t>
                      </a:r>
                      <a:endParaRPr lang="en-US" sz="1200" b="0" i="0" u="none" strike="noStrike" dirty="0">
                        <a:solidFill>
                          <a:srgbClr val="000000"/>
                        </a:solidFill>
                        <a:effectLst/>
                        <a:latin typeface="Arial" panose="020B0604020202020204" pitchFamily="34" charset="0"/>
                      </a:endParaRPr>
                    </a:p>
                  </a:txBody>
                  <a:tcPr marL="45720" marR="45720" marT="27432" marB="27432">
                    <a:lnL w="0" cmpd="sng">
                      <a:solidFill>
                        <a:srgbClr val="FFFFFF"/>
                      </a:solidFill>
                      <a:prstDash val="solid"/>
                    </a:lnL>
                    <a:lnR w="0" cmpd="sng">
                      <a:solidFill>
                        <a:srgbClr val="FFFFFF"/>
                      </a:solidFill>
                      <a:prstDash val="solid"/>
                    </a:lnR>
                    <a:lnT w="9525" cmpd="sng">
                      <a:solidFill>
                        <a:srgbClr val="968C6D"/>
                      </a:solidFill>
                      <a:prstDash val="sysDot"/>
                    </a:lnT>
                    <a:lnB w="9525" cmpd="sng">
                      <a:solidFill>
                        <a:srgbClr val="968C6D"/>
                      </a:solidFill>
                      <a:prstDash val="sysDot"/>
                    </a:lnB>
                    <a:solidFill>
                      <a:srgbClr val="FFFFFF"/>
                    </a:solidFill>
                  </a:tcPr>
                </a:tc>
                <a:tc>
                  <a:txBody>
                    <a:bodyPr/>
                    <a:lstStyle/>
                    <a:p>
                      <a:pPr algn="l" fontAlgn="b">
                        <a:spcBef>
                          <a:spcPts val="0"/>
                        </a:spcBef>
                        <a:spcAft>
                          <a:spcPts val="900"/>
                        </a:spcAft>
                      </a:pPr>
                      <a:r>
                        <a:rPr lang="en-US" sz="1200" b="0" i="0" u="none" strike="noStrike" smtClean="0">
                          <a:solidFill>
                            <a:srgbClr val="000000"/>
                          </a:solidFill>
                          <a:effectLst/>
                          <a:latin typeface="Arial" panose="020B0604020202020204" pitchFamily="34" charset="0"/>
                        </a:rPr>
                        <a:t>exact</a:t>
                      </a:r>
                      <a:endParaRPr lang="en-US" sz="1200" b="0" i="0" u="none" strike="noStrike">
                        <a:solidFill>
                          <a:srgbClr val="000000"/>
                        </a:solidFill>
                        <a:effectLst/>
                        <a:latin typeface="Arial" panose="020B0604020202020204" pitchFamily="34" charset="0"/>
                      </a:endParaRPr>
                    </a:p>
                  </a:txBody>
                  <a:tcPr marL="45720" marR="45720" marT="27432" marB="27432">
                    <a:lnL w="0" cmpd="sng">
                      <a:solidFill>
                        <a:srgbClr val="FFFFFF"/>
                      </a:solidFill>
                      <a:prstDash val="solid"/>
                    </a:lnL>
                    <a:lnR w="0" cmpd="sng">
                      <a:solidFill>
                        <a:srgbClr val="FFFFFF"/>
                      </a:solidFill>
                    </a:lnR>
                    <a:lnT w="9525" cmpd="sng">
                      <a:solidFill>
                        <a:srgbClr val="968C6D"/>
                      </a:solidFill>
                      <a:prstDash val="sysDot"/>
                    </a:lnT>
                    <a:lnB w="9525" cmpd="sng">
                      <a:solidFill>
                        <a:srgbClr val="968C6D"/>
                      </a:solidFill>
                      <a:prstDash val="sysDot"/>
                    </a:lnB>
                    <a:solidFill>
                      <a:srgbClr val="FFFFFF"/>
                    </a:solidFill>
                  </a:tcPr>
                </a:tc>
                <a:extLst>
                  <a:ext uri="{0D108BD9-81ED-4DB2-BD59-A6C34878D82A}">
                    <a16:rowId xmlns:a16="http://schemas.microsoft.com/office/drawing/2014/main" val="10002"/>
                  </a:ext>
                </a:extLst>
              </a:tr>
              <a:tr h="0">
                <a:tc>
                  <a:txBody>
                    <a:bodyPr/>
                    <a:lstStyle/>
                    <a:p>
                      <a:pPr algn="l" fontAlgn="b">
                        <a:spcBef>
                          <a:spcPts val="0"/>
                        </a:spcBef>
                        <a:spcAft>
                          <a:spcPts val="900"/>
                        </a:spcAft>
                      </a:pPr>
                      <a:r>
                        <a:rPr lang="en-US" sz="1200" b="0" i="0" u="none" strike="noStrike" smtClean="0">
                          <a:solidFill>
                            <a:srgbClr val="000000"/>
                          </a:solidFill>
                          <a:effectLst/>
                          <a:latin typeface="Arial" panose="020B0604020202020204" pitchFamily="34" charset="0"/>
                        </a:rPr>
                        <a:t>Mean of y</a:t>
                      </a:r>
                      <a:endParaRPr lang="en-US" sz="1200" b="0" i="0" u="none" strike="noStrike">
                        <a:solidFill>
                          <a:srgbClr val="000000"/>
                        </a:solidFill>
                        <a:effectLst/>
                        <a:latin typeface="Arial" panose="020B0604020202020204" pitchFamily="34" charset="0"/>
                      </a:endParaRPr>
                    </a:p>
                  </a:txBody>
                  <a:tcPr marL="45720" marR="45720" marT="27432" marB="27432">
                    <a:lnL w="0" cmpd="sng">
                      <a:solidFill>
                        <a:srgbClr val="FFFFFF"/>
                      </a:solidFill>
                    </a:lnL>
                    <a:lnR w="0" cmpd="sng">
                      <a:solidFill>
                        <a:srgbClr val="FFFFFF"/>
                      </a:solidFill>
                      <a:prstDash val="solid"/>
                    </a:lnR>
                    <a:lnT w="9525" cmpd="sng">
                      <a:solidFill>
                        <a:srgbClr val="968C6D"/>
                      </a:solidFill>
                      <a:prstDash val="sysDot"/>
                    </a:lnT>
                    <a:lnB w="9525" cmpd="sng">
                      <a:solidFill>
                        <a:srgbClr val="968C6D"/>
                      </a:solidFill>
                      <a:prstDash val="sysDot"/>
                    </a:lnB>
                    <a:solidFill>
                      <a:srgbClr val="FFFFFF"/>
                    </a:solidFill>
                  </a:tcPr>
                </a:tc>
                <a:tc>
                  <a:txBody>
                    <a:bodyPr/>
                    <a:lstStyle/>
                    <a:p>
                      <a:pPr algn="l" fontAlgn="b">
                        <a:spcBef>
                          <a:spcPts val="0"/>
                        </a:spcBef>
                        <a:spcAft>
                          <a:spcPts val="900"/>
                        </a:spcAft>
                      </a:pPr>
                      <a:r>
                        <a:rPr lang="en-US" sz="1200" b="0" i="0" u="none" strike="noStrike" smtClean="0">
                          <a:solidFill>
                            <a:srgbClr val="000000"/>
                          </a:solidFill>
                          <a:effectLst/>
                          <a:latin typeface="Arial" panose="020B0604020202020204" pitchFamily="34" charset="0"/>
                        </a:rPr>
                        <a:t>7.5</a:t>
                      </a:r>
                      <a:endParaRPr lang="en-US" sz="1200" b="0" i="0" u="none" strike="noStrike" dirty="0">
                        <a:solidFill>
                          <a:srgbClr val="000000"/>
                        </a:solidFill>
                        <a:effectLst/>
                        <a:latin typeface="Arial" panose="020B0604020202020204" pitchFamily="34" charset="0"/>
                      </a:endParaRPr>
                    </a:p>
                  </a:txBody>
                  <a:tcPr marL="45720" marR="45720" marT="27432" marB="27432">
                    <a:lnL w="0" cmpd="sng">
                      <a:solidFill>
                        <a:srgbClr val="FFFFFF"/>
                      </a:solidFill>
                      <a:prstDash val="solid"/>
                    </a:lnL>
                    <a:lnR w="0" cmpd="sng">
                      <a:solidFill>
                        <a:srgbClr val="FFFFFF"/>
                      </a:solidFill>
                      <a:prstDash val="solid"/>
                    </a:lnR>
                    <a:lnT w="9525" cmpd="sng">
                      <a:solidFill>
                        <a:srgbClr val="968C6D"/>
                      </a:solidFill>
                      <a:prstDash val="sysDot"/>
                    </a:lnT>
                    <a:lnB w="9525" cmpd="sng">
                      <a:solidFill>
                        <a:srgbClr val="968C6D"/>
                      </a:solidFill>
                      <a:prstDash val="sysDot"/>
                    </a:lnB>
                    <a:solidFill>
                      <a:srgbClr val="FFFFFF"/>
                    </a:solidFill>
                  </a:tcPr>
                </a:tc>
                <a:tc>
                  <a:txBody>
                    <a:bodyPr/>
                    <a:lstStyle/>
                    <a:p>
                      <a:pPr algn="l" fontAlgn="b">
                        <a:spcBef>
                          <a:spcPts val="0"/>
                        </a:spcBef>
                        <a:spcAft>
                          <a:spcPts val="900"/>
                        </a:spcAft>
                      </a:pPr>
                      <a:r>
                        <a:rPr lang="en-US" sz="1200" b="0" i="0" u="none" strike="noStrike" smtClean="0">
                          <a:solidFill>
                            <a:srgbClr val="000000"/>
                          </a:solidFill>
                          <a:effectLst/>
                          <a:latin typeface="Arial" panose="020B0604020202020204" pitchFamily="34" charset="0"/>
                        </a:rPr>
                        <a:t>2 decimal places</a:t>
                      </a:r>
                      <a:endParaRPr lang="en-US" sz="1200" b="0" i="0" u="none" strike="noStrike" dirty="0">
                        <a:solidFill>
                          <a:srgbClr val="000000"/>
                        </a:solidFill>
                        <a:effectLst/>
                        <a:latin typeface="Arial" panose="020B0604020202020204" pitchFamily="34" charset="0"/>
                      </a:endParaRPr>
                    </a:p>
                  </a:txBody>
                  <a:tcPr marL="45720" marR="45720" marT="27432" marB="27432">
                    <a:lnL w="0" cmpd="sng">
                      <a:solidFill>
                        <a:srgbClr val="FFFFFF"/>
                      </a:solidFill>
                      <a:prstDash val="solid"/>
                    </a:lnL>
                    <a:lnR w="0" cmpd="sng">
                      <a:solidFill>
                        <a:srgbClr val="FFFFFF"/>
                      </a:solidFill>
                    </a:lnR>
                    <a:lnT w="9525" cmpd="sng">
                      <a:solidFill>
                        <a:srgbClr val="968C6D"/>
                      </a:solidFill>
                      <a:prstDash val="sysDot"/>
                    </a:lnT>
                    <a:lnB w="9525" cmpd="sng">
                      <a:solidFill>
                        <a:srgbClr val="968C6D"/>
                      </a:solidFill>
                      <a:prstDash val="sysDot"/>
                    </a:lnB>
                    <a:solidFill>
                      <a:srgbClr val="FFFFFF"/>
                    </a:solidFill>
                  </a:tcPr>
                </a:tc>
                <a:extLst>
                  <a:ext uri="{0D108BD9-81ED-4DB2-BD59-A6C34878D82A}">
                    <a16:rowId xmlns:a16="http://schemas.microsoft.com/office/drawing/2014/main" val="10003"/>
                  </a:ext>
                </a:extLst>
              </a:tr>
              <a:tr h="0">
                <a:tc>
                  <a:txBody>
                    <a:bodyPr/>
                    <a:lstStyle/>
                    <a:p>
                      <a:pPr algn="l" fontAlgn="b">
                        <a:spcBef>
                          <a:spcPts val="0"/>
                        </a:spcBef>
                        <a:spcAft>
                          <a:spcPts val="900"/>
                        </a:spcAft>
                      </a:pPr>
                      <a:r>
                        <a:rPr lang="en-US" sz="1200" b="0" i="0" u="none" strike="noStrike" smtClean="0">
                          <a:solidFill>
                            <a:srgbClr val="000000"/>
                          </a:solidFill>
                          <a:effectLst/>
                          <a:latin typeface="Arial" panose="020B0604020202020204" pitchFamily="34" charset="0"/>
                        </a:rPr>
                        <a:t>Sample variance of y</a:t>
                      </a:r>
                      <a:endParaRPr lang="en-US" sz="1200" b="0" i="0" u="none" strike="noStrike" dirty="0">
                        <a:solidFill>
                          <a:srgbClr val="000000"/>
                        </a:solidFill>
                        <a:effectLst/>
                        <a:latin typeface="Arial" panose="020B0604020202020204" pitchFamily="34" charset="0"/>
                      </a:endParaRPr>
                    </a:p>
                  </a:txBody>
                  <a:tcPr marL="45720" marR="45720" marT="27432" marB="27432">
                    <a:lnL w="0" cmpd="sng">
                      <a:solidFill>
                        <a:srgbClr val="FFFFFF"/>
                      </a:solidFill>
                    </a:lnL>
                    <a:lnR w="0" cmpd="sng">
                      <a:solidFill>
                        <a:srgbClr val="FFFFFF"/>
                      </a:solidFill>
                      <a:prstDash val="solid"/>
                    </a:lnR>
                    <a:lnT w="9525" cmpd="sng">
                      <a:solidFill>
                        <a:srgbClr val="968C6D"/>
                      </a:solidFill>
                      <a:prstDash val="sysDot"/>
                    </a:lnT>
                    <a:lnB w="9525" cmpd="sng">
                      <a:solidFill>
                        <a:srgbClr val="968C6D"/>
                      </a:solidFill>
                      <a:prstDash val="sysDot"/>
                    </a:lnB>
                    <a:solidFill>
                      <a:srgbClr val="FFFFFF"/>
                    </a:solidFill>
                  </a:tcPr>
                </a:tc>
                <a:tc>
                  <a:txBody>
                    <a:bodyPr/>
                    <a:lstStyle/>
                    <a:p>
                      <a:pPr algn="l" fontAlgn="b">
                        <a:spcBef>
                          <a:spcPts val="0"/>
                        </a:spcBef>
                        <a:spcAft>
                          <a:spcPts val="900"/>
                        </a:spcAft>
                      </a:pPr>
                      <a:r>
                        <a:rPr lang="en-US" sz="1200" b="0" i="0" u="none" strike="noStrike" smtClean="0">
                          <a:solidFill>
                            <a:srgbClr val="000000"/>
                          </a:solidFill>
                          <a:effectLst/>
                          <a:latin typeface="Arial" panose="020B0604020202020204" pitchFamily="34" charset="0"/>
                        </a:rPr>
                        <a:t>4.125</a:t>
                      </a:r>
                      <a:endParaRPr lang="en-US" sz="1200" b="0" i="0" u="none" strike="noStrike" dirty="0">
                        <a:solidFill>
                          <a:srgbClr val="000000"/>
                        </a:solidFill>
                        <a:effectLst/>
                        <a:latin typeface="Arial" panose="020B0604020202020204" pitchFamily="34" charset="0"/>
                      </a:endParaRPr>
                    </a:p>
                  </a:txBody>
                  <a:tcPr marL="45720" marR="45720" marT="27432" marB="27432">
                    <a:lnL w="0" cmpd="sng">
                      <a:solidFill>
                        <a:srgbClr val="FFFFFF"/>
                      </a:solidFill>
                      <a:prstDash val="solid"/>
                    </a:lnL>
                    <a:lnR w="0" cmpd="sng">
                      <a:solidFill>
                        <a:srgbClr val="FFFFFF"/>
                      </a:solidFill>
                      <a:prstDash val="solid"/>
                    </a:lnR>
                    <a:lnT w="9525" cmpd="sng">
                      <a:solidFill>
                        <a:srgbClr val="968C6D"/>
                      </a:solidFill>
                      <a:prstDash val="sysDot"/>
                    </a:lnT>
                    <a:lnB w="9525" cmpd="sng">
                      <a:solidFill>
                        <a:srgbClr val="968C6D"/>
                      </a:solidFill>
                      <a:prstDash val="sysDot"/>
                    </a:lnB>
                    <a:solidFill>
                      <a:srgbClr val="FFFFFF"/>
                    </a:solidFill>
                  </a:tcPr>
                </a:tc>
                <a:tc>
                  <a:txBody>
                    <a:bodyPr/>
                    <a:lstStyle/>
                    <a:p>
                      <a:pPr algn="l" fontAlgn="b">
                        <a:spcBef>
                          <a:spcPts val="0"/>
                        </a:spcBef>
                        <a:spcAft>
                          <a:spcPts val="900"/>
                        </a:spcAft>
                      </a:pPr>
                      <a:r>
                        <a:rPr lang="en-US" sz="1200" b="0" i="0" u="none" strike="noStrike" smtClean="0">
                          <a:solidFill>
                            <a:srgbClr val="000000"/>
                          </a:solidFill>
                          <a:effectLst/>
                          <a:latin typeface="Arial" panose="020B0604020202020204" pitchFamily="34" charset="0"/>
                        </a:rPr>
                        <a:t>plus/minus 0.003</a:t>
                      </a:r>
                      <a:endParaRPr lang="en-US" sz="1200" b="0" i="0" u="none" strike="noStrike" dirty="0">
                        <a:solidFill>
                          <a:srgbClr val="000000"/>
                        </a:solidFill>
                        <a:effectLst/>
                        <a:latin typeface="Arial" panose="020B0604020202020204" pitchFamily="34" charset="0"/>
                      </a:endParaRPr>
                    </a:p>
                  </a:txBody>
                  <a:tcPr marL="45720" marR="45720" marT="27432" marB="27432">
                    <a:lnL w="0" cmpd="sng">
                      <a:solidFill>
                        <a:srgbClr val="FFFFFF"/>
                      </a:solidFill>
                      <a:prstDash val="solid"/>
                    </a:lnL>
                    <a:lnR w="0" cmpd="sng">
                      <a:solidFill>
                        <a:srgbClr val="FFFFFF"/>
                      </a:solidFill>
                    </a:lnR>
                    <a:lnT w="9525" cmpd="sng">
                      <a:solidFill>
                        <a:srgbClr val="968C6D"/>
                      </a:solidFill>
                      <a:prstDash val="sysDot"/>
                    </a:lnT>
                    <a:lnB w="9525" cmpd="sng">
                      <a:solidFill>
                        <a:srgbClr val="968C6D"/>
                      </a:solidFill>
                      <a:prstDash val="sysDot"/>
                    </a:lnB>
                    <a:solidFill>
                      <a:srgbClr val="FFFFFF"/>
                    </a:solidFill>
                  </a:tcPr>
                </a:tc>
                <a:extLst>
                  <a:ext uri="{0D108BD9-81ED-4DB2-BD59-A6C34878D82A}">
                    <a16:rowId xmlns:a16="http://schemas.microsoft.com/office/drawing/2014/main" val="10004"/>
                  </a:ext>
                </a:extLst>
              </a:tr>
              <a:tr h="0">
                <a:tc>
                  <a:txBody>
                    <a:bodyPr/>
                    <a:lstStyle/>
                    <a:p>
                      <a:pPr algn="l" fontAlgn="b">
                        <a:spcBef>
                          <a:spcPts val="0"/>
                        </a:spcBef>
                        <a:spcAft>
                          <a:spcPts val="900"/>
                        </a:spcAft>
                      </a:pPr>
                      <a:r>
                        <a:rPr lang="en-US" sz="1200" b="0" i="0" u="none" strike="noStrike" smtClean="0">
                          <a:solidFill>
                            <a:srgbClr val="000000"/>
                          </a:solidFill>
                          <a:effectLst/>
                          <a:latin typeface="Arial" panose="020B0604020202020204" pitchFamily="34" charset="0"/>
                        </a:rPr>
                        <a:t>Correlation between x and y</a:t>
                      </a:r>
                      <a:endParaRPr lang="en-US" sz="1200" b="0" i="0" u="none" strike="noStrike" dirty="0">
                        <a:solidFill>
                          <a:srgbClr val="000000"/>
                        </a:solidFill>
                        <a:effectLst/>
                        <a:latin typeface="Arial" panose="020B0604020202020204" pitchFamily="34" charset="0"/>
                      </a:endParaRPr>
                    </a:p>
                  </a:txBody>
                  <a:tcPr marL="45720" marR="45720" marT="27432" marB="27432">
                    <a:lnL w="0" cmpd="sng">
                      <a:solidFill>
                        <a:srgbClr val="FFFFFF"/>
                      </a:solidFill>
                    </a:lnL>
                    <a:lnR w="0" cmpd="sng">
                      <a:solidFill>
                        <a:srgbClr val="FFFFFF"/>
                      </a:solidFill>
                      <a:prstDash val="solid"/>
                    </a:lnR>
                    <a:lnT w="9525" cmpd="sng">
                      <a:solidFill>
                        <a:srgbClr val="968C6D"/>
                      </a:solidFill>
                      <a:prstDash val="sysDot"/>
                    </a:lnT>
                    <a:lnB w="9525" cmpd="sng">
                      <a:solidFill>
                        <a:srgbClr val="968C6D"/>
                      </a:solidFill>
                      <a:prstDash val="sysDot"/>
                    </a:lnB>
                    <a:solidFill>
                      <a:srgbClr val="FFFFFF"/>
                    </a:solidFill>
                  </a:tcPr>
                </a:tc>
                <a:tc>
                  <a:txBody>
                    <a:bodyPr/>
                    <a:lstStyle/>
                    <a:p>
                      <a:pPr algn="l" fontAlgn="b">
                        <a:spcBef>
                          <a:spcPts val="0"/>
                        </a:spcBef>
                        <a:spcAft>
                          <a:spcPts val="900"/>
                        </a:spcAft>
                      </a:pPr>
                      <a:r>
                        <a:rPr lang="en-US" sz="1200" b="0" i="0" u="none" strike="noStrike" smtClean="0">
                          <a:solidFill>
                            <a:srgbClr val="000000"/>
                          </a:solidFill>
                          <a:effectLst/>
                          <a:latin typeface="Arial" panose="020B0604020202020204" pitchFamily="34" charset="0"/>
                        </a:rPr>
                        <a:t>0.816</a:t>
                      </a:r>
                      <a:endParaRPr lang="en-US" sz="1200" b="0" i="0" u="none" strike="noStrike">
                        <a:solidFill>
                          <a:srgbClr val="000000"/>
                        </a:solidFill>
                        <a:effectLst/>
                        <a:latin typeface="Arial" panose="020B0604020202020204" pitchFamily="34" charset="0"/>
                      </a:endParaRPr>
                    </a:p>
                  </a:txBody>
                  <a:tcPr marL="45720" marR="45720" marT="27432" marB="27432">
                    <a:lnL w="0" cmpd="sng">
                      <a:solidFill>
                        <a:srgbClr val="FFFFFF"/>
                      </a:solidFill>
                      <a:prstDash val="solid"/>
                    </a:lnL>
                    <a:lnR w="0" cmpd="sng">
                      <a:solidFill>
                        <a:srgbClr val="FFFFFF"/>
                      </a:solidFill>
                      <a:prstDash val="solid"/>
                    </a:lnR>
                    <a:lnT w="9525" cmpd="sng">
                      <a:solidFill>
                        <a:srgbClr val="968C6D"/>
                      </a:solidFill>
                      <a:prstDash val="sysDot"/>
                    </a:lnT>
                    <a:lnB w="9525" cmpd="sng">
                      <a:solidFill>
                        <a:srgbClr val="968C6D"/>
                      </a:solidFill>
                      <a:prstDash val="sysDot"/>
                    </a:lnB>
                    <a:solidFill>
                      <a:srgbClr val="FFFFFF"/>
                    </a:solidFill>
                  </a:tcPr>
                </a:tc>
                <a:tc>
                  <a:txBody>
                    <a:bodyPr/>
                    <a:lstStyle/>
                    <a:p>
                      <a:pPr algn="l" fontAlgn="b">
                        <a:spcBef>
                          <a:spcPts val="0"/>
                        </a:spcBef>
                        <a:spcAft>
                          <a:spcPts val="900"/>
                        </a:spcAft>
                      </a:pPr>
                      <a:r>
                        <a:rPr lang="en-US" sz="1200" b="0" i="0" u="none" strike="noStrike" smtClean="0">
                          <a:solidFill>
                            <a:srgbClr val="000000"/>
                          </a:solidFill>
                          <a:effectLst/>
                          <a:latin typeface="Arial" panose="020B0604020202020204" pitchFamily="34" charset="0"/>
                        </a:rPr>
                        <a:t>3 decimal places</a:t>
                      </a:r>
                      <a:endParaRPr lang="en-US" sz="1200" b="0" i="0" u="none" strike="noStrike" dirty="0">
                        <a:solidFill>
                          <a:srgbClr val="000000"/>
                        </a:solidFill>
                        <a:effectLst/>
                        <a:latin typeface="Arial" panose="020B0604020202020204" pitchFamily="34" charset="0"/>
                      </a:endParaRPr>
                    </a:p>
                  </a:txBody>
                  <a:tcPr marL="45720" marR="45720" marT="27432" marB="27432">
                    <a:lnL w="0" cmpd="sng">
                      <a:solidFill>
                        <a:srgbClr val="FFFFFF"/>
                      </a:solidFill>
                      <a:prstDash val="solid"/>
                    </a:lnL>
                    <a:lnR w="0" cmpd="sng">
                      <a:solidFill>
                        <a:srgbClr val="FFFFFF"/>
                      </a:solidFill>
                    </a:lnR>
                    <a:lnT w="9525" cmpd="sng">
                      <a:solidFill>
                        <a:srgbClr val="968C6D"/>
                      </a:solidFill>
                      <a:prstDash val="sysDot"/>
                    </a:lnT>
                    <a:lnB w="9525" cmpd="sng">
                      <a:solidFill>
                        <a:srgbClr val="968C6D"/>
                      </a:solidFill>
                      <a:prstDash val="sysDot"/>
                    </a:lnB>
                    <a:solidFill>
                      <a:srgbClr val="FFFFFF"/>
                    </a:solidFill>
                  </a:tcPr>
                </a:tc>
                <a:extLst>
                  <a:ext uri="{0D108BD9-81ED-4DB2-BD59-A6C34878D82A}">
                    <a16:rowId xmlns:a16="http://schemas.microsoft.com/office/drawing/2014/main" val="10005"/>
                  </a:ext>
                </a:extLst>
              </a:tr>
              <a:tr h="0">
                <a:tc>
                  <a:txBody>
                    <a:bodyPr/>
                    <a:lstStyle/>
                    <a:p>
                      <a:pPr algn="l" fontAlgn="b">
                        <a:spcBef>
                          <a:spcPts val="0"/>
                        </a:spcBef>
                        <a:spcAft>
                          <a:spcPts val="900"/>
                        </a:spcAft>
                      </a:pPr>
                      <a:r>
                        <a:rPr lang="en-US" sz="1200" b="0" i="0" u="none" strike="noStrike" smtClean="0">
                          <a:solidFill>
                            <a:srgbClr val="000000"/>
                          </a:solidFill>
                          <a:effectLst/>
                          <a:latin typeface="Arial" panose="020B0604020202020204" pitchFamily="34" charset="0"/>
                        </a:rPr>
                        <a:t>Linear regression line</a:t>
                      </a:r>
                      <a:endParaRPr lang="en-US" sz="1200" b="0" i="0" u="none" strike="noStrike" dirty="0">
                        <a:solidFill>
                          <a:srgbClr val="000000"/>
                        </a:solidFill>
                        <a:effectLst/>
                        <a:latin typeface="Arial" panose="020B0604020202020204" pitchFamily="34" charset="0"/>
                      </a:endParaRPr>
                    </a:p>
                  </a:txBody>
                  <a:tcPr marL="45720" marR="45720" marT="27432" marB="27432">
                    <a:lnL w="0" cmpd="sng">
                      <a:solidFill>
                        <a:srgbClr val="FFFFFF"/>
                      </a:solidFill>
                    </a:lnL>
                    <a:lnR w="0" cmpd="sng">
                      <a:solidFill>
                        <a:srgbClr val="FFFFFF"/>
                      </a:solidFill>
                      <a:prstDash val="solid"/>
                    </a:lnR>
                    <a:lnT w="9525" cmpd="sng">
                      <a:solidFill>
                        <a:srgbClr val="968C6D"/>
                      </a:solidFill>
                      <a:prstDash val="sysDot"/>
                    </a:lnT>
                    <a:lnB w="9525" cmpd="sng">
                      <a:solidFill>
                        <a:srgbClr val="968C6D"/>
                      </a:solidFill>
                      <a:prstDash val="solid"/>
                    </a:lnB>
                    <a:solidFill>
                      <a:srgbClr val="FFFFFF"/>
                    </a:solidFill>
                  </a:tcPr>
                </a:tc>
                <a:tc>
                  <a:txBody>
                    <a:bodyPr/>
                    <a:lstStyle/>
                    <a:p>
                      <a:pPr algn="l" fontAlgn="b">
                        <a:spcBef>
                          <a:spcPts val="0"/>
                        </a:spcBef>
                        <a:spcAft>
                          <a:spcPts val="900"/>
                        </a:spcAft>
                      </a:pPr>
                      <a:r>
                        <a:rPr lang="en-US" sz="1200" b="0" i="0" u="none" strike="noStrike" smtClean="0">
                          <a:solidFill>
                            <a:srgbClr val="000000"/>
                          </a:solidFill>
                          <a:effectLst/>
                          <a:latin typeface="Arial" panose="020B0604020202020204" pitchFamily="34" charset="0"/>
                        </a:rPr>
                        <a:t>y = 3.00 + 0.500x</a:t>
                      </a:r>
                      <a:endParaRPr lang="en-US" sz="1200" b="0" i="0" u="none" strike="noStrike">
                        <a:solidFill>
                          <a:srgbClr val="000000"/>
                        </a:solidFill>
                        <a:effectLst/>
                        <a:latin typeface="Arial" panose="020B0604020202020204" pitchFamily="34" charset="0"/>
                      </a:endParaRPr>
                    </a:p>
                  </a:txBody>
                  <a:tcPr marL="45720" marR="45720" marT="27432" marB="27432">
                    <a:lnL w="0" cmpd="sng">
                      <a:solidFill>
                        <a:srgbClr val="FFFFFF"/>
                      </a:solidFill>
                      <a:prstDash val="solid"/>
                    </a:lnL>
                    <a:lnR w="0" cmpd="sng">
                      <a:solidFill>
                        <a:srgbClr val="FFFFFF"/>
                      </a:solidFill>
                      <a:prstDash val="solid"/>
                    </a:lnR>
                    <a:lnT w="9525" cmpd="sng">
                      <a:solidFill>
                        <a:srgbClr val="968C6D"/>
                      </a:solidFill>
                      <a:prstDash val="sysDot"/>
                    </a:lnT>
                    <a:lnB w="9525" cmpd="sng">
                      <a:solidFill>
                        <a:srgbClr val="968C6D"/>
                      </a:solidFill>
                      <a:prstDash val="solid"/>
                    </a:lnB>
                    <a:solidFill>
                      <a:srgbClr val="FFFFFF"/>
                    </a:solidFill>
                  </a:tcPr>
                </a:tc>
                <a:tc>
                  <a:txBody>
                    <a:bodyPr/>
                    <a:lstStyle/>
                    <a:p>
                      <a:pPr algn="l" fontAlgn="b">
                        <a:spcBef>
                          <a:spcPts val="0"/>
                        </a:spcBef>
                        <a:spcAft>
                          <a:spcPts val="900"/>
                        </a:spcAft>
                      </a:pPr>
                      <a:r>
                        <a:rPr lang="en-US" sz="1200" b="0" i="0" u="none" strike="noStrike" dirty="0" smtClean="0">
                          <a:solidFill>
                            <a:srgbClr val="000000"/>
                          </a:solidFill>
                          <a:effectLst/>
                          <a:latin typeface="Arial" panose="020B0604020202020204" pitchFamily="34" charset="0"/>
                        </a:rPr>
                        <a:t>2-3 decimal places</a:t>
                      </a:r>
                      <a:endParaRPr lang="en-US" sz="1200" b="0" i="0" u="none" strike="noStrike" dirty="0">
                        <a:solidFill>
                          <a:srgbClr val="000000"/>
                        </a:solidFill>
                        <a:effectLst/>
                        <a:latin typeface="Arial" panose="020B0604020202020204" pitchFamily="34" charset="0"/>
                      </a:endParaRPr>
                    </a:p>
                  </a:txBody>
                  <a:tcPr marL="45720" marR="45720" marT="27432" marB="27432">
                    <a:lnL w="0" cmpd="sng">
                      <a:solidFill>
                        <a:srgbClr val="FFFFFF"/>
                      </a:solidFill>
                      <a:prstDash val="solid"/>
                    </a:lnL>
                    <a:lnR w="0" cmpd="sng">
                      <a:solidFill>
                        <a:srgbClr val="FFFFFF"/>
                      </a:solidFill>
                    </a:lnR>
                    <a:lnT w="9525" cmpd="sng">
                      <a:solidFill>
                        <a:srgbClr val="968C6D"/>
                      </a:solidFill>
                      <a:prstDash val="sysDot"/>
                    </a:lnT>
                    <a:lnB w="9525" cmpd="sng">
                      <a:solidFill>
                        <a:srgbClr val="968C6D"/>
                      </a:solidFill>
                      <a:prstDash val="solid"/>
                    </a:lnB>
                    <a:solidFill>
                      <a:srgbClr val="FFFFFF"/>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4413188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mtClean="0"/>
              <a:t>Discussion</a:t>
            </a:r>
            <a:endParaRPr lang="en-US" dirty="0"/>
          </a:p>
        </p:txBody>
      </p:sp>
      <p:sp>
        <p:nvSpPr>
          <p:cNvPr id="23" name="Content Placeholder 22"/>
          <p:cNvSpPr>
            <a:spLocks noGrp="1"/>
          </p:cNvSpPr>
          <p:nvPr>
            <p:ph sz="quarter" idx="15"/>
          </p:nvPr>
        </p:nvSpPr>
        <p:spPr>
          <a:xfrm>
            <a:off x="533400" y="1762791"/>
            <a:ext cx="8077200" cy="3385542"/>
          </a:xfrm>
        </p:spPr>
        <p:txBody>
          <a:bodyPr/>
          <a:lstStyle/>
          <a:p>
            <a:r>
              <a:rPr lang="en-US" dirty="0"/>
              <a:t>“Research Ideas for Artificial Intelligence in Auditing” (Journal of Emerging Technologies in Accounting):</a:t>
            </a:r>
          </a:p>
          <a:p>
            <a:pPr marL="228600" indent="-228600">
              <a:buFont typeface="Arial" panose="020B0604020202020204" pitchFamily="34" charset="0"/>
              <a:buChar char="•"/>
            </a:pPr>
            <a:r>
              <a:rPr lang="en-US" dirty="0"/>
              <a:t>What were some of the research questions identified by the authors?</a:t>
            </a:r>
          </a:p>
          <a:p>
            <a:pPr marL="228600" indent="-228600">
              <a:buFont typeface="Arial" panose="020B0604020202020204" pitchFamily="34" charset="0"/>
              <a:buChar char="•"/>
            </a:pPr>
            <a:r>
              <a:rPr lang="en-US" dirty="0"/>
              <a:t>What are some of the challenges for AI in the audit context?</a:t>
            </a:r>
          </a:p>
          <a:p>
            <a:pPr marL="228600" indent="-228600">
              <a:buFont typeface="Arial" panose="020B0604020202020204" pitchFamily="34" charset="0"/>
              <a:buChar char="•"/>
            </a:pPr>
            <a:r>
              <a:rPr lang="en-US" dirty="0"/>
              <a:t>How would you propose to address them?</a:t>
            </a:r>
          </a:p>
          <a:p>
            <a:pPr marL="228600" indent="-228600">
              <a:buFont typeface="Arial" panose="020B0604020202020204" pitchFamily="34" charset="0"/>
              <a:buChar char="•"/>
            </a:pPr>
            <a:r>
              <a:rPr lang="en-US" dirty="0"/>
              <a:t>What role do standards play in the adoption of new technologies?</a:t>
            </a:r>
          </a:p>
          <a:p>
            <a:pPr marL="228600" indent="-228600">
              <a:buFont typeface="Arial" panose="020B0604020202020204" pitchFamily="34" charset="0"/>
              <a:buChar char="•"/>
            </a:pPr>
            <a:r>
              <a:rPr lang="en-US" dirty="0"/>
              <a:t>What is the likelihood that AI disrupts the profession? Do you agree?</a:t>
            </a:r>
          </a:p>
          <a:p>
            <a:r>
              <a:rPr lang="en-US" dirty="0"/>
              <a:t>“A.I. Is Harder Than You Think” (New York Times):</a:t>
            </a:r>
          </a:p>
          <a:p>
            <a:pPr marL="228600" indent="-228600">
              <a:buFont typeface="Arial" panose="020B0604020202020204" pitchFamily="34" charset="0"/>
              <a:buChar char="•"/>
            </a:pPr>
            <a:r>
              <a:rPr lang="en-US" dirty="0"/>
              <a:t>What do the authors say about challenges to progress in A.I.?</a:t>
            </a:r>
          </a:p>
          <a:p>
            <a:pPr marL="228600" indent="-228600">
              <a:buFont typeface="Arial" panose="020B0604020202020204" pitchFamily="34" charset="0"/>
              <a:buChar char="•"/>
            </a:pPr>
            <a:r>
              <a:rPr lang="en-US" dirty="0"/>
              <a:t>What do you think will happen in the field?</a:t>
            </a:r>
          </a:p>
        </p:txBody>
      </p:sp>
      <p:sp>
        <p:nvSpPr>
          <p:cNvPr id="4" name="Slide Number Placeholder 3"/>
          <p:cNvSpPr>
            <a:spLocks noGrp="1"/>
          </p:cNvSpPr>
          <p:nvPr>
            <p:ph type="sldNum" sz="quarter" idx="18"/>
          </p:nvPr>
        </p:nvSpPr>
        <p:spPr/>
        <p:txBody>
          <a:bodyPr/>
          <a:lstStyle/>
          <a:p>
            <a:fld id="{0EB59224-DFAF-451D-8CBC-9A737B9002FD}" type="slidenum">
              <a:rPr lang="en-US" smtClean="0"/>
              <a:pPr/>
              <a:t>5</a:t>
            </a:fld>
            <a:endParaRPr lang="en-US" dirty="0"/>
          </a:p>
        </p:txBody>
      </p:sp>
    </p:spTree>
    <p:extLst>
      <p:ext uri="{BB962C8B-B14F-4D97-AF65-F5344CB8AC3E}">
        <p14:creationId xmlns:p14="http://schemas.microsoft.com/office/powerpoint/2010/main" val="141788031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Visualizing the quartet</a:t>
            </a:r>
          </a:p>
        </p:txBody>
      </p:sp>
      <p:sp>
        <p:nvSpPr>
          <p:cNvPr id="4" name="Slide Number Placeholder 3"/>
          <p:cNvSpPr>
            <a:spLocks noGrp="1"/>
          </p:cNvSpPr>
          <p:nvPr>
            <p:ph type="sldNum" sz="quarter" idx="18"/>
          </p:nvPr>
        </p:nvSpPr>
        <p:spPr/>
        <p:txBody>
          <a:bodyPr/>
          <a:lstStyle/>
          <a:p>
            <a:fld id="{0EB59224-DFAF-451D-8CBC-9A737B9002FD}" type="slidenum">
              <a:rPr lang="en-US" smtClean="0"/>
              <a:pPr/>
              <a:t>50</a:t>
            </a:fld>
            <a:endParaRPr lang="en-US" dirty="0"/>
          </a:p>
        </p:txBody>
      </p:sp>
      <p:pic>
        <p:nvPicPr>
          <p:cNvPr id="6" name="Picture 5"/>
          <p:cNvPicPr>
            <a:picLocks noChangeAspect="1"/>
          </p:cNvPicPr>
          <p:nvPr/>
        </p:nvPicPr>
        <p:blipFill>
          <a:blip r:embed="rId3"/>
          <a:stretch>
            <a:fillRect/>
          </a:stretch>
        </p:blipFill>
        <p:spPr>
          <a:xfrm>
            <a:off x="568549" y="1809377"/>
            <a:ext cx="6387826" cy="4472480"/>
          </a:xfrm>
          <a:prstGeom prst="rect">
            <a:avLst/>
          </a:prstGeom>
          <a:ln w="6350">
            <a:solidFill>
              <a:srgbClr val="968C6D"/>
            </a:solidFill>
          </a:ln>
        </p:spPr>
      </p:pic>
    </p:spTree>
    <p:extLst>
      <p:ext uri="{BB962C8B-B14F-4D97-AF65-F5344CB8AC3E}">
        <p14:creationId xmlns:p14="http://schemas.microsoft.com/office/powerpoint/2010/main" val="390657702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533400" y="6213902"/>
            <a:ext cx="4800600" cy="415498"/>
          </a:xfrm>
        </p:spPr>
        <p:txBody>
          <a:bodyPr/>
          <a:lstStyle/>
          <a:p>
            <a:r>
              <a:rPr lang="en-US" dirty="0"/>
              <a:t>© </a:t>
            </a:r>
            <a:r>
              <a:rPr lang="en-US" dirty="0" smtClean="0"/>
              <a:t>2018 </a:t>
            </a:r>
            <a:r>
              <a:rPr lang="en-US" dirty="0"/>
              <a:t>PwC. All rights reserved. PwC refers to the US member firm or one of its subsidiaries or affiliates, and may sometimes refer to the PwC network. Each member firm is a separate legal entity. Please see www.pwc.com/structure for further details.</a:t>
            </a:r>
          </a:p>
        </p:txBody>
      </p:sp>
    </p:spTree>
    <p:extLst>
      <p:ext uri="{BB962C8B-B14F-4D97-AF65-F5344CB8AC3E}">
        <p14:creationId xmlns:p14="http://schemas.microsoft.com/office/powerpoint/2010/main" val="24246427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AI </a:t>
            </a:r>
            <a:r>
              <a:rPr lang="en-US" dirty="0"/>
              <a:t>in the audit?</a:t>
            </a:r>
          </a:p>
        </p:txBody>
      </p:sp>
      <p:sp>
        <p:nvSpPr>
          <p:cNvPr id="4" name="Slide Number Placeholder 3"/>
          <p:cNvSpPr>
            <a:spLocks noGrp="1"/>
          </p:cNvSpPr>
          <p:nvPr>
            <p:ph type="sldNum" sz="quarter" idx="18"/>
          </p:nvPr>
        </p:nvSpPr>
        <p:spPr/>
        <p:txBody>
          <a:bodyPr/>
          <a:lstStyle/>
          <a:p>
            <a:fld id="{0EB59224-DFAF-451D-8CBC-9A737B9002FD}" type="slidenum">
              <a:rPr lang="en-US" smtClean="0"/>
              <a:pPr/>
              <a:t>6</a:t>
            </a:fld>
            <a:endParaRPr lang="en-US" dirty="0"/>
          </a:p>
        </p:txBody>
      </p:sp>
      <p:sp>
        <p:nvSpPr>
          <p:cNvPr id="2" name="Content Placeholder 1"/>
          <p:cNvSpPr>
            <a:spLocks noGrp="1"/>
          </p:cNvSpPr>
          <p:nvPr>
            <p:ph sz="quarter" idx="15"/>
          </p:nvPr>
        </p:nvSpPr>
        <p:spPr/>
        <p:txBody>
          <a:bodyPr/>
          <a:lstStyle/>
          <a:p>
            <a:endParaRPr lang="en-US"/>
          </a:p>
        </p:txBody>
      </p:sp>
      <p:graphicFrame>
        <p:nvGraphicFramePr>
          <p:cNvPr id="6" name="Table 5"/>
          <p:cNvGraphicFramePr>
            <a:graphicFrameLocks noGrp="1"/>
          </p:cNvGraphicFramePr>
          <p:nvPr>
            <p:extLst>
              <p:ext uri="{D42A27DB-BD31-4B8C-83A1-F6EECF244321}">
                <p14:modId xmlns:p14="http://schemas.microsoft.com/office/powerpoint/2010/main" val="1525979040"/>
              </p:ext>
            </p:extLst>
          </p:nvPr>
        </p:nvGraphicFramePr>
        <p:xfrm>
          <a:off x="533401" y="1762130"/>
          <a:ext cx="8077199" cy="4142232"/>
        </p:xfrm>
        <a:graphic>
          <a:graphicData uri="http://schemas.openxmlformats.org/drawingml/2006/table">
            <a:tbl>
              <a:tblPr firstRow="1" bandRow="1">
                <a:tableStyleId>{5C22544A-7EE6-4342-B048-85BDC9FD1C3A}</a:tableStyleId>
              </a:tblPr>
              <a:tblGrid>
                <a:gridCol w="1133070">
                  <a:extLst>
                    <a:ext uri="{9D8B030D-6E8A-4147-A177-3AD203B41FA5}">
                      <a16:colId xmlns:a16="http://schemas.microsoft.com/office/drawing/2014/main" val="20000"/>
                    </a:ext>
                  </a:extLst>
                </a:gridCol>
                <a:gridCol w="3190124">
                  <a:extLst>
                    <a:ext uri="{9D8B030D-6E8A-4147-A177-3AD203B41FA5}">
                      <a16:colId xmlns:a16="http://schemas.microsoft.com/office/drawing/2014/main" val="20001"/>
                    </a:ext>
                  </a:extLst>
                </a:gridCol>
                <a:gridCol w="3754005">
                  <a:extLst>
                    <a:ext uri="{9D8B030D-6E8A-4147-A177-3AD203B41FA5}">
                      <a16:colId xmlns:a16="http://schemas.microsoft.com/office/drawing/2014/main" val="20002"/>
                    </a:ext>
                  </a:extLst>
                </a:gridCol>
              </a:tblGrid>
              <a:tr h="0">
                <a:tc>
                  <a:txBody>
                    <a:bodyPr/>
                    <a:lstStyle/>
                    <a:p>
                      <a:pPr algn="l">
                        <a:spcBef>
                          <a:spcPts val="0"/>
                        </a:spcBef>
                        <a:spcAft>
                          <a:spcPts val="300"/>
                        </a:spcAft>
                      </a:pPr>
                      <a:r>
                        <a:rPr lang="en-US" sz="900" b="1" smtClean="0">
                          <a:solidFill>
                            <a:srgbClr val="A32020"/>
                          </a:solidFill>
                          <a:latin typeface="Arial" panose="020B0604020202020204" pitchFamily="34" charset="0"/>
                        </a:rPr>
                        <a:t>Phase</a:t>
                      </a:r>
                      <a:endParaRPr lang="en-US" sz="900" b="1" dirty="0">
                        <a:solidFill>
                          <a:srgbClr val="A32020"/>
                        </a:solidFill>
                        <a:latin typeface="Arial" panose="020B0604020202020204" pitchFamily="34" charset="0"/>
                      </a:endParaRPr>
                    </a:p>
                  </a:txBody>
                  <a:tcPr marL="45720" marR="45720" marT="27432" marB="27432">
                    <a:lnL w="0" cmpd="sng">
                      <a:solidFill>
                        <a:srgbClr val="FFFFFF"/>
                      </a:solidFill>
                    </a:lnL>
                    <a:lnR w="12700" cap="flat" cmpd="sng" algn="ctr">
                      <a:noFill/>
                      <a:prstDash val="solid"/>
                      <a:round/>
                      <a:headEnd type="none" w="med" len="med"/>
                      <a:tailEnd type="none" w="med" len="med"/>
                    </a:lnR>
                    <a:lnT w="0" cmpd="sng">
                      <a:solidFill>
                        <a:srgbClr val="FFFFFF"/>
                      </a:solidFill>
                    </a:lnT>
                    <a:lnB w="9525" cmpd="sng">
                      <a:solidFill>
                        <a:srgbClr val="968C6D"/>
                      </a:solidFill>
                      <a:prstDash val="solid"/>
                    </a:lnB>
                    <a:solidFill>
                      <a:srgbClr val="FFFFFF"/>
                    </a:solidFill>
                  </a:tcPr>
                </a:tc>
                <a:tc>
                  <a:txBody>
                    <a:bodyPr/>
                    <a:lstStyle/>
                    <a:p>
                      <a:pPr algn="l">
                        <a:spcBef>
                          <a:spcPts val="0"/>
                        </a:spcBef>
                        <a:spcAft>
                          <a:spcPts val="300"/>
                        </a:spcAft>
                      </a:pPr>
                      <a:r>
                        <a:rPr lang="en-US" sz="900" b="1" smtClean="0">
                          <a:solidFill>
                            <a:srgbClr val="A32020"/>
                          </a:solidFill>
                          <a:latin typeface="Arial" panose="020B0604020202020204" pitchFamily="34" charset="0"/>
                        </a:rPr>
                        <a:t>Traditional Process</a:t>
                      </a:r>
                      <a:endParaRPr lang="en-US" sz="900" b="1" dirty="0">
                        <a:solidFill>
                          <a:srgbClr val="A32020"/>
                        </a:solidFill>
                        <a:latin typeface="Arial" panose="020B0604020202020204" pitchFamily="34" charset="0"/>
                      </a:endParaRPr>
                    </a:p>
                  </a:txBody>
                  <a:tcPr marL="45720" marR="45720" marT="27432" marB="27432">
                    <a:lnL w="12700" cap="flat" cmpd="sng" algn="ctr">
                      <a:noFill/>
                      <a:prstDash val="solid"/>
                      <a:round/>
                      <a:headEnd type="none" w="med" len="med"/>
                      <a:tailEnd type="none" w="med" len="med"/>
                    </a:lnL>
                    <a:lnR w="12700" cap="flat" cmpd="sng" algn="ctr">
                      <a:noFill/>
                      <a:prstDash val="solid"/>
                      <a:round/>
                      <a:headEnd type="none" w="med" len="med"/>
                      <a:tailEnd type="none" w="med" len="med"/>
                    </a:lnR>
                    <a:lnT w="0" cmpd="sng">
                      <a:solidFill>
                        <a:srgbClr val="FFFFFF"/>
                      </a:solidFill>
                    </a:lnT>
                    <a:lnB w="9525" cmpd="sng">
                      <a:solidFill>
                        <a:srgbClr val="968C6D"/>
                      </a:solidFill>
                      <a:prstDash val="solid"/>
                    </a:lnB>
                    <a:solidFill>
                      <a:srgbClr val="FFFFFF"/>
                    </a:solidFill>
                  </a:tcPr>
                </a:tc>
                <a:tc>
                  <a:txBody>
                    <a:bodyPr/>
                    <a:lstStyle/>
                    <a:p>
                      <a:pPr algn="l">
                        <a:spcBef>
                          <a:spcPts val="0"/>
                        </a:spcBef>
                        <a:spcAft>
                          <a:spcPts val="300"/>
                        </a:spcAft>
                      </a:pPr>
                      <a:r>
                        <a:rPr lang="en-US" sz="900" b="1" dirty="0" smtClean="0">
                          <a:solidFill>
                            <a:srgbClr val="A32020"/>
                          </a:solidFill>
                          <a:latin typeface="Arial" panose="020B0604020202020204" pitchFamily="34" charset="0"/>
                        </a:rPr>
                        <a:t>AI-Enabled Process</a:t>
                      </a:r>
                      <a:endParaRPr lang="en-US" sz="900" b="1" dirty="0">
                        <a:solidFill>
                          <a:srgbClr val="A32020"/>
                        </a:solidFill>
                        <a:latin typeface="Arial" panose="020B0604020202020204" pitchFamily="34" charset="0"/>
                      </a:endParaRPr>
                    </a:p>
                  </a:txBody>
                  <a:tcPr marL="45720" marR="45720" marT="27432" marB="27432">
                    <a:lnL w="12700" cap="flat" cmpd="sng" algn="ctr">
                      <a:noFill/>
                      <a:prstDash val="solid"/>
                      <a:round/>
                      <a:headEnd type="none" w="med" len="med"/>
                      <a:tailEnd type="none" w="med" len="med"/>
                    </a:lnL>
                    <a:lnR w="0" cmpd="sng">
                      <a:solidFill>
                        <a:srgbClr val="FFFFFF"/>
                      </a:solidFill>
                    </a:lnR>
                    <a:lnT w="0" cmpd="sng">
                      <a:solidFill>
                        <a:srgbClr val="FFFFFF"/>
                      </a:solidFill>
                    </a:lnT>
                    <a:lnB w="9525" cmpd="sng">
                      <a:solidFill>
                        <a:srgbClr val="968C6D"/>
                      </a:solidFill>
                      <a:prstDash val="solid"/>
                    </a:lnB>
                    <a:solidFill>
                      <a:srgbClr val="FFFFFF"/>
                    </a:solidFill>
                  </a:tcPr>
                </a:tc>
                <a:extLst>
                  <a:ext uri="{0D108BD9-81ED-4DB2-BD59-A6C34878D82A}">
                    <a16:rowId xmlns:a16="http://schemas.microsoft.com/office/drawing/2014/main" val="10000"/>
                  </a:ext>
                </a:extLst>
              </a:tr>
              <a:tr h="0">
                <a:tc>
                  <a:txBody>
                    <a:bodyPr/>
                    <a:lstStyle/>
                    <a:p>
                      <a:pPr algn="l">
                        <a:spcBef>
                          <a:spcPts val="0"/>
                        </a:spcBef>
                        <a:spcAft>
                          <a:spcPts val="300"/>
                        </a:spcAft>
                      </a:pPr>
                      <a:r>
                        <a:rPr lang="en-US" sz="900" b="0" smtClean="0">
                          <a:solidFill>
                            <a:srgbClr val="000000"/>
                          </a:solidFill>
                          <a:latin typeface="Arial" panose="020B0604020202020204" pitchFamily="34" charset="0"/>
                        </a:rPr>
                        <a:t>Pre-planning</a:t>
                      </a:r>
                      <a:endParaRPr lang="en-US" sz="900" b="0" dirty="0">
                        <a:solidFill>
                          <a:srgbClr val="000000"/>
                        </a:solidFill>
                        <a:latin typeface="Arial" panose="020B0604020202020204" pitchFamily="34" charset="0"/>
                      </a:endParaRPr>
                    </a:p>
                  </a:txBody>
                  <a:tcPr marL="45720" marR="45720" marT="27432" marB="27432">
                    <a:lnL w="0" cmpd="sng">
                      <a:solidFill>
                        <a:srgbClr val="FFFFFF"/>
                      </a:solidFill>
                    </a:lnL>
                    <a:lnR w="0" cmpd="sng">
                      <a:solidFill>
                        <a:srgbClr val="FFFFFF"/>
                      </a:solidFill>
                      <a:prstDash val="solid"/>
                    </a:lnR>
                    <a:lnT w="9525" cmpd="sng">
                      <a:solidFill>
                        <a:srgbClr val="968C6D"/>
                      </a:solidFill>
                      <a:prstDash val="solid"/>
                    </a:lnT>
                    <a:lnB w="9525" cmpd="sng">
                      <a:solidFill>
                        <a:srgbClr val="968C6D"/>
                      </a:solidFill>
                      <a:prstDash val="sysDot"/>
                    </a:lnB>
                    <a:solidFill>
                      <a:srgbClr val="FFFFFF"/>
                    </a:solidFill>
                  </a:tcPr>
                </a:tc>
                <a:tc>
                  <a:txBody>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lang="en-US" sz="900" b="0" u="none" strike="noStrike" smtClean="0">
                          <a:solidFill>
                            <a:srgbClr val="000000"/>
                          </a:solidFill>
                          <a:effectLst/>
                          <a:latin typeface="Arial" panose="020B0604020202020204" pitchFamily="34" charset="0"/>
                        </a:rPr>
                        <a:t>Auditor examines client’s industry; Auditor examines client’s organizational structure, operational methods, and accounting and financial systems</a:t>
                      </a:r>
                      <a:endParaRPr lang="en-US" sz="900" b="0" i="0" u="none" strike="noStrike" dirty="0" smtClean="0">
                        <a:solidFill>
                          <a:srgbClr val="000000"/>
                        </a:solidFill>
                        <a:effectLst/>
                        <a:latin typeface="Arial" panose="020B0604020202020204" pitchFamily="34" charset="0"/>
                      </a:endParaRPr>
                    </a:p>
                  </a:txBody>
                  <a:tcPr marL="45720" marR="45720" marT="27432" marB="27432">
                    <a:lnL w="0" cmpd="sng">
                      <a:solidFill>
                        <a:srgbClr val="FFFFFF"/>
                      </a:solidFill>
                      <a:prstDash val="solid"/>
                    </a:lnL>
                    <a:lnR w="0" cmpd="sng">
                      <a:solidFill>
                        <a:srgbClr val="FFFFFF"/>
                      </a:solidFill>
                      <a:prstDash val="solid"/>
                    </a:lnR>
                    <a:lnT w="9525" cmpd="sng">
                      <a:solidFill>
                        <a:srgbClr val="968C6D"/>
                      </a:solidFill>
                      <a:prstDash val="solid"/>
                    </a:lnT>
                    <a:lnB w="9525" cmpd="sng">
                      <a:solidFill>
                        <a:srgbClr val="968C6D"/>
                      </a:solidFill>
                      <a:prstDash val="sysDot"/>
                    </a:lnB>
                    <a:solidFill>
                      <a:srgbClr val="FFFFFF"/>
                    </a:solidFill>
                  </a:tcPr>
                </a:tc>
                <a:tc>
                  <a:txBody>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lang="en-US" sz="900" b="0" u="none" strike="noStrike" dirty="0" smtClean="0">
                          <a:solidFill>
                            <a:srgbClr val="000000"/>
                          </a:solidFill>
                          <a:effectLst/>
                          <a:latin typeface="Arial" panose="020B0604020202020204" pitchFamily="34" charset="0"/>
                        </a:rPr>
                        <a:t>AI collects and analyzes Big Data (exogenous); Data related to the client’s organizational structure, operational methods, and accounting and financial systems feed into AI system</a:t>
                      </a:r>
                      <a:endParaRPr lang="en-US" sz="900" b="0" i="0" u="none" strike="noStrike" dirty="0" smtClean="0">
                        <a:solidFill>
                          <a:srgbClr val="000000"/>
                        </a:solidFill>
                        <a:effectLst/>
                        <a:latin typeface="Arial" panose="020B0604020202020204" pitchFamily="34" charset="0"/>
                      </a:endParaRPr>
                    </a:p>
                  </a:txBody>
                  <a:tcPr marL="45720" marR="45720" marT="27432" marB="27432">
                    <a:lnL w="0" cmpd="sng">
                      <a:solidFill>
                        <a:srgbClr val="FFFFFF"/>
                      </a:solidFill>
                      <a:prstDash val="solid"/>
                    </a:lnL>
                    <a:lnR w="0" cmpd="sng">
                      <a:solidFill>
                        <a:srgbClr val="FFFFFF"/>
                      </a:solidFill>
                    </a:lnR>
                    <a:lnT w="9525" cmpd="sng">
                      <a:solidFill>
                        <a:srgbClr val="968C6D"/>
                      </a:solidFill>
                      <a:prstDash val="solid"/>
                    </a:lnT>
                    <a:lnB w="9525" cmpd="sng">
                      <a:solidFill>
                        <a:srgbClr val="968C6D"/>
                      </a:solidFill>
                      <a:prstDash val="sysDot"/>
                    </a:lnB>
                    <a:solidFill>
                      <a:srgbClr val="FFFFFF"/>
                    </a:solidFill>
                  </a:tcPr>
                </a:tc>
                <a:extLst>
                  <a:ext uri="{0D108BD9-81ED-4DB2-BD59-A6C34878D82A}">
                    <a16:rowId xmlns:a16="http://schemas.microsoft.com/office/drawing/2014/main" val="10001"/>
                  </a:ext>
                </a:extLst>
              </a:tr>
              <a:tr h="0">
                <a:tc>
                  <a:txBody>
                    <a:bodyPr/>
                    <a:lstStyle/>
                    <a:p>
                      <a:pPr algn="l">
                        <a:spcBef>
                          <a:spcPts val="0"/>
                        </a:spcBef>
                        <a:spcAft>
                          <a:spcPts val="300"/>
                        </a:spcAft>
                      </a:pPr>
                      <a:r>
                        <a:rPr lang="en-US" sz="900" b="0" smtClean="0">
                          <a:solidFill>
                            <a:srgbClr val="000000"/>
                          </a:solidFill>
                          <a:latin typeface="Arial" panose="020B0604020202020204" pitchFamily="34" charset="0"/>
                        </a:rPr>
                        <a:t>Contracting</a:t>
                      </a:r>
                      <a:endParaRPr lang="en-US" sz="900" b="0" dirty="0">
                        <a:solidFill>
                          <a:srgbClr val="000000"/>
                        </a:solidFill>
                        <a:latin typeface="Arial" panose="020B0604020202020204" pitchFamily="34" charset="0"/>
                      </a:endParaRPr>
                    </a:p>
                  </a:txBody>
                  <a:tcPr marL="45720" marR="45720" marT="27432" marB="27432">
                    <a:lnL w="0" cmpd="sng">
                      <a:solidFill>
                        <a:srgbClr val="FFFFFF"/>
                      </a:solidFill>
                    </a:lnL>
                    <a:lnR w="0" cmpd="sng">
                      <a:solidFill>
                        <a:srgbClr val="FFFFFF"/>
                      </a:solidFill>
                      <a:prstDash val="solid"/>
                    </a:lnR>
                    <a:lnT w="9525" cmpd="sng">
                      <a:solidFill>
                        <a:srgbClr val="968C6D"/>
                      </a:solidFill>
                      <a:prstDash val="sysDot"/>
                    </a:lnT>
                    <a:lnB w="9525" cmpd="sng">
                      <a:solidFill>
                        <a:srgbClr val="968C6D"/>
                      </a:solidFill>
                      <a:prstDash val="sysDot"/>
                    </a:lnB>
                    <a:solidFill>
                      <a:srgbClr val="FFFFFF"/>
                    </a:solidFill>
                  </a:tcPr>
                </a:tc>
                <a:tc>
                  <a:txBody>
                    <a:bodyPr/>
                    <a:lstStyle/>
                    <a:p>
                      <a:pPr marL="0" marR="0" lvl="0" indent="0" algn="l" defTabSz="914400" rtl="0" eaLnBrk="1" fontAlgn="auto" latinLnBrk="0" hangingPunct="1">
                        <a:lnSpc>
                          <a:spcPct val="100000"/>
                        </a:lnSpc>
                        <a:spcBef>
                          <a:spcPct val="0"/>
                        </a:spcBef>
                        <a:spcAft>
                          <a:spcPct val="300000"/>
                        </a:spcAft>
                        <a:buClrTx/>
                        <a:buSzTx/>
                        <a:buFontTx/>
                        <a:buNone/>
                        <a:tabLst/>
                        <a:defRPr/>
                      </a:pPr>
                      <a:r>
                        <a:rPr lang="en-US" sz="900" b="0" u="none" strike="noStrike" smtClean="0">
                          <a:solidFill>
                            <a:srgbClr val="000000"/>
                          </a:solidFill>
                          <a:effectLst/>
                          <a:latin typeface="Arial" panose="020B0604020202020204" pitchFamily="34" charset="0"/>
                        </a:rPr>
                        <a:t>Engagement letter prepared by the auditor based on the estimated client risk; Auditor and client sign contract</a:t>
                      </a:r>
                      <a:endParaRPr lang="en-US" sz="900" b="0" dirty="0">
                        <a:solidFill>
                          <a:srgbClr val="000000"/>
                        </a:solidFill>
                        <a:latin typeface="Arial" panose="020B0604020202020204" pitchFamily="34" charset="0"/>
                      </a:endParaRPr>
                    </a:p>
                  </a:txBody>
                  <a:tcPr marL="45720" marR="45720" marT="27432" marB="27432">
                    <a:lnL w="0" cmpd="sng">
                      <a:solidFill>
                        <a:srgbClr val="FFFFFF"/>
                      </a:solidFill>
                      <a:prstDash val="solid"/>
                    </a:lnL>
                    <a:lnR w="0" cmpd="sng">
                      <a:solidFill>
                        <a:srgbClr val="FFFFFF"/>
                      </a:solidFill>
                      <a:prstDash val="solid"/>
                    </a:lnR>
                    <a:lnT w="9525" cmpd="sng">
                      <a:solidFill>
                        <a:srgbClr val="968C6D"/>
                      </a:solidFill>
                      <a:prstDash val="sysDot"/>
                    </a:lnT>
                    <a:lnB w="9525" cmpd="sng">
                      <a:solidFill>
                        <a:srgbClr val="968C6D"/>
                      </a:solidFill>
                      <a:prstDash val="sysDot"/>
                    </a:lnB>
                    <a:solidFill>
                      <a:srgbClr val="FFFFFF"/>
                    </a:solidFill>
                  </a:tcPr>
                </a:tc>
                <a:tc>
                  <a:txBody>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lang="en-US" sz="900" b="0" u="none" strike="noStrike" dirty="0" smtClean="0">
                          <a:solidFill>
                            <a:srgbClr val="000000"/>
                          </a:solidFill>
                          <a:effectLst/>
                          <a:latin typeface="Arial" panose="020B0604020202020204" pitchFamily="34" charset="0"/>
                        </a:rPr>
                        <a:t>AI uses the estimate of the risk level (from Phase 1) and calculates audit fees and the number of hours; AI analyzes a database of contracts and prepares the contract; Auditor and client sign contract</a:t>
                      </a:r>
                      <a:endParaRPr lang="en-US" sz="900" b="0" i="0" u="none" strike="noStrike" dirty="0" smtClean="0">
                        <a:solidFill>
                          <a:srgbClr val="000000"/>
                        </a:solidFill>
                        <a:effectLst/>
                        <a:latin typeface="Arial" panose="020B0604020202020204" pitchFamily="34" charset="0"/>
                      </a:endParaRPr>
                    </a:p>
                  </a:txBody>
                  <a:tcPr marL="45720" marR="45720" marT="27432" marB="27432">
                    <a:lnL w="0" cmpd="sng">
                      <a:solidFill>
                        <a:srgbClr val="FFFFFF"/>
                      </a:solidFill>
                      <a:prstDash val="solid"/>
                    </a:lnL>
                    <a:lnR w="0" cmpd="sng">
                      <a:solidFill>
                        <a:srgbClr val="FFFFFF"/>
                      </a:solidFill>
                    </a:lnR>
                    <a:lnT w="9525" cmpd="sng">
                      <a:solidFill>
                        <a:srgbClr val="968C6D"/>
                      </a:solidFill>
                      <a:prstDash val="sysDot"/>
                    </a:lnT>
                    <a:lnB w="9525" cmpd="sng">
                      <a:solidFill>
                        <a:srgbClr val="968C6D"/>
                      </a:solidFill>
                      <a:prstDash val="sysDot"/>
                    </a:lnB>
                    <a:solidFill>
                      <a:srgbClr val="FFFFFF"/>
                    </a:solidFill>
                  </a:tcPr>
                </a:tc>
                <a:extLst>
                  <a:ext uri="{0D108BD9-81ED-4DB2-BD59-A6C34878D82A}">
                    <a16:rowId xmlns:a16="http://schemas.microsoft.com/office/drawing/2014/main" val="10002"/>
                  </a:ext>
                </a:extLst>
              </a:tr>
              <a:tr h="0">
                <a:tc>
                  <a:txBody>
                    <a:bodyPr/>
                    <a:lstStyle/>
                    <a:p>
                      <a:pPr algn="l">
                        <a:spcBef>
                          <a:spcPts val="0"/>
                        </a:spcBef>
                        <a:spcAft>
                          <a:spcPts val="300"/>
                        </a:spcAft>
                      </a:pPr>
                      <a:r>
                        <a:rPr lang="en-US" sz="900" b="0" smtClean="0">
                          <a:solidFill>
                            <a:srgbClr val="000000"/>
                          </a:solidFill>
                          <a:latin typeface="Arial" panose="020B0604020202020204" pitchFamily="34" charset="0"/>
                        </a:rPr>
                        <a:t>Understanding internal controls and identifying risk factors</a:t>
                      </a:r>
                      <a:endParaRPr lang="en-US" sz="900" b="0" dirty="0">
                        <a:solidFill>
                          <a:srgbClr val="000000"/>
                        </a:solidFill>
                        <a:latin typeface="Arial" panose="020B0604020202020204" pitchFamily="34" charset="0"/>
                      </a:endParaRPr>
                    </a:p>
                  </a:txBody>
                  <a:tcPr marL="45720" marR="45720" marT="27432" marB="27432">
                    <a:lnL w="0" cmpd="sng">
                      <a:solidFill>
                        <a:srgbClr val="FFFFFF"/>
                      </a:solidFill>
                    </a:lnL>
                    <a:lnR w="0" cmpd="sng">
                      <a:solidFill>
                        <a:srgbClr val="FFFFFF"/>
                      </a:solidFill>
                      <a:prstDash val="solid"/>
                    </a:lnR>
                    <a:lnT w="9525" cmpd="sng">
                      <a:solidFill>
                        <a:srgbClr val="968C6D"/>
                      </a:solidFill>
                      <a:prstDash val="sysDot"/>
                    </a:lnT>
                    <a:lnB w="9525" cmpd="sng">
                      <a:solidFill>
                        <a:srgbClr val="968C6D"/>
                      </a:solidFill>
                      <a:prstDash val="sysDot"/>
                    </a:lnB>
                    <a:solidFill>
                      <a:srgbClr val="FFFFFF"/>
                    </a:solidFill>
                  </a:tcPr>
                </a:tc>
                <a:tc>
                  <a:txBody>
                    <a:bodyPr/>
                    <a:lstStyle/>
                    <a:p>
                      <a:pPr marL="0" marR="0" lvl="0" indent="0" algn="l" defTabSz="914400" rtl="0" eaLnBrk="1" fontAlgn="auto" latinLnBrk="0" hangingPunct="1">
                        <a:lnSpc>
                          <a:spcPct val="100000"/>
                        </a:lnSpc>
                        <a:spcBef>
                          <a:spcPct val="0"/>
                        </a:spcBef>
                        <a:spcAft>
                          <a:spcPct val="300000"/>
                        </a:spcAft>
                        <a:buClrTx/>
                        <a:buSzTx/>
                        <a:buFontTx/>
                        <a:buNone/>
                        <a:tabLst/>
                        <a:defRPr/>
                      </a:pPr>
                      <a:r>
                        <a:rPr lang="en-US" sz="900" b="0" u="none" strike="noStrike" dirty="0" smtClean="0">
                          <a:solidFill>
                            <a:srgbClr val="000000"/>
                          </a:solidFill>
                          <a:effectLst/>
                          <a:latin typeface="Arial" panose="020B0604020202020204" pitchFamily="34" charset="0"/>
                        </a:rPr>
                        <a:t>Document understanding (flowcharts, questionnaires, narratives, walkthrough); Auditor aggregates this information and uses their judgment to identify risks factors; Understanding of IC to determine the scope, nature, and timing of substantive tests</a:t>
                      </a:r>
                      <a:endParaRPr lang="en-US" sz="900" b="0" dirty="0">
                        <a:solidFill>
                          <a:srgbClr val="000000"/>
                        </a:solidFill>
                        <a:latin typeface="Arial" panose="020B0604020202020204" pitchFamily="34" charset="0"/>
                      </a:endParaRPr>
                    </a:p>
                  </a:txBody>
                  <a:tcPr marL="45720" marR="45720" marT="27432" marB="27432">
                    <a:lnL w="0" cmpd="sng">
                      <a:solidFill>
                        <a:srgbClr val="FFFFFF"/>
                      </a:solidFill>
                      <a:prstDash val="solid"/>
                    </a:lnL>
                    <a:lnR w="0" cmpd="sng">
                      <a:solidFill>
                        <a:srgbClr val="FFFFFF"/>
                      </a:solidFill>
                      <a:prstDash val="solid"/>
                    </a:lnR>
                    <a:lnT w="9525" cmpd="sng">
                      <a:solidFill>
                        <a:srgbClr val="968C6D"/>
                      </a:solidFill>
                      <a:prstDash val="sysDot"/>
                    </a:lnT>
                    <a:lnB w="9525" cmpd="sng">
                      <a:solidFill>
                        <a:srgbClr val="968C6D"/>
                      </a:solidFill>
                      <a:prstDash val="sysDot"/>
                    </a:lnB>
                    <a:solidFill>
                      <a:srgbClr val="FFFFFF"/>
                    </a:solidFill>
                  </a:tcPr>
                </a:tc>
                <a:tc>
                  <a:txBody>
                    <a:bodyPr/>
                    <a:lstStyle/>
                    <a:p>
                      <a:pPr marL="0" marR="0" lvl="0" indent="0" algn="l" defTabSz="914400" rtl="0" eaLnBrk="1" fontAlgn="b" latinLnBrk="0" hangingPunct="1">
                        <a:lnSpc>
                          <a:spcPct val="100000"/>
                        </a:lnSpc>
                        <a:spcBef>
                          <a:spcPts val="0"/>
                        </a:spcBef>
                        <a:spcAft>
                          <a:spcPts val="300"/>
                        </a:spcAft>
                        <a:buClrTx/>
                        <a:buSzTx/>
                        <a:buFontTx/>
                        <a:buNone/>
                        <a:tabLst/>
                        <a:defRPr/>
                      </a:pPr>
                      <a:r>
                        <a:rPr lang="en-US" sz="900" b="0" u="none" strike="noStrike" dirty="0" smtClean="0">
                          <a:solidFill>
                            <a:srgbClr val="000000"/>
                          </a:solidFill>
                          <a:effectLst/>
                          <a:latin typeface="Arial" panose="020B0604020202020204" pitchFamily="34" charset="0"/>
                        </a:rPr>
                        <a:t>Feed flowcharts, questionnaire answers, and narratives into the AI system and use image recognition and text mining to analyze them; Use drones to conduct the walkthrough, then use AI to analyze the generated video; Use visualization and pattern recognition to identify risk factors; AI aggregates all these data to identify fraud and illegal-acts risk factors</a:t>
                      </a:r>
                      <a:endParaRPr lang="en-US" sz="900" b="0" i="0" u="none" strike="noStrike" dirty="0" smtClean="0">
                        <a:solidFill>
                          <a:srgbClr val="000000"/>
                        </a:solidFill>
                        <a:effectLst/>
                        <a:latin typeface="Arial" panose="020B0604020202020204" pitchFamily="34" charset="0"/>
                      </a:endParaRPr>
                    </a:p>
                  </a:txBody>
                  <a:tcPr marL="45720" marR="45720" marT="27432" marB="27432">
                    <a:lnL w="0" cmpd="sng">
                      <a:solidFill>
                        <a:srgbClr val="FFFFFF"/>
                      </a:solidFill>
                      <a:prstDash val="solid"/>
                    </a:lnL>
                    <a:lnR w="0" cmpd="sng">
                      <a:solidFill>
                        <a:srgbClr val="FFFFFF"/>
                      </a:solidFill>
                    </a:lnR>
                    <a:lnT w="9525" cmpd="sng">
                      <a:solidFill>
                        <a:srgbClr val="968C6D"/>
                      </a:solidFill>
                      <a:prstDash val="sysDot"/>
                    </a:lnT>
                    <a:lnB w="9525" cmpd="sng">
                      <a:solidFill>
                        <a:srgbClr val="968C6D"/>
                      </a:solidFill>
                      <a:prstDash val="sysDot"/>
                    </a:lnB>
                    <a:solidFill>
                      <a:srgbClr val="FFFFFF"/>
                    </a:solidFill>
                  </a:tcPr>
                </a:tc>
                <a:extLst>
                  <a:ext uri="{0D108BD9-81ED-4DB2-BD59-A6C34878D82A}">
                    <a16:rowId xmlns:a16="http://schemas.microsoft.com/office/drawing/2014/main" val="10003"/>
                  </a:ext>
                </a:extLst>
              </a:tr>
              <a:tr h="0">
                <a:tc>
                  <a:txBody>
                    <a:bodyPr/>
                    <a:lstStyle/>
                    <a:p>
                      <a:pPr algn="l">
                        <a:spcBef>
                          <a:spcPts val="0"/>
                        </a:spcBef>
                        <a:spcAft>
                          <a:spcPts val="300"/>
                        </a:spcAft>
                      </a:pPr>
                      <a:r>
                        <a:rPr lang="en-US" sz="900" b="0" smtClean="0">
                          <a:solidFill>
                            <a:srgbClr val="000000"/>
                          </a:solidFill>
                          <a:latin typeface="Arial" panose="020B0604020202020204" pitchFamily="34" charset="0"/>
                        </a:rPr>
                        <a:t>Control risk assessment</a:t>
                      </a:r>
                      <a:endParaRPr lang="en-US" sz="900" b="0" dirty="0">
                        <a:solidFill>
                          <a:srgbClr val="000000"/>
                        </a:solidFill>
                        <a:latin typeface="Arial" panose="020B0604020202020204" pitchFamily="34" charset="0"/>
                      </a:endParaRPr>
                    </a:p>
                  </a:txBody>
                  <a:tcPr marL="45720" marR="45720" marT="27432" marB="27432">
                    <a:lnL w="0" cmpd="sng">
                      <a:solidFill>
                        <a:srgbClr val="FFFFFF"/>
                      </a:solidFill>
                    </a:lnL>
                    <a:lnR w="0" cmpd="sng">
                      <a:solidFill>
                        <a:srgbClr val="FFFFFF"/>
                      </a:solidFill>
                      <a:prstDash val="solid"/>
                    </a:lnR>
                    <a:lnT w="9525" cmpd="sng">
                      <a:solidFill>
                        <a:srgbClr val="968C6D"/>
                      </a:solidFill>
                      <a:prstDash val="sysDot"/>
                    </a:lnT>
                    <a:lnB w="9525" cmpd="sng">
                      <a:solidFill>
                        <a:srgbClr val="968C6D"/>
                      </a:solidFill>
                      <a:prstDash val="sysDot"/>
                    </a:lnB>
                    <a:solidFill>
                      <a:srgbClr val="FFFFFF"/>
                    </a:solidFill>
                  </a:tcPr>
                </a:tc>
                <a:tc>
                  <a:txBody>
                    <a:bodyPr/>
                    <a:lstStyle/>
                    <a:p>
                      <a:pPr marL="0" marR="0" lvl="0" indent="0" algn="l" defTabSz="914400" rtl="0" eaLnBrk="1" fontAlgn="auto" latinLnBrk="0" hangingPunct="1">
                        <a:lnSpc>
                          <a:spcPct val="100000"/>
                        </a:lnSpc>
                        <a:spcBef>
                          <a:spcPct val="0"/>
                        </a:spcBef>
                        <a:spcAft>
                          <a:spcPct val="300000"/>
                        </a:spcAft>
                        <a:buClrTx/>
                        <a:buSzTx/>
                        <a:buFontTx/>
                        <a:buNone/>
                        <a:tabLst/>
                        <a:defRPr/>
                      </a:pPr>
                      <a:r>
                        <a:rPr lang="en-US" sz="900" b="0" u="none" strike="noStrike" smtClean="0">
                          <a:solidFill>
                            <a:srgbClr val="000000"/>
                          </a:solidFill>
                          <a:effectLst/>
                          <a:latin typeface="Arial" panose="020B0604020202020204" pitchFamily="34" charset="0"/>
                        </a:rPr>
                        <a:t>Examination of the client’s IC policies and procedures; Risk assessment for each attribute; Test of controls; Risk reassessment; Document testing of controls</a:t>
                      </a:r>
                      <a:endParaRPr lang="en-US" sz="900" b="0" dirty="0">
                        <a:solidFill>
                          <a:srgbClr val="000000"/>
                        </a:solidFill>
                        <a:latin typeface="Arial" panose="020B0604020202020204" pitchFamily="34" charset="0"/>
                      </a:endParaRPr>
                    </a:p>
                  </a:txBody>
                  <a:tcPr marL="45720" marR="45720" marT="27432" marB="27432">
                    <a:lnL w="0" cmpd="sng">
                      <a:solidFill>
                        <a:srgbClr val="FFFFFF"/>
                      </a:solidFill>
                      <a:prstDash val="solid"/>
                    </a:lnL>
                    <a:lnR w="0" cmpd="sng">
                      <a:solidFill>
                        <a:srgbClr val="FFFFFF"/>
                      </a:solidFill>
                      <a:prstDash val="solid"/>
                    </a:lnR>
                    <a:lnT w="9525" cmpd="sng">
                      <a:solidFill>
                        <a:srgbClr val="968C6D"/>
                      </a:solidFill>
                      <a:prstDash val="sysDot"/>
                    </a:lnT>
                    <a:lnB w="9525" cmpd="sng">
                      <a:solidFill>
                        <a:srgbClr val="968C6D"/>
                      </a:solidFill>
                      <a:prstDash val="sysDot"/>
                    </a:lnB>
                    <a:solidFill>
                      <a:srgbClr val="FFFFFF"/>
                    </a:solidFill>
                  </a:tcPr>
                </a:tc>
                <a:tc>
                  <a:txBody>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lang="en-US" sz="900" b="0" u="none" strike="noStrike" dirty="0" smtClean="0">
                          <a:solidFill>
                            <a:srgbClr val="000000"/>
                          </a:solidFill>
                          <a:effectLst/>
                          <a:latin typeface="Arial" panose="020B0604020202020204" pitchFamily="34" charset="0"/>
                        </a:rPr>
                        <a:t>Continuous control monitoring systems examine controls continuously; AI runs process mining to verify proper IC implementation; Logs are automatically generated to ensure their integrity</a:t>
                      </a:r>
                      <a:endParaRPr lang="en-US" sz="900" b="0" i="0" u="none" strike="noStrike" dirty="0" smtClean="0">
                        <a:solidFill>
                          <a:srgbClr val="000000"/>
                        </a:solidFill>
                        <a:effectLst/>
                        <a:latin typeface="Arial" panose="020B0604020202020204" pitchFamily="34" charset="0"/>
                      </a:endParaRPr>
                    </a:p>
                  </a:txBody>
                  <a:tcPr marL="45720" marR="45720" marT="27432" marB="27432">
                    <a:lnL w="0" cmpd="sng">
                      <a:solidFill>
                        <a:srgbClr val="FFFFFF"/>
                      </a:solidFill>
                      <a:prstDash val="solid"/>
                    </a:lnL>
                    <a:lnR w="0" cmpd="sng">
                      <a:solidFill>
                        <a:srgbClr val="FFFFFF"/>
                      </a:solidFill>
                    </a:lnR>
                    <a:lnT w="9525" cmpd="sng">
                      <a:solidFill>
                        <a:srgbClr val="968C6D"/>
                      </a:solidFill>
                      <a:prstDash val="sysDot"/>
                    </a:lnT>
                    <a:lnB w="9525" cmpd="sng">
                      <a:solidFill>
                        <a:srgbClr val="968C6D"/>
                      </a:solidFill>
                      <a:prstDash val="sysDot"/>
                    </a:lnB>
                    <a:solidFill>
                      <a:srgbClr val="FFFFFF"/>
                    </a:solidFill>
                  </a:tcPr>
                </a:tc>
                <a:extLst>
                  <a:ext uri="{0D108BD9-81ED-4DB2-BD59-A6C34878D82A}">
                    <a16:rowId xmlns:a16="http://schemas.microsoft.com/office/drawing/2014/main" val="10004"/>
                  </a:ext>
                </a:extLst>
              </a:tr>
              <a:tr h="0">
                <a:tc>
                  <a:txBody>
                    <a:bodyPr/>
                    <a:lstStyle/>
                    <a:p>
                      <a:pPr algn="l">
                        <a:spcBef>
                          <a:spcPts val="0"/>
                        </a:spcBef>
                        <a:spcAft>
                          <a:spcPts val="300"/>
                        </a:spcAft>
                      </a:pPr>
                      <a:r>
                        <a:rPr lang="en-US" sz="900" b="0" smtClean="0">
                          <a:solidFill>
                            <a:srgbClr val="000000"/>
                          </a:solidFill>
                          <a:latin typeface="Arial" panose="020B0604020202020204" pitchFamily="34" charset="0"/>
                        </a:rPr>
                        <a:t>Substantive tests</a:t>
                      </a:r>
                      <a:endParaRPr lang="en-US" sz="900" b="0" dirty="0">
                        <a:solidFill>
                          <a:srgbClr val="000000"/>
                        </a:solidFill>
                        <a:latin typeface="Arial" panose="020B0604020202020204" pitchFamily="34" charset="0"/>
                      </a:endParaRPr>
                    </a:p>
                  </a:txBody>
                  <a:tcPr marL="45720" marR="45720" marT="27432" marB="27432">
                    <a:lnL w="0" cmpd="sng">
                      <a:solidFill>
                        <a:srgbClr val="FFFFFF"/>
                      </a:solidFill>
                    </a:lnL>
                    <a:lnR w="0" cmpd="sng">
                      <a:solidFill>
                        <a:srgbClr val="FFFFFF"/>
                      </a:solidFill>
                      <a:prstDash val="solid"/>
                    </a:lnR>
                    <a:lnT w="9525" cmpd="sng">
                      <a:solidFill>
                        <a:srgbClr val="968C6D"/>
                      </a:solidFill>
                      <a:prstDash val="sysDot"/>
                    </a:lnT>
                    <a:lnB w="9525" cmpd="sng">
                      <a:solidFill>
                        <a:srgbClr val="968C6D"/>
                      </a:solidFill>
                      <a:prstDash val="sysDot"/>
                    </a:lnB>
                    <a:solidFill>
                      <a:srgbClr val="FFFFFF"/>
                    </a:solidFill>
                  </a:tcPr>
                </a:tc>
                <a:tc>
                  <a:txBody>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lang="en-US" sz="900" b="0" u="none" strike="noStrike" smtClean="0">
                          <a:solidFill>
                            <a:srgbClr val="000000"/>
                          </a:solidFill>
                          <a:effectLst/>
                          <a:latin typeface="Arial" panose="020B0604020202020204" pitchFamily="34" charset="0"/>
                        </a:rPr>
                        <a:t>Periodical sampling-based tests, and nature, extent, and timing depend on IC tests; Tests of details of a sample of transactions; Test of details of balances (at a certain point in time); Analytical procedures</a:t>
                      </a:r>
                      <a:endParaRPr lang="en-US" sz="900" b="0" i="0" u="none" strike="noStrike" dirty="0" smtClean="0">
                        <a:solidFill>
                          <a:srgbClr val="000000"/>
                        </a:solidFill>
                        <a:effectLst/>
                        <a:latin typeface="Arial" panose="020B0604020202020204" pitchFamily="34" charset="0"/>
                      </a:endParaRPr>
                    </a:p>
                  </a:txBody>
                  <a:tcPr marL="45720" marR="45720" marT="27432" marB="27432">
                    <a:lnL w="0" cmpd="sng">
                      <a:solidFill>
                        <a:srgbClr val="FFFFFF"/>
                      </a:solidFill>
                      <a:prstDash val="solid"/>
                    </a:lnL>
                    <a:lnR w="0" cmpd="sng">
                      <a:solidFill>
                        <a:srgbClr val="FFFFFF"/>
                      </a:solidFill>
                      <a:prstDash val="solid"/>
                    </a:lnR>
                    <a:lnT w="9525" cmpd="sng">
                      <a:solidFill>
                        <a:srgbClr val="968C6D"/>
                      </a:solidFill>
                      <a:prstDash val="sysDot"/>
                    </a:lnT>
                    <a:lnB w="9525" cmpd="sng">
                      <a:solidFill>
                        <a:srgbClr val="968C6D"/>
                      </a:solidFill>
                      <a:prstDash val="sysDot"/>
                    </a:lnB>
                    <a:solidFill>
                      <a:srgbClr val="FFFFFF"/>
                    </a:solidFill>
                  </a:tcPr>
                </a:tc>
                <a:tc>
                  <a:txBody>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lang="en-US" sz="900" b="0" u="none" strike="noStrike" dirty="0" smtClean="0">
                          <a:solidFill>
                            <a:srgbClr val="000000"/>
                          </a:solidFill>
                          <a:effectLst/>
                          <a:latin typeface="Arial" panose="020B0604020202020204" pitchFamily="34" charset="0"/>
                        </a:rPr>
                        <a:t>Continuous Data Quality Assurance ensures quality of data and evidence; AI examines data provenance; Continuous test of details of transactions on 100% of the population; Continuous test of details of balances (at all times); Continuous pattern recognition, outlier detection, benchmarks, and visualization</a:t>
                      </a:r>
                      <a:endParaRPr lang="en-US" sz="900" b="0" i="0" u="none" strike="noStrike" dirty="0" smtClean="0">
                        <a:solidFill>
                          <a:srgbClr val="000000"/>
                        </a:solidFill>
                        <a:effectLst/>
                        <a:latin typeface="Arial" panose="020B0604020202020204" pitchFamily="34" charset="0"/>
                      </a:endParaRPr>
                    </a:p>
                  </a:txBody>
                  <a:tcPr marL="45720" marR="45720" marT="27432" marB="27432">
                    <a:lnL w="0" cmpd="sng">
                      <a:solidFill>
                        <a:srgbClr val="FFFFFF"/>
                      </a:solidFill>
                      <a:prstDash val="solid"/>
                    </a:lnL>
                    <a:lnR w="0" cmpd="sng">
                      <a:solidFill>
                        <a:srgbClr val="FFFFFF"/>
                      </a:solidFill>
                    </a:lnR>
                    <a:lnT w="9525" cmpd="sng">
                      <a:solidFill>
                        <a:srgbClr val="968C6D"/>
                      </a:solidFill>
                      <a:prstDash val="sysDot"/>
                    </a:lnT>
                    <a:lnB w="9525" cmpd="sng">
                      <a:solidFill>
                        <a:srgbClr val="968C6D"/>
                      </a:solidFill>
                      <a:prstDash val="sysDot"/>
                    </a:lnB>
                    <a:solidFill>
                      <a:srgbClr val="FFFFFF"/>
                    </a:solidFill>
                  </a:tcPr>
                </a:tc>
                <a:extLst>
                  <a:ext uri="{0D108BD9-81ED-4DB2-BD59-A6C34878D82A}">
                    <a16:rowId xmlns:a16="http://schemas.microsoft.com/office/drawing/2014/main" val="10005"/>
                  </a:ext>
                </a:extLst>
              </a:tr>
              <a:tr h="0">
                <a:tc>
                  <a:txBody>
                    <a:bodyPr/>
                    <a:lstStyle/>
                    <a:p>
                      <a:pPr algn="l">
                        <a:spcBef>
                          <a:spcPts val="0"/>
                        </a:spcBef>
                        <a:spcAft>
                          <a:spcPts val="300"/>
                        </a:spcAft>
                      </a:pPr>
                      <a:r>
                        <a:rPr lang="en-US" sz="900" b="0" smtClean="0">
                          <a:solidFill>
                            <a:srgbClr val="000000"/>
                          </a:solidFill>
                          <a:latin typeface="Arial" panose="020B0604020202020204" pitchFamily="34" charset="0"/>
                        </a:rPr>
                        <a:t>Evaluation of evidence</a:t>
                      </a:r>
                      <a:endParaRPr lang="en-US" sz="900" b="0" dirty="0">
                        <a:solidFill>
                          <a:srgbClr val="000000"/>
                        </a:solidFill>
                        <a:latin typeface="Arial" panose="020B0604020202020204" pitchFamily="34" charset="0"/>
                      </a:endParaRPr>
                    </a:p>
                  </a:txBody>
                  <a:tcPr marL="45720" marR="45720" marT="27432" marB="27432">
                    <a:lnL w="0" cmpd="sng">
                      <a:solidFill>
                        <a:srgbClr val="FFFFFF"/>
                      </a:solidFill>
                    </a:lnL>
                    <a:lnR w="0" cmpd="sng">
                      <a:solidFill>
                        <a:srgbClr val="FFFFFF"/>
                      </a:solidFill>
                      <a:prstDash val="solid"/>
                    </a:lnR>
                    <a:lnT w="9525" cmpd="sng">
                      <a:solidFill>
                        <a:srgbClr val="968C6D"/>
                      </a:solidFill>
                      <a:prstDash val="sysDot"/>
                    </a:lnT>
                    <a:lnB w="9525" cmpd="sng">
                      <a:solidFill>
                        <a:srgbClr val="968C6D"/>
                      </a:solidFill>
                      <a:prstDash val="sysDot"/>
                    </a:lnB>
                    <a:solidFill>
                      <a:srgbClr val="FFFFFF"/>
                    </a:solidFill>
                  </a:tcPr>
                </a:tc>
                <a:tc>
                  <a:txBody>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lang="en-US" sz="900" b="0" u="none" strike="noStrike" smtClean="0">
                          <a:solidFill>
                            <a:srgbClr val="000000"/>
                          </a:solidFill>
                          <a:effectLst/>
                          <a:latin typeface="Arial" panose="020B0604020202020204" pitchFamily="34" charset="0"/>
                        </a:rPr>
                        <a:t>Auditor must evaluate the sufficiency, clarity, and acceptability of collected evidence; Accordingly, auditor may either collect more evidence, or withdraw from engagement</a:t>
                      </a:r>
                      <a:endParaRPr lang="en-US" sz="900" b="0" i="0" u="none" strike="noStrike" dirty="0" smtClean="0">
                        <a:solidFill>
                          <a:srgbClr val="000000"/>
                        </a:solidFill>
                        <a:effectLst/>
                        <a:latin typeface="Arial" panose="020B0604020202020204" pitchFamily="34" charset="0"/>
                      </a:endParaRPr>
                    </a:p>
                  </a:txBody>
                  <a:tcPr marL="45720" marR="45720" marT="27432" marB="27432">
                    <a:lnL w="0" cmpd="sng">
                      <a:solidFill>
                        <a:srgbClr val="FFFFFF"/>
                      </a:solidFill>
                      <a:prstDash val="solid"/>
                    </a:lnL>
                    <a:lnR w="0" cmpd="sng">
                      <a:solidFill>
                        <a:srgbClr val="FFFFFF"/>
                      </a:solidFill>
                      <a:prstDash val="solid"/>
                    </a:lnR>
                    <a:lnT w="9525" cmpd="sng">
                      <a:solidFill>
                        <a:srgbClr val="968C6D"/>
                      </a:solidFill>
                      <a:prstDash val="sysDot"/>
                    </a:lnT>
                    <a:lnB w="9525" cmpd="sng">
                      <a:solidFill>
                        <a:srgbClr val="968C6D"/>
                      </a:solidFill>
                      <a:prstDash val="sysDot"/>
                    </a:lnB>
                    <a:solidFill>
                      <a:srgbClr val="FFFFFF"/>
                    </a:solidFill>
                  </a:tcPr>
                </a:tc>
                <a:tc>
                  <a:txBody>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lang="en-US" sz="900" b="0" u="none" strike="noStrike" dirty="0" smtClean="0">
                          <a:solidFill>
                            <a:srgbClr val="000000"/>
                          </a:solidFill>
                          <a:effectLst/>
                          <a:latin typeface="Arial" panose="020B0604020202020204" pitchFamily="34" charset="0"/>
                        </a:rPr>
                        <a:t>This becomes part of the previous phase</a:t>
                      </a:r>
                      <a:endParaRPr lang="en-US" sz="900" b="0" i="0" u="none" strike="noStrike" dirty="0" smtClean="0">
                        <a:solidFill>
                          <a:srgbClr val="000000"/>
                        </a:solidFill>
                        <a:effectLst/>
                        <a:latin typeface="Arial" panose="020B0604020202020204" pitchFamily="34" charset="0"/>
                      </a:endParaRPr>
                    </a:p>
                  </a:txBody>
                  <a:tcPr marL="45720" marR="45720" marT="27432" marB="27432">
                    <a:lnL w="0" cmpd="sng">
                      <a:solidFill>
                        <a:srgbClr val="FFFFFF"/>
                      </a:solidFill>
                      <a:prstDash val="solid"/>
                    </a:lnL>
                    <a:lnR w="0" cmpd="sng">
                      <a:solidFill>
                        <a:srgbClr val="FFFFFF"/>
                      </a:solidFill>
                    </a:lnR>
                    <a:lnT w="9525" cmpd="sng">
                      <a:solidFill>
                        <a:srgbClr val="968C6D"/>
                      </a:solidFill>
                      <a:prstDash val="sysDot"/>
                    </a:lnT>
                    <a:lnB w="9525" cmpd="sng">
                      <a:solidFill>
                        <a:srgbClr val="968C6D"/>
                      </a:solidFill>
                      <a:prstDash val="sysDot"/>
                    </a:lnB>
                    <a:solidFill>
                      <a:srgbClr val="FFFFFF"/>
                    </a:solidFill>
                  </a:tcPr>
                </a:tc>
                <a:extLst>
                  <a:ext uri="{0D108BD9-81ED-4DB2-BD59-A6C34878D82A}">
                    <a16:rowId xmlns:a16="http://schemas.microsoft.com/office/drawing/2014/main" val="10006"/>
                  </a:ext>
                </a:extLst>
              </a:tr>
              <a:tr h="0">
                <a:tc>
                  <a:txBody>
                    <a:bodyPr/>
                    <a:lstStyle/>
                    <a:p>
                      <a:pPr algn="l">
                        <a:spcBef>
                          <a:spcPts val="0"/>
                        </a:spcBef>
                        <a:spcAft>
                          <a:spcPts val="300"/>
                        </a:spcAft>
                      </a:pPr>
                      <a:r>
                        <a:rPr lang="en-US" sz="900" b="0" smtClean="0">
                          <a:solidFill>
                            <a:srgbClr val="000000"/>
                          </a:solidFill>
                          <a:latin typeface="Arial" panose="020B0604020202020204" pitchFamily="34" charset="0"/>
                        </a:rPr>
                        <a:t>Audit report</a:t>
                      </a:r>
                      <a:endParaRPr lang="en-US" sz="900" b="0" dirty="0">
                        <a:solidFill>
                          <a:srgbClr val="000000"/>
                        </a:solidFill>
                        <a:latin typeface="Arial" panose="020B0604020202020204" pitchFamily="34" charset="0"/>
                      </a:endParaRPr>
                    </a:p>
                  </a:txBody>
                  <a:tcPr marL="45720" marR="45720" marT="27432" marB="27432">
                    <a:lnL w="0" cmpd="sng">
                      <a:solidFill>
                        <a:srgbClr val="FFFFFF"/>
                      </a:solidFill>
                    </a:lnL>
                    <a:lnR w="0" cmpd="sng">
                      <a:solidFill>
                        <a:srgbClr val="FFFFFF"/>
                      </a:solidFill>
                      <a:prstDash val="solid"/>
                    </a:lnR>
                    <a:lnT w="9525" cmpd="sng">
                      <a:solidFill>
                        <a:srgbClr val="968C6D"/>
                      </a:solidFill>
                      <a:prstDash val="sysDot"/>
                    </a:lnT>
                    <a:lnB w="9525" cmpd="sng">
                      <a:solidFill>
                        <a:srgbClr val="968C6D"/>
                      </a:solidFill>
                      <a:prstDash val="solid"/>
                    </a:lnB>
                    <a:solidFill>
                      <a:srgbClr val="FFFFFF"/>
                    </a:solidFill>
                  </a:tcPr>
                </a:tc>
                <a:tc>
                  <a:txBody>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lang="en-US" sz="900" b="0" u="none" strike="noStrike" smtClean="0">
                          <a:solidFill>
                            <a:srgbClr val="000000"/>
                          </a:solidFill>
                          <a:effectLst/>
                          <a:latin typeface="Arial" panose="020B0604020202020204" pitchFamily="34" charset="0"/>
                        </a:rPr>
                        <a:t>Auditor aggregates previous information to issue a report; Report is categorical: clean, qualified, adverse, etc.</a:t>
                      </a:r>
                      <a:endParaRPr lang="en-US" sz="900" b="0" i="0" u="none" strike="noStrike" dirty="0" smtClean="0">
                        <a:solidFill>
                          <a:srgbClr val="000000"/>
                        </a:solidFill>
                        <a:effectLst/>
                        <a:latin typeface="Arial" panose="020B0604020202020204" pitchFamily="34" charset="0"/>
                      </a:endParaRPr>
                    </a:p>
                  </a:txBody>
                  <a:tcPr marL="45720" marR="45720" marT="27432" marB="27432">
                    <a:lnL w="0" cmpd="sng">
                      <a:solidFill>
                        <a:srgbClr val="FFFFFF"/>
                      </a:solidFill>
                      <a:prstDash val="solid"/>
                    </a:lnL>
                    <a:lnR w="0" cmpd="sng">
                      <a:solidFill>
                        <a:srgbClr val="FFFFFF"/>
                      </a:solidFill>
                      <a:prstDash val="solid"/>
                    </a:lnR>
                    <a:lnT w="9525" cmpd="sng">
                      <a:solidFill>
                        <a:srgbClr val="968C6D"/>
                      </a:solidFill>
                      <a:prstDash val="sysDot"/>
                    </a:lnT>
                    <a:lnB w="9525" cmpd="sng">
                      <a:solidFill>
                        <a:srgbClr val="968C6D"/>
                      </a:solidFill>
                      <a:prstDash val="solid"/>
                    </a:lnB>
                    <a:solidFill>
                      <a:srgbClr val="FFFFFF"/>
                    </a:solidFill>
                  </a:tcPr>
                </a:tc>
                <a:tc>
                  <a:txBody>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lang="en-US" sz="900" b="0" u="none" strike="noStrike" dirty="0" smtClean="0">
                          <a:solidFill>
                            <a:srgbClr val="000000"/>
                          </a:solidFill>
                          <a:effectLst/>
                          <a:latin typeface="Arial" panose="020B0604020202020204" pitchFamily="34" charset="0"/>
                        </a:rPr>
                        <a:t>AI uses a predictive model to estimate the various risks identified; Audit report can be continuous (graded 1–00 for example) rather than categorical (clean, qualified, adverse, etc.)</a:t>
                      </a:r>
                      <a:endParaRPr lang="en-US" sz="900" b="0" i="0" u="none" strike="noStrike" dirty="0" smtClean="0">
                        <a:solidFill>
                          <a:srgbClr val="000000"/>
                        </a:solidFill>
                        <a:effectLst/>
                        <a:latin typeface="Arial" panose="020B0604020202020204" pitchFamily="34" charset="0"/>
                      </a:endParaRPr>
                    </a:p>
                  </a:txBody>
                  <a:tcPr marL="45720" marR="45720" marT="27432" marB="27432">
                    <a:lnL w="0" cmpd="sng">
                      <a:solidFill>
                        <a:srgbClr val="FFFFFF"/>
                      </a:solidFill>
                      <a:prstDash val="solid"/>
                    </a:lnL>
                    <a:lnR w="0" cmpd="sng">
                      <a:solidFill>
                        <a:srgbClr val="FFFFFF"/>
                      </a:solidFill>
                    </a:lnR>
                    <a:lnT w="9525" cmpd="sng">
                      <a:solidFill>
                        <a:srgbClr val="968C6D"/>
                      </a:solidFill>
                      <a:prstDash val="sysDot"/>
                    </a:lnT>
                    <a:lnB w="9525" cmpd="sng">
                      <a:solidFill>
                        <a:srgbClr val="968C6D"/>
                      </a:solidFill>
                      <a:prstDash val="solid"/>
                    </a:lnB>
                    <a:solidFill>
                      <a:srgbClr val="FFFFFF"/>
                    </a:solidFill>
                  </a:tcPr>
                </a:tc>
                <a:extLst>
                  <a:ext uri="{0D108BD9-81ED-4DB2-BD59-A6C34878D82A}">
                    <a16:rowId xmlns:a16="http://schemas.microsoft.com/office/drawing/2014/main" val="10007"/>
                  </a:ext>
                </a:extLst>
              </a:tr>
            </a:tbl>
          </a:graphicData>
        </a:graphic>
      </p:graphicFrame>
      <p:sp>
        <p:nvSpPr>
          <p:cNvPr id="7" name="TextBox 6"/>
          <p:cNvSpPr txBox="1"/>
          <p:nvPr/>
        </p:nvSpPr>
        <p:spPr>
          <a:xfrm>
            <a:off x="533400" y="6072996"/>
            <a:ext cx="5123197" cy="123111"/>
          </a:xfrm>
          <a:prstGeom prst="rect">
            <a:avLst/>
          </a:prstGeom>
          <a:noFill/>
        </p:spPr>
        <p:txBody>
          <a:bodyPr wrap="square" lIns="0" tIns="0" rIns="0" bIns="0" rtlCol="0" anchor="t">
            <a:spAutoFit/>
          </a:bodyPr>
          <a:lstStyle/>
          <a:p>
            <a:pPr indent="-274320">
              <a:spcAft>
                <a:spcPts val="900"/>
              </a:spcAft>
            </a:pPr>
            <a:r>
              <a:rPr lang="en-US" sz="800" dirty="0" smtClean="0">
                <a:latin typeface="Georgia" pitchFamily="18" charset="0"/>
              </a:rPr>
              <a:t>Source: “Research </a:t>
            </a:r>
            <a:r>
              <a:rPr lang="en-US" sz="800" dirty="0">
                <a:latin typeface="Georgia" pitchFamily="18" charset="0"/>
              </a:rPr>
              <a:t>Ideas for Artificial Intelligence in Auditing” (Journal of Emerging Technologies in Accounting)</a:t>
            </a:r>
            <a:endParaRPr lang="en-US" sz="800" dirty="0" smtClean="0">
              <a:latin typeface="Georgia" pitchFamily="18" charset="0"/>
            </a:endParaRPr>
          </a:p>
        </p:txBody>
      </p:sp>
    </p:spTree>
    <p:extLst>
      <p:ext uri="{BB962C8B-B14F-4D97-AF65-F5344CB8AC3E}">
        <p14:creationId xmlns:p14="http://schemas.microsoft.com/office/powerpoint/2010/main" val="31851933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a:t>Model development</a:t>
            </a:r>
          </a:p>
        </p:txBody>
      </p:sp>
      <p:sp>
        <p:nvSpPr>
          <p:cNvPr id="3" name="Slide Number Placeholder 2"/>
          <p:cNvSpPr>
            <a:spLocks noGrp="1"/>
          </p:cNvSpPr>
          <p:nvPr>
            <p:ph type="sldNum" sz="quarter" idx="12"/>
          </p:nvPr>
        </p:nvSpPr>
        <p:spPr/>
        <p:txBody>
          <a:bodyPr/>
          <a:lstStyle/>
          <a:p>
            <a:fld id="{D28E348B-3B6A-455A-AE2A-FA4C930589F0}" type="slidenum">
              <a:rPr lang="en-US" smtClean="0"/>
              <a:pPr/>
              <a:t>7</a:t>
            </a:fld>
            <a:endParaRPr lang="en-US" dirty="0"/>
          </a:p>
        </p:txBody>
      </p:sp>
    </p:spTree>
    <p:extLst>
      <p:ext uri="{BB962C8B-B14F-4D97-AF65-F5344CB8AC3E}">
        <p14:creationId xmlns:p14="http://schemas.microsoft.com/office/powerpoint/2010/main" val="29942843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Model development process</a:t>
            </a:r>
          </a:p>
        </p:txBody>
      </p:sp>
      <p:sp>
        <p:nvSpPr>
          <p:cNvPr id="4" name="Slide Number Placeholder 3"/>
          <p:cNvSpPr>
            <a:spLocks noGrp="1"/>
          </p:cNvSpPr>
          <p:nvPr>
            <p:ph type="sldNum" sz="quarter" idx="18"/>
          </p:nvPr>
        </p:nvSpPr>
        <p:spPr/>
        <p:txBody>
          <a:bodyPr/>
          <a:lstStyle/>
          <a:p>
            <a:fld id="{0EB59224-DFAF-451D-8CBC-9A737B9002FD}" type="slidenum">
              <a:rPr lang="en-US" smtClean="0"/>
              <a:pPr/>
              <a:t>8</a:t>
            </a:fld>
            <a:endParaRPr lang="en-US" dirty="0"/>
          </a:p>
        </p:txBody>
      </p:sp>
      <p:sp>
        <p:nvSpPr>
          <p:cNvPr id="9" name="Circular Arrow 8"/>
          <p:cNvSpPr/>
          <p:nvPr/>
        </p:nvSpPr>
        <p:spPr bwMode="auto">
          <a:xfrm rot="16572233">
            <a:off x="2551171" y="1548250"/>
            <a:ext cx="4136407" cy="4587338"/>
          </a:xfrm>
          <a:prstGeom prst="circularArrow">
            <a:avLst>
              <a:gd name="adj1" fmla="val 7832"/>
              <a:gd name="adj2" fmla="val 817236"/>
              <a:gd name="adj3" fmla="val 20477378"/>
              <a:gd name="adj4" fmla="val 21462867"/>
              <a:gd name="adj5" fmla="val 9089"/>
            </a:avLst>
          </a:prstGeom>
          <a:solidFill>
            <a:srgbClr val="968C6D"/>
          </a:solidFill>
          <a:ln w="9525" cap="flat" cmpd="sng" algn="ctr">
            <a:noFill/>
            <a:prstDash val="solid"/>
            <a:round/>
            <a:headEnd type="none" w="med" len="med"/>
            <a:tailEnd type="none" w="med" len="med"/>
          </a:ln>
          <a:effectLst/>
        </p:spPr>
        <p:txBody>
          <a:bodyPr vert="horz" wrap="square" lIns="78150" tIns="39075" rIns="78150" bIns="39075" numCol="1" rtlCol="0" anchor="t" anchorCtr="0" compatLnSpc="1">
            <a:prstTxWarp prst="textNoShape">
              <a:avLst/>
            </a:prstTxWarp>
          </a:bodyPr>
          <a:lstStyle/>
          <a:p>
            <a:pPr marL="0" marR="0" lvl="0" indent="0" defTabSz="891387" eaLnBrk="1" fontAlgn="base" latinLnBrk="0" hangingPunct="1">
              <a:lnSpc>
                <a:spcPct val="100000"/>
              </a:lnSpc>
              <a:spcBef>
                <a:spcPct val="40000"/>
              </a:spcBef>
              <a:spcAft>
                <a:spcPct val="40000"/>
              </a:spcAft>
              <a:buClrTx/>
              <a:buSzTx/>
              <a:buFontTx/>
              <a:buNone/>
              <a:tabLst/>
              <a:defRPr/>
            </a:pPr>
            <a:endParaRPr kumimoji="0" lang="en-GB" sz="770" b="1" i="0" u="none" strike="noStrike" kern="0" cap="none" spc="0" normalizeH="0" baseline="0" noProof="0" dirty="0" smtClean="0">
              <a:ln>
                <a:noFill/>
              </a:ln>
              <a:solidFill>
                <a:srgbClr val="006699"/>
              </a:solidFill>
              <a:effectLst/>
              <a:uLnTx/>
              <a:uFillTx/>
              <a:latin typeface="+mj-lt"/>
              <a:ea typeface="Verdana" panose="020B0604030504040204" pitchFamily="34" charset="0"/>
              <a:cs typeface="Verdana" panose="020B0604030504040204" pitchFamily="34" charset="0"/>
            </a:endParaRPr>
          </a:p>
        </p:txBody>
      </p:sp>
      <p:sp>
        <p:nvSpPr>
          <p:cNvPr id="11" name="Circular Arrow 10"/>
          <p:cNvSpPr/>
          <p:nvPr/>
        </p:nvSpPr>
        <p:spPr bwMode="auto">
          <a:xfrm rot="16572233">
            <a:off x="2617199" y="3985814"/>
            <a:ext cx="1242533" cy="1541805"/>
          </a:xfrm>
          <a:prstGeom prst="circularArrow">
            <a:avLst>
              <a:gd name="adj1" fmla="val 7832"/>
              <a:gd name="adj2" fmla="val 817236"/>
              <a:gd name="adj3" fmla="val 20477378"/>
              <a:gd name="adj4" fmla="val 21462867"/>
              <a:gd name="adj5" fmla="val 9089"/>
            </a:avLst>
          </a:prstGeom>
          <a:solidFill>
            <a:srgbClr val="D5D1C5"/>
          </a:solidFill>
          <a:ln w="9525" cap="flat" cmpd="sng" algn="ctr">
            <a:noFill/>
            <a:prstDash val="solid"/>
            <a:round/>
            <a:headEnd type="none" w="med" len="med"/>
            <a:tailEnd type="none" w="med" len="med"/>
          </a:ln>
          <a:effectLst/>
        </p:spPr>
        <p:txBody>
          <a:bodyPr vert="horz" wrap="square" lIns="78150" tIns="39075" rIns="78150" bIns="39075" numCol="1" rtlCol="0" anchor="t" anchorCtr="0" compatLnSpc="1">
            <a:prstTxWarp prst="textNoShape">
              <a:avLst/>
            </a:prstTxWarp>
          </a:bodyPr>
          <a:lstStyle/>
          <a:p>
            <a:pPr marL="0" marR="0" lvl="0" indent="0" defTabSz="891387" eaLnBrk="1" fontAlgn="base" latinLnBrk="0" hangingPunct="1">
              <a:lnSpc>
                <a:spcPct val="100000"/>
              </a:lnSpc>
              <a:spcBef>
                <a:spcPct val="40000"/>
              </a:spcBef>
              <a:spcAft>
                <a:spcPct val="40000"/>
              </a:spcAft>
              <a:buClrTx/>
              <a:buSzTx/>
              <a:buFontTx/>
              <a:buNone/>
              <a:tabLst/>
              <a:defRPr/>
            </a:pPr>
            <a:endParaRPr kumimoji="0" lang="en-GB" sz="770" b="1" i="0" u="none" strike="noStrike" kern="0" cap="none" spc="0" normalizeH="0" baseline="0" noProof="0" dirty="0" smtClean="0">
              <a:ln>
                <a:noFill/>
              </a:ln>
              <a:solidFill>
                <a:srgbClr val="006699"/>
              </a:solidFill>
              <a:effectLst/>
              <a:uLnTx/>
              <a:uFillTx/>
              <a:latin typeface="+mj-lt"/>
              <a:ea typeface="Verdana" panose="020B0604030504040204" pitchFamily="34" charset="0"/>
              <a:cs typeface="Verdana" panose="020B0604030504040204" pitchFamily="34" charset="0"/>
            </a:endParaRPr>
          </a:p>
        </p:txBody>
      </p:sp>
      <p:sp>
        <p:nvSpPr>
          <p:cNvPr id="12" name="Circular Arrow 11"/>
          <p:cNvSpPr/>
          <p:nvPr/>
        </p:nvSpPr>
        <p:spPr bwMode="auto">
          <a:xfrm rot="16572233">
            <a:off x="2283528" y="2882301"/>
            <a:ext cx="1242533" cy="1541805"/>
          </a:xfrm>
          <a:prstGeom prst="circularArrow">
            <a:avLst>
              <a:gd name="adj1" fmla="val 7832"/>
              <a:gd name="adj2" fmla="val 817236"/>
              <a:gd name="adj3" fmla="val 20477378"/>
              <a:gd name="adj4" fmla="val 21462867"/>
              <a:gd name="adj5" fmla="val 9089"/>
            </a:avLst>
          </a:prstGeom>
          <a:solidFill>
            <a:srgbClr val="D5D1C5"/>
          </a:solidFill>
          <a:ln w="9525" cap="flat" cmpd="sng" algn="ctr">
            <a:noFill/>
            <a:prstDash val="solid"/>
            <a:round/>
            <a:headEnd type="none" w="med" len="med"/>
            <a:tailEnd type="none" w="med" len="med"/>
          </a:ln>
          <a:effectLst/>
        </p:spPr>
        <p:txBody>
          <a:bodyPr vert="horz" wrap="square" lIns="78150" tIns="39075" rIns="78150" bIns="39075" numCol="1" rtlCol="0" anchor="t" anchorCtr="0" compatLnSpc="1">
            <a:prstTxWarp prst="textNoShape">
              <a:avLst/>
            </a:prstTxWarp>
          </a:bodyPr>
          <a:lstStyle/>
          <a:p>
            <a:pPr marL="0" marR="0" lvl="0" indent="0" defTabSz="891387" eaLnBrk="1" fontAlgn="base" latinLnBrk="0" hangingPunct="1">
              <a:lnSpc>
                <a:spcPct val="100000"/>
              </a:lnSpc>
              <a:spcBef>
                <a:spcPct val="40000"/>
              </a:spcBef>
              <a:spcAft>
                <a:spcPct val="40000"/>
              </a:spcAft>
              <a:buClrTx/>
              <a:buSzTx/>
              <a:buFontTx/>
              <a:buNone/>
              <a:tabLst/>
              <a:defRPr/>
            </a:pPr>
            <a:endParaRPr kumimoji="0" lang="en-GB" sz="770" b="1" i="0" u="none" strike="noStrike" kern="0" cap="none" spc="0" normalizeH="0" baseline="0" noProof="0" dirty="0" smtClean="0">
              <a:ln>
                <a:noFill/>
              </a:ln>
              <a:solidFill>
                <a:srgbClr val="006699"/>
              </a:solidFill>
              <a:effectLst/>
              <a:uLnTx/>
              <a:uFillTx/>
              <a:latin typeface="+mj-lt"/>
              <a:ea typeface="Verdana" panose="020B0604030504040204" pitchFamily="34" charset="0"/>
              <a:cs typeface="Verdana" panose="020B0604030504040204" pitchFamily="34" charset="0"/>
            </a:endParaRPr>
          </a:p>
        </p:txBody>
      </p:sp>
      <p:sp>
        <p:nvSpPr>
          <p:cNvPr id="13" name="Circular Arrow 12"/>
          <p:cNvSpPr/>
          <p:nvPr/>
        </p:nvSpPr>
        <p:spPr bwMode="auto">
          <a:xfrm rot="16572233">
            <a:off x="5251148" y="1719391"/>
            <a:ext cx="1242533" cy="1541805"/>
          </a:xfrm>
          <a:prstGeom prst="circularArrow">
            <a:avLst>
              <a:gd name="adj1" fmla="val 7832"/>
              <a:gd name="adj2" fmla="val 817236"/>
              <a:gd name="adj3" fmla="val 20477378"/>
              <a:gd name="adj4" fmla="val 21462867"/>
              <a:gd name="adj5" fmla="val 9089"/>
            </a:avLst>
          </a:prstGeom>
          <a:solidFill>
            <a:srgbClr val="D5D1C5"/>
          </a:solidFill>
          <a:ln w="9525" cap="flat" cmpd="sng" algn="ctr">
            <a:noFill/>
            <a:prstDash val="solid"/>
            <a:round/>
            <a:headEnd type="none" w="med" len="med"/>
            <a:tailEnd type="none" w="med" len="med"/>
          </a:ln>
          <a:effectLst/>
        </p:spPr>
        <p:txBody>
          <a:bodyPr vert="horz" wrap="square" lIns="78150" tIns="39075" rIns="78150" bIns="39075" numCol="1" rtlCol="0" anchor="t" anchorCtr="0" compatLnSpc="1">
            <a:prstTxWarp prst="textNoShape">
              <a:avLst/>
            </a:prstTxWarp>
          </a:bodyPr>
          <a:lstStyle/>
          <a:p>
            <a:pPr marL="0" marR="0" lvl="0" indent="0" defTabSz="891387" eaLnBrk="1" fontAlgn="base" latinLnBrk="0" hangingPunct="1">
              <a:lnSpc>
                <a:spcPct val="100000"/>
              </a:lnSpc>
              <a:spcBef>
                <a:spcPct val="40000"/>
              </a:spcBef>
              <a:spcAft>
                <a:spcPct val="40000"/>
              </a:spcAft>
              <a:buClrTx/>
              <a:buSzTx/>
              <a:buFontTx/>
              <a:buNone/>
              <a:tabLst/>
              <a:defRPr/>
            </a:pPr>
            <a:endParaRPr kumimoji="0" lang="en-GB" sz="770" b="1" i="0" u="none" strike="noStrike" kern="0" cap="none" spc="0" normalizeH="0" baseline="0" noProof="0" dirty="0" smtClean="0">
              <a:ln>
                <a:noFill/>
              </a:ln>
              <a:solidFill>
                <a:srgbClr val="006699"/>
              </a:solidFill>
              <a:effectLst/>
              <a:uLnTx/>
              <a:uFillTx/>
              <a:latin typeface="+mj-lt"/>
              <a:ea typeface="Verdana" panose="020B0604030504040204" pitchFamily="34" charset="0"/>
              <a:cs typeface="Verdana" panose="020B0604030504040204" pitchFamily="34" charset="0"/>
            </a:endParaRPr>
          </a:p>
        </p:txBody>
      </p:sp>
      <p:sp>
        <p:nvSpPr>
          <p:cNvPr id="14" name="Circular Arrow 13"/>
          <p:cNvSpPr/>
          <p:nvPr/>
        </p:nvSpPr>
        <p:spPr bwMode="auto">
          <a:xfrm rot="16572233">
            <a:off x="5273270" y="4019230"/>
            <a:ext cx="1242533" cy="1541805"/>
          </a:xfrm>
          <a:prstGeom prst="circularArrow">
            <a:avLst>
              <a:gd name="adj1" fmla="val 7832"/>
              <a:gd name="adj2" fmla="val 817236"/>
              <a:gd name="adj3" fmla="val 20477378"/>
              <a:gd name="adj4" fmla="val 21462867"/>
              <a:gd name="adj5" fmla="val 9089"/>
            </a:avLst>
          </a:prstGeom>
          <a:solidFill>
            <a:srgbClr val="D5D1C5"/>
          </a:solidFill>
          <a:ln w="9525" cap="flat" cmpd="sng" algn="ctr">
            <a:noFill/>
            <a:prstDash val="solid"/>
            <a:round/>
            <a:headEnd type="none" w="med" len="med"/>
            <a:tailEnd type="none" w="med" len="med"/>
          </a:ln>
          <a:effectLst/>
        </p:spPr>
        <p:txBody>
          <a:bodyPr vert="horz" wrap="square" lIns="78150" tIns="39075" rIns="78150" bIns="39075" numCol="1" rtlCol="0" anchor="t" anchorCtr="0" compatLnSpc="1">
            <a:prstTxWarp prst="textNoShape">
              <a:avLst/>
            </a:prstTxWarp>
          </a:bodyPr>
          <a:lstStyle/>
          <a:p>
            <a:pPr marL="0" marR="0" lvl="0" indent="0" defTabSz="891387" eaLnBrk="1" fontAlgn="base" latinLnBrk="0" hangingPunct="1">
              <a:lnSpc>
                <a:spcPct val="100000"/>
              </a:lnSpc>
              <a:spcBef>
                <a:spcPct val="40000"/>
              </a:spcBef>
              <a:spcAft>
                <a:spcPct val="40000"/>
              </a:spcAft>
              <a:buClrTx/>
              <a:buSzTx/>
              <a:buFontTx/>
              <a:buNone/>
              <a:tabLst/>
              <a:defRPr/>
            </a:pPr>
            <a:endParaRPr kumimoji="0" lang="en-GB" sz="770" b="1" i="0" u="none" strike="noStrike" kern="0" cap="none" spc="0" normalizeH="0" baseline="0" noProof="0" dirty="0" smtClean="0">
              <a:ln>
                <a:noFill/>
              </a:ln>
              <a:solidFill>
                <a:srgbClr val="006699"/>
              </a:solidFill>
              <a:effectLst/>
              <a:uLnTx/>
              <a:uFillTx/>
              <a:latin typeface="+mj-lt"/>
              <a:ea typeface="Verdana" panose="020B0604030504040204" pitchFamily="34" charset="0"/>
              <a:cs typeface="Verdana" panose="020B0604030504040204" pitchFamily="34" charset="0"/>
            </a:endParaRPr>
          </a:p>
        </p:txBody>
      </p:sp>
      <p:sp>
        <p:nvSpPr>
          <p:cNvPr id="15" name="Circular Arrow 14"/>
          <p:cNvSpPr/>
          <p:nvPr/>
        </p:nvSpPr>
        <p:spPr bwMode="auto">
          <a:xfrm rot="16572233">
            <a:off x="2610246" y="1719391"/>
            <a:ext cx="1242533" cy="1541805"/>
          </a:xfrm>
          <a:prstGeom prst="circularArrow">
            <a:avLst>
              <a:gd name="adj1" fmla="val 7832"/>
              <a:gd name="adj2" fmla="val 817236"/>
              <a:gd name="adj3" fmla="val 20477378"/>
              <a:gd name="adj4" fmla="val 21462867"/>
              <a:gd name="adj5" fmla="val 9089"/>
            </a:avLst>
          </a:prstGeom>
          <a:solidFill>
            <a:srgbClr val="D5D1C5"/>
          </a:solidFill>
          <a:ln w="9525" cap="flat" cmpd="sng" algn="ctr">
            <a:noFill/>
            <a:prstDash val="solid"/>
            <a:round/>
            <a:headEnd type="none" w="med" len="med"/>
            <a:tailEnd type="none" w="med" len="med"/>
          </a:ln>
          <a:effectLst/>
        </p:spPr>
        <p:txBody>
          <a:bodyPr vert="horz" wrap="square" lIns="78150" tIns="39075" rIns="78150" bIns="39075" numCol="1" rtlCol="0" anchor="t" anchorCtr="0" compatLnSpc="1">
            <a:prstTxWarp prst="textNoShape">
              <a:avLst/>
            </a:prstTxWarp>
          </a:bodyPr>
          <a:lstStyle/>
          <a:p>
            <a:pPr marL="0" marR="0" lvl="0" indent="0" defTabSz="891387" eaLnBrk="1" fontAlgn="base" latinLnBrk="0" hangingPunct="1">
              <a:lnSpc>
                <a:spcPct val="100000"/>
              </a:lnSpc>
              <a:spcBef>
                <a:spcPct val="40000"/>
              </a:spcBef>
              <a:spcAft>
                <a:spcPct val="40000"/>
              </a:spcAft>
              <a:buClrTx/>
              <a:buSzTx/>
              <a:buFontTx/>
              <a:buNone/>
              <a:tabLst/>
              <a:defRPr/>
            </a:pPr>
            <a:endParaRPr kumimoji="0" lang="en-GB" sz="770" b="1" i="0" u="none" strike="noStrike" kern="0" cap="none" spc="0" normalizeH="0" baseline="0" noProof="0" dirty="0" smtClean="0">
              <a:ln>
                <a:noFill/>
              </a:ln>
              <a:solidFill>
                <a:srgbClr val="006699"/>
              </a:solidFill>
              <a:effectLst/>
              <a:uLnTx/>
              <a:uFillTx/>
              <a:latin typeface="+mj-lt"/>
              <a:ea typeface="Verdana" panose="020B0604030504040204" pitchFamily="34" charset="0"/>
              <a:cs typeface="Verdana" panose="020B0604030504040204" pitchFamily="34" charset="0"/>
            </a:endParaRPr>
          </a:p>
        </p:txBody>
      </p:sp>
      <p:sp>
        <p:nvSpPr>
          <p:cNvPr id="16" name="Circular Arrow 15"/>
          <p:cNvSpPr/>
          <p:nvPr/>
        </p:nvSpPr>
        <p:spPr bwMode="auto">
          <a:xfrm rot="16572233">
            <a:off x="5527273" y="2882301"/>
            <a:ext cx="1242533" cy="1541805"/>
          </a:xfrm>
          <a:prstGeom prst="circularArrow">
            <a:avLst>
              <a:gd name="adj1" fmla="val 7832"/>
              <a:gd name="adj2" fmla="val 817236"/>
              <a:gd name="adj3" fmla="val 20477378"/>
              <a:gd name="adj4" fmla="val 21462867"/>
              <a:gd name="adj5" fmla="val 9089"/>
            </a:avLst>
          </a:prstGeom>
          <a:solidFill>
            <a:srgbClr val="D5D1C5"/>
          </a:solidFill>
          <a:ln w="9525" cap="flat" cmpd="sng" algn="ctr">
            <a:noFill/>
            <a:prstDash val="solid"/>
            <a:round/>
            <a:headEnd type="none" w="med" len="med"/>
            <a:tailEnd type="none" w="med" len="med"/>
          </a:ln>
          <a:effectLst/>
        </p:spPr>
        <p:txBody>
          <a:bodyPr vert="horz" wrap="square" lIns="78150" tIns="39075" rIns="78150" bIns="39075" numCol="1" rtlCol="0" anchor="t" anchorCtr="0" compatLnSpc="1">
            <a:prstTxWarp prst="textNoShape">
              <a:avLst/>
            </a:prstTxWarp>
          </a:bodyPr>
          <a:lstStyle/>
          <a:p>
            <a:pPr marL="0" marR="0" lvl="0" indent="0" defTabSz="891387" eaLnBrk="1" fontAlgn="base" latinLnBrk="0" hangingPunct="1">
              <a:lnSpc>
                <a:spcPct val="100000"/>
              </a:lnSpc>
              <a:spcBef>
                <a:spcPct val="40000"/>
              </a:spcBef>
              <a:spcAft>
                <a:spcPct val="40000"/>
              </a:spcAft>
              <a:buClrTx/>
              <a:buSzTx/>
              <a:buFontTx/>
              <a:buNone/>
              <a:tabLst/>
              <a:defRPr/>
            </a:pPr>
            <a:endParaRPr kumimoji="0" lang="en-GB" sz="770" b="1" i="0" u="none" strike="noStrike" kern="0" cap="none" spc="0" normalizeH="0" baseline="0" noProof="0" dirty="0" smtClean="0">
              <a:ln>
                <a:noFill/>
              </a:ln>
              <a:solidFill>
                <a:srgbClr val="006699"/>
              </a:solidFill>
              <a:effectLst/>
              <a:uLnTx/>
              <a:uFillTx/>
              <a:latin typeface="+mj-lt"/>
              <a:ea typeface="Verdana" panose="020B0604030504040204" pitchFamily="34" charset="0"/>
              <a:cs typeface="Verdana" panose="020B0604030504040204" pitchFamily="34" charset="0"/>
            </a:endParaRPr>
          </a:p>
        </p:txBody>
      </p:sp>
      <p:sp>
        <p:nvSpPr>
          <p:cNvPr id="17" name="Circular Arrow 16"/>
          <p:cNvSpPr/>
          <p:nvPr/>
        </p:nvSpPr>
        <p:spPr bwMode="auto">
          <a:xfrm rot="16572233">
            <a:off x="3964510" y="4897743"/>
            <a:ext cx="1242533" cy="1541805"/>
          </a:xfrm>
          <a:prstGeom prst="circularArrow">
            <a:avLst>
              <a:gd name="adj1" fmla="val 7832"/>
              <a:gd name="adj2" fmla="val 817236"/>
              <a:gd name="adj3" fmla="val 20477378"/>
              <a:gd name="adj4" fmla="val 21462867"/>
              <a:gd name="adj5" fmla="val 9089"/>
            </a:avLst>
          </a:prstGeom>
          <a:solidFill>
            <a:srgbClr val="D5D1C5"/>
          </a:solidFill>
          <a:ln w="9525" cap="flat" cmpd="sng" algn="ctr">
            <a:noFill/>
            <a:prstDash val="solid"/>
            <a:round/>
            <a:headEnd type="none" w="med" len="med"/>
            <a:tailEnd type="none" w="med" len="med"/>
          </a:ln>
          <a:effectLst/>
        </p:spPr>
        <p:txBody>
          <a:bodyPr vert="horz" wrap="square" lIns="78150" tIns="39075" rIns="78150" bIns="39075" numCol="1" rtlCol="0" anchor="t" anchorCtr="0" compatLnSpc="1">
            <a:prstTxWarp prst="textNoShape">
              <a:avLst/>
            </a:prstTxWarp>
          </a:bodyPr>
          <a:lstStyle/>
          <a:p>
            <a:pPr marL="0" marR="0" lvl="0" indent="0" defTabSz="891387" eaLnBrk="1" fontAlgn="base" latinLnBrk="0" hangingPunct="1">
              <a:lnSpc>
                <a:spcPct val="100000"/>
              </a:lnSpc>
              <a:spcBef>
                <a:spcPct val="40000"/>
              </a:spcBef>
              <a:spcAft>
                <a:spcPct val="40000"/>
              </a:spcAft>
              <a:buClrTx/>
              <a:buSzTx/>
              <a:buFontTx/>
              <a:buNone/>
              <a:tabLst/>
              <a:defRPr/>
            </a:pPr>
            <a:endParaRPr kumimoji="0" lang="en-GB" sz="770" b="1" i="0" u="none" strike="noStrike" kern="0" cap="none" spc="0" normalizeH="0" baseline="0" noProof="0" dirty="0" smtClean="0">
              <a:ln>
                <a:noFill/>
              </a:ln>
              <a:solidFill>
                <a:srgbClr val="006699"/>
              </a:solidFill>
              <a:effectLst/>
              <a:uLnTx/>
              <a:uFillTx/>
              <a:latin typeface="+mj-lt"/>
              <a:ea typeface="Verdana" panose="020B0604030504040204" pitchFamily="34" charset="0"/>
              <a:cs typeface="Verdana" panose="020B0604030504040204" pitchFamily="34" charset="0"/>
            </a:endParaRPr>
          </a:p>
        </p:txBody>
      </p:sp>
      <p:sp>
        <p:nvSpPr>
          <p:cNvPr id="18" name="Rectangle 17"/>
          <p:cNvSpPr/>
          <p:nvPr/>
        </p:nvSpPr>
        <p:spPr bwMode="auto">
          <a:xfrm>
            <a:off x="5121409" y="2107887"/>
            <a:ext cx="1502009" cy="751005"/>
          </a:xfrm>
          <a:prstGeom prst="rect">
            <a:avLst/>
          </a:prstGeom>
          <a:solidFill>
            <a:schemeClr val="tx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891387" eaLnBrk="1" fontAlgn="base" latinLnBrk="0" hangingPunct="1">
              <a:lnSpc>
                <a:spcPct val="100000"/>
              </a:lnSpc>
              <a:spcBef>
                <a:spcPct val="40000"/>
              </a:spcBef>
              <a:spcAft>
                <a:spcPct val="40000"/>
              </a:spcAft>
              <a:buClrTx/>
              <a:buSzTx/>
              <a:buFontTx/>
              <a:buNone/>
              <a:tabLst/>
              <a:defRPr/>
            </a:pPr>
            <a:r>
              <a:rPr kumimoji="0" lang="en-GB" sz="1200" b="1" i="0" u="none" strike="noStrike" kern="0" cap="none" spc="0" normalizeH="0" baseline="0" noProof="0" dirty="0" smtClean="0">
                <a:ln>
                  <a:noFill/>
                </a:ln>
                <a:solidFill>
                  <a:srgbClr val="FFFFFF"/>
                </a:solidFill>
                <a:effectLst/>
                <a:uLnTx/>
                <a:uFillTx/>
                <a:ea typeface="Verdana" panose="020B0604030504040204" pitchFamily="34" charset="0"/>
                <a:cs typeface="Verdana" panose="020B0604030504040204" pitchFamily="34" charset="0"/>
              </a:rPr>
              <a:t>Requirements Assessment</a:t>
            </a:r>
          </a:p>
        </p:txBody>
      </p:sp>
      <p:sp>
        <p:nvSpPr>
          <p:cNvPr id="19" name="Rectangle 18"/>
          <p:cNvSpPr/>
          <p:nvPr/>
        </p:nvSpPr>
        <p:spPr bwMode="auto">
          <a:xfrm>
            <a:off x="5374167" y="3243054"/>
            <a:ext cx="1502009" cy="751005"/>
          </a:xfrm>
          <a:prstGeom prst="rect">
            <a:avLst/>
          </a:prstGeom>
          <a:solidFill>
            <a:schemeClr val="tx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891387" eaLnBrk="1" fontAlgn="base" latinLnBrk="0" hangingPunct="1">
              <a:lnSpc>
                <a:spcPct val="100000"/>
              </a:lnSpc>
              <a:spcBef>
                <a:spcPct val="40000"/>
              </a:spcBef>
              <a:spcAft>
                <a:spcPct val="40000"/>
              </a:spcAft>
              <a:buClrTx/>
              <a:buSzTx/>
              <a:buFontTx/>
              <a:buNone/>
              <a:tabLst/>
              <a:defRPr/>
            </a:pPr>
            <a:r>
              <a:rPr kumimoji="0" lang="en-GB" sz="1200" b="1" i="0" u="none" strike="noStrike" kern="0" cap="none" spc="0" normalizeH="0" baseline="0" noProof="0" dirty="0" smtClean="0">
                <a:ln>
                  <a:noFill/>
                </a:ln>
                <a:solidFill>
                  <a:srgbClr val="FFFFFF"/>
                </a:solidFill>
                <a:effectLst/>
                <a:uLnTx/>
                <a:uFillTx/>
                <a:ea typeface="Verdana" panose="020B0604030504040204" pitchFamily="34" charset="0"/>
                <a:cs typeface="Verdana" panose="020B0604030504040204" pitchFamily="34" charset="0"/>
              </a:rPr>
              <a:t>Data Profiling &amp; Integration</a:t>
            </a:r>
          </a:p>
        </p:txBody>
      </p:sp>
      <p:sp>
        <p:nvSpPr>
          <p:cNvPr id="20" name="Rectangle 19"/>
          <p:cNvSpPr/>
          <p:nvPr/>
        </p:nvSpPr>
        <p:spPr bwMode="auto">
          <a:xfrm>
            <a:off x="5112437" y="4378648"/>
            <a:ext cx="1502009" cy="751005"/>
          </a:xfrm>
          <a:prstGeom prst="rect">
            <a:avLst/>
          </a:prstGeom>
          <a:solidFill>
            <a:schemeClr val="tx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891387" eaLnBrk="1" fontAlgn="base" latinLnBrk="0" hangingPunct="1">
              <a:lnSpc>
                <a:spcPct val="100000"/>
              </a:lnSpc>
              <a:spcBef>
                <a:spcPct val="40000"/>
              </a:spcBef>
              <a:spcAft>
                <a:spcPct val="40000"/>
              </a:spcAft>
              <a:buClrTx/>
              <a:buSzTx/>
              <a:buFontTx/>
              <a:buNone/>
              <a:tabLst/>
              <a:defRPr/>
            </a:pPr>
            <a:r>
              <a:rPr kumimoji="0" lang="en-GB" sz="1200" b="1" i="0" u="none" strike="noStrike" kern="0" cap="none" spc="0" normalizeH="0" baseline="0" noProof="0" dirty="0" smtClean="0">
                <a:ln>
                  <a:noFill/>
                </a:ln>
                <a:solidFill>
                  <a:srgbClr val="FFFFFF"/>
                </a:solidFill>
                <a:effectLst/>
                <a:uLnTx/>
                <a:uFillTx/>
                <a:ea typeface="Verdana" panose="020B0604030504040204" pitchFamily="34" charset="0"/>
                <a:cs typeface="Verdana" panose="020B0604030504040204" pitchFamily="34" charset="0"/>
              </a:rPr>
              <a:t>Data Preparation</a:t>
            </a:r>
          </a:p>
        </p:txBody>
      </p:sp>
      <p:sp>
        <p:nvSpPr>
          <p:cNvPr id="21" name="Rectangle 20"/>
          <p:cNvSpPr/>
          <p:nvPr/>
        </p:nvSpPr>
        <p:spPr bwMode="auto">
          <a:xfrm>
            <a:off x="3824367" y="5277683"/>
            <a:ext cx="1502009" cy="751005"/>
          </a:xfrm>
          <a:prstGeom prst="rect">
            <a:avLst/>
          </a:prstGeom>
          <a:solidFill>
            <a:schemeClr val="tx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891387" eaLnBrk="1" fontAlgn="base" latinLnBrk="0" hangingPunct="1">
              <a:lnSpc>
                <a:spcPct val="100000"/>
              </a:lnSpc>
              <a:spcBef>
                <a:spcPct val="40000"/>
              </a:spcBef>
              <a:spcAft>
                <a:spcPct val="40000"/>
              </a:spcAft>
              <a:buClrTx/>
              <a:buSzTx/>
              <a:buFontTx/>
              <a:buNone/>
              <a:tabLst/>
              <a:defRPr/>
            </a:pPr>
            <a:r>
              <a:rPr kumimoji="0" lang="en-GB" sz="1200" b="1" i="0" u="none" strike="noStrike" kern="0" cap="none" spc="0" normalizeH="0" baseline="0" noProof="0" dirty="0" smtClean="0">
                <a:ln>
                  <a:noFill/>
                </a:ln>
                <a:solidFill>
                  <a:srgbClr val="FFFFFF"/>
                </a:solidFill>
                <a:effectLst/>
                <a:uLnTx/>
                <a:uFillTx/>
                <a:ea typeface="Verdana" panose="020B0604030504040204" pitchFamily="34" charset="0"/>
                <a:cs typeface="Verdana" panose="020B0604030504040204" pitchFamily="34" charset="0"/>
              </a:rPr>
              <a:t>Model Selection</a:t>
            </a:r>
          </a:p>
        </p:txBody>
      </p:sp>
      <p:sp>
        <p:nvSpPr>
          <p:cNvPr id="22" name="Rectangle 21"/>
          <p:cNvSpPr/>
          <p:nvPr/>
        </p:nvSpPr>
        <p:spPr bwMode="auto">
          <a:xfrm>
            <a:off x="2495096" y="4366079"/>
            <a:ext cx="1502009" cy="751005"/>
          </a:xfrm>
          <a:prstGeom prst="rect">
            <a:avLst/>
          </a:prstGeom>
          <a:solidFill>
            <a:schemeClr val="tx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891387" eaLnBrk="1" fontAlgn="base" latinLnBrk="0" hangingPunct="1">
              <a:lnSpc>
                <a:spcPct val="100000"/>
              </a:lnSpc>
              <a:spcBef>
                <a:spcPct val="40000"/>
              </a:spcBef>
              <a:spcAft>
                <a:spcPct val="40000"/>
              </a:spcAft>
              <a:buClrTx/>
              <a:buSzTx/>
              <a:buFontTx/>
              <a:buNone/>
              <a:tabLst/>
              <a:defRPr/>
            </a:pPr>
            <a:r>
              <a:rPr kumimoji="0" lang="en-GB" sz="1200" b="1" i="0" u="none" strike="noStrike" kern="0" cap="none" spc="0" normalizeH="0" baseline="0" noProof="0" dirty="0" smtClean="0">
                <a:ln>
                  <a:noFill/>
                </a:ln>
                <a:solidFill>
                  <a:srgbClr val="FFFFFF"/>
                </a:solidFill>
                <a:effectLst/>
                <a:uLnTx/>
                <a:uFillTx/>
                <a:ea typeface="Verdana" panose="020B0604030504040204" pitchFamily="34" charset="0"/>
                <a:cs typeface="Verdana" panose="020B0604030504040204" pitchFamily="34" charset="0"/>
              </a:rPr>
              <a:t>Model Evaluation</a:t>
            </a:r>
          </a:p>
        </p:txBody>
      </p:sp>
      <p:sp>
        <p:nvSpPr>
          <p:cNvPr id="23" name="Rectangle 22"/>
          <p:cNvSpPr/>
          <p:nvPr/>
        </p:nvSpPr>
        <p:spPr bwMode="auto">
          <a:xfrm>
            <a:off x="2153789" y="3258426"/>
            <a:ext cx="1502009" cy="751005"/>
          </a:xfrm>
          <a:prstGeom prst="rect">
            <a:avLst/>
          </a:prstGeom>
          <a:solidFill>
            <a:schemeClr val="tx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891387" eaLnBrk="1" fontAlgn="base" latinLnBrk="0" hangingPunct="1">
              <a:lnSpc>
                <a:spcPct val="100000"/>
              </a:lnSpc>
              <a:spcBef>
                <a:spcPct val="40000"/>
              </a:spcBef>
              <a:spcAft>
                <a:spcPct val="40000"/>
              </a:spcAft>
              <a:buClrTx/>
              <a:buSzTx/>
              <a:buFontTx/>
              <a:buNone/>
              <a:tabLst/>
              <a:defRPr/>
            </a:pPr>
            <a:r>
              <a:rPr kumimoji="0" lang="en-GB" sz="1200" b="1" i="0" u="none" strike="noStrike" kern="0" cap="none" spc="0" normalizeH="0" baseline="0" noProof="0" dirty="0" smtClean="0">
                <a:ln>
                  <a:noFill/>
                </a:ln>
                <a:solidFill>
                  <a:srgbClr val="FFFFFF"/>
                </a:solidFill>
                <a:effectLst/>
                <a:uLnTx/>
                <a:uFillTx/>
                <a:ea typeface="Verdana" panose="020B0604030504040204" pitchFamily="34" charset="0"/>
                <a:cs typeface="Verdana" panose="020B0604030504040204" pitchFamily="34" charset="0"/>
              </a:rPr>
              <a:t>Model Deployment</a:t>
            </a:r>
          </a:p>
        </p:txBody>
      </p:sp>
      <p:sp>
        <p:nvSpPr>
          <p:cNvPr id="24" name="Rectangle 23"/>
          <p:cNvSpPr/>
          <p:nvPr/>
        </p:nvSpPr>
        <p:spPr bwMode="auto">
          <a:xfrm>
            <a:off x="2487460" y="2089922"/>
            <a:ext cx="1502009" cy="751005"/>
          </a:xfrm>
          <a:prstGeom prst="rect">
            <a:avLst/>
          </a:prstGeom>
          <a:solidFill>
            <a:schemeClr val="tx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891387" eaLnBrk="1" fontAlgn="base" latinLnBrk="0" hangingPunct="1">
              <a:lnSpc>
                <a:spcPct val="100000"/>
              </a:lnSpc>
              <a:spcBef>
                <a:spcPct val="40000"/>
              </a:spcBef>
              <a:spcAft>
                <a:spcPct val="40000"/>
              </a:spcAft>
              <a:buClrTx/>
              <a:buSzTx/>
              <a:buFontTx/>
              <a:buNone/>
              <a:tabLst/>
              <a:defRPr/>
            </a:pPr>
            <a:r>
              <a:rPr kumimoji="0" lang="en-GB" sz="1200" b="1" i="0" u="none" strike="noStrike" kern="0" cap="none" spc="0" normalizeH="0" baseline="0" noProof="0" dirty="0" smtClean="0">
                <a:ln>
                  <a:noFill/>
                </a:ln>
                <a:solidFill>
                  <a:srgbClr val="FFFFFF"/>
                </a:solidFill>
                <a:effectLst/>
                <a:uLnTx/>
                <a:uFillTx/>
                <a:ea typeface="Verdana" panose="020B0604030504040204" pitchFamily="34" charset="0"/>
                <a:cs typeface="Verdana" panose="020B0604030504040204" pitchFamily="34" charset="0"/>
              </a:rPr>
              <a:t>Ongoing Evaluation</a:t>
            </a:r>
          </a:p>
        </p:txBody>
      </p:sp>
      <p:sp>
        <p:nvSpPr>
          <p:cNvPr id="25" name="Oval 24"/>
          <p:cNvSpPr/>
          <p:nvPr/>
        </p:nvSpPr>
        <p:spPr bwMode="auto">
          <a:xfrm>
            <a:off x="5045961" y="2023294"/>
            <a:ext cx="255146" cy="255146"/>
          </a:xfrm>
          <a:prstGeom prst="ellipse">
            <a:avLst/>
          </a:prstGeom>
          <a:solidFill>
            <a:schemeClr val="accent3"/>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lvl="0" indent="0" algn="ctr" defTabSz="891387" eaLnBrk="1" fontAlgn="base" latinLnBrk="0" hangingPunct="1">
              <a:lnSpc>
                <a:spcPct val="100000"/>
              </a:lnSpc>
              <a:spcBef>
                <a:spcPct val="40000"/>
              </a:spcBef>
              <a:spcAft>
                <a:spcPct val="40000"/>
              </a:spcAft>
              <a:buClrTx/>
              <a:buSzTx/>
              <a:buFontTx/>
              <a:buNone/>
              <a:tabLst/>
              <a:defRPr/>
            </a:pPr>
            <a:r>
              <a:rPr kumimoji="0" lang="en-GB" sz="1200" b="1" i="0" u="none" strike="noStrike" kern="0" cap="none" spc="0" normalizeH="0" baseline="0" noProof="0" dirty="0" smtClean="0">
                <a:ln>
                  <a:noFill/>
                </a:ln>
                <a:solidFill>
                  <a:srgbClr val="FFFFFF"/>
                </a:solidFill>
                <a:effectLst/>
                <a:uLnTx/>
                <a:uFillTx/>
                <a:latin typeface="+mj-lt"/>
                <a:ea typeface="Verdana" panose="020B0604030504040204" pitchFamily="34" charset="0"/>
                <a:cs typeface="Verdana" panose="020B0604030504040204" pitchFamily="34" charset="0"/>
              </a:rPr>
              <a:t>1</a:t>
            </a:r>
          </a:p>
        </p:txBody>
      </p:sp>
      <p:sp>
        <p:nvSpPr>
          <p:cNvPr id="26" name="Oval 25"/>
          <p:cNvSpPr/>
          <p:nvPr/>
        </p:nvSpPr>
        <p:spPr bwMode="auto">
          <a:xfrm>
            <a:off x="5304158" y="3164523"/>
            <a:ext cx="255146" cy="255146"/>
          </a:xfrm>
          <a:prstGeom prst="ellipse">
            <a:avLst/>
          </a:prstGeom>
          <a:solidFill>
            <a:schemeClr val="accent3"/>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lvl="0" indent="0" algn="ctr" defTabSz="891387" eaLnBrk="1" fontAlgn="base" latinLnBrk="0" hangingPunct="1">
              <a:lnSpc>
                <a:spcPct val="100000"/>
              </a:lnSpc>
              <a:spcBef>
                <a:spcPct val="40000"/>
              </a:spcBef>
              <a:spcAft>
                <a:spcPct val="40000"/>
              </a:spcAft>
              <a:buClrTx/>
              <a:buSzTx/>
              <a:buFontTx/>
              <a:buNone/>
              <a:tabLst/>
              <a:defRPr/>
            </a:pPr>
            <a:r>
              <a:rPr kumimoji="0" lang="en-GB" sz="1200" b="1" i="0" u="none" strike="noStrike" kern="0" cap="none" spc="0" normalizeH="0" baseline="0" noProof="0" dirty="0" smtClean="0">
                <a:ln>
                  <a:noFill/>
                </a:ln>
                <a:solidFill>
                  <a:srgbClr val="FFFFFF"/>
                </a:solidFill>
                <a:effectLst/>
                <a:uLnTx/>
                <a:uFillTx/>
                <a:latin typeface="+mj-lt"/>
                <a:ea typeface="Verdana" panose="020B0604030504040204" pitchFamily="34" charset="0"/>
                <a:cs typeface="Verdana" panose="020B0604030504040204" pitchFamily="34" charset="0"/>
              </a:rPr>
              <a:t>2</a:t>
            </a:r>
          </a:p>
        </p:txBody>
      </p:sp>
      <p:sp>
        <p:nvSpPr>
          <p:cNvPr id="27" name="Oval 26"/>
          <p:cNvSpPr/>
          <p:nvPr/>
        </p:nvSpPr>
        <p:spPr bwMode="auto">
          <a:xfrm>
            <a:off x="5049016" y="4271190"/>
            <a:ext cx="255146" cy="255146"/>
          </a:xfrm>
          <a:prstGeom prst="ellipse">
            <a:avLst/>
          </a:prstGeom>
          <a:solidFill>
            <a:schemeClr val="accent3"/>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lvl="0" indent="0" algn="ctr" defTabSz="891387" eaLnBrk="1" fontAlgn="base" latinLnBrk="0" hangingPunct="1">
              <a:lnSpc>
                <a:spcPct val="100000"/>
              </a:lnSpc>
              <a:spcBef>
                <a:spcPct val="40000"/>
              </a:spcBef>
              <a:spcAft>
                <a:spcPct val="40000"/>
              </a:spcAft>
              <a:buClrTx/>
              <a:buSzTx/>
              <a:buFontTx/>
              <a:buNone/>
              <a:tabLst/>
              <a:defRPr/>
            </a:pPr>
            <a:r>
              <a:rPr kumimoji="0" lang="en-GB" sz="1200" b="1" i="0" u="none" strike="noStrike" kern="0" cap="none" spc="0" normalizeH="0" baseline="0" noProof="0" dirty="0" smtClean="0">
                <a:ln>
                  <a:noFill/>
                </a:ln>
                <a:solidFill>
                  <a:srgbClr val="FFFFFF"/>
                </a:solidFill>
                <a:effectLst/>
                <a:uLnTx/>
                <a:uFillTx/>
                <a:latin typeface="+mj-lt"/>
                <a:ea typeface="Verdana" panose="020B0604030504040204" pitchFamily="34" charset="0"/>
                <a:cs typeface="Verdana" panose="020B0604030504040204" pitchFamily="34" charset="0"/>
              </a:rPr>
              <a:t>3</a:t>
            </a:r>
          </a:p>
        </p:txBody>
      </p:sp>
      <p:sp>
        <p:nvSpPr>
          <p:cNvPr id="28" name="Oval 27"/>
          <p:cNvSpPr/>
          <p:nvPr/>
        </p:nvSpPr>
        <p:spPr bwMode="auto">
          <a:xfrm>
            <a:off x="3773284" y="5208670"/>
            <a:ext cx="255146" cy="255146"/>
          </a:xfrm>
          <a:prstGeom prst="ellipse">
            <a:avLst/>
          </a:prstGeom>
          <a:solidFill>
            <a:schemeClr val="accent3"/>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lvl="0" indent="0" algn="ctr" defTabSz="891387" eaLnBrk="1" fontAlgn="base" latinLnBrk="0" hangingPunct="1">
              <a:lnSpc>
                <a:spcPct val="100000"/>
              </a:lnSpc>
              <a:spcBef>
                <a:spcPct val="40000"/>
              </a:spcBef>
              <a:spcAft>
                <a:spcPct val="40000"/>
              </a:spcAft>
              <a:buClrTx/>
              <a:buSzTx/>
              <a:buFontTx/>
              <a:buNone/>
              <a:tabLst/>
              <a:defRPr/>
            </a:pPr>
            <a:r>
              <a:rPr kumimoji="0" lang="en-GB" sz="1200" b="1" i="0" u="none" strike="noStrike" kern="0" cap="none" spc="0" normalizeH="0" baseline="0" noProof="0" dirty="0" smtClean="0">
                <a:ln>
                  <a:noFill/>
                </a:ln>
                <a:solidFill>
                  <a:srgbClr val="FFFFFF"/>
                </a:solidFill>
                <a:effectLst/>
                <a:uLnTx/>
                <a:uFillTx/>
                <a:latin typeface="+mj-lt"/>
                <a:ea typeface="Verdana" panose="020B0604030504040204" pitchFamily="34" charset="0"/>
                <a:cs typeface="Verdana" panose="020B0604030504040204" pitchFamily="34" charset="0"/>
              </a:rPr>
              <a:t>4</a:t>
            </a:r>
          </a:p>
        </p:txBody>
      </p:sp>
      <p:sp>
        <p:nvSpPr>
          <p:cNvPr id="29" name="Oval 28"/>
          <p:cNvSpPr/>
          <p:nvPr/>
        </p:nvSpPr>
        <p:spPr bwMode="auto">
          <a:xfrm>
            <a:off x="2440144" y="4302193"/>
            <a:ext cx="255146" cy="255146"/>
          </a:xfrm>
          <a:prstGeom prst="ellipse">
            <a:avLst/>
          </a:prstGeom>
          <a:solidFill>
            <a:schemeClr val="accent3"/>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lvl="0" indent="0" algn="ctr" defTabSz="891387" eaLnBrk="1" fontAlgn="base" latinLnBrk="0" hangingPunct="1">
              <a:lnSpc>
                <a:spcPct val="100000"/>
              </a:lnSpc>
              <a:spcBef>
                <a:spcPct val="40000"/>
              </a:spcBef>
              <a:spcAft>
                <a:spcPct val="40000"/>
              </a:spcAft>
              <a:buClrTx/>
              <a:buSzTx/>
              <a:buFontTx/>
              <a:buNone/>
              <a:tabLst/>
              <a:defRPr/>
            </a:pPr>
            <a:r>
              <a:rPr kumimoji="0" lang="en-GB" sz="1200" b="1" i="0" u="none" strike="noStrike" kern="0" cap="none" spc="0" normalizeH="0" baseline="0" noProof="0" dirty="0" smtClean="0">
                <a:ln>
                  <a:noFill/>
                </a:ln>
                <a:solidFill>
                  <a:srgbClr val="FFFFFF"/>
                </a:solidFill>
                <a:effectLst/>
                <a:uLnTx/>
                <a:uFillTx/>
                <a:latin typeface="+mj-lt"/>
                <a:ea typeface="Verdana" panose="020B0604030504040204" pitchFamily="34" charset="0"/>
                <a:cs typeface="Verdana" panose="020B0604030504040204" pitchFamily="34" charset="0"/>
              </a:rPr>
              <a:t>5</a:t>
            </a:r>
          </a:p>
        </p:txBody>
      </p:sp>
      <p:sp>
        <p:nvSpPr>
          <p:cNvPr id="30" name="Oval 29"/>
          <p:cNvSpPr/>
          <p:nvPr/>
        </p:nvSpPr>
        <p:spPr bwMode="auto">
          <a:xfrm>
            <a:off x="2082940" y="3183660"/>
            <a:ext cx="255146" cy="255146"/>
          </a:xfrm>
          <a:prstGeom prst="ellipse">
            <a:avLst/>
          </a:prstGeom>
          <a:solidFill>
            <a:schemeClr val="accent3"/>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lvl="0" indent="0" algn="ctr" defTabSz="891387" eaLnBrk="1" fontAlgn="base" latinLnBrk="0" hangingPunct="1">
              <a:lnSpc>
                <a:spcPct val="100000"/>
              </a:lnSpc>
              <a:spcBef>
                <a:spcPct val="40000"/>
              </a:spcBef>
              <a:spcAft>
                <a:spcPct val="40000"/>
              </a:spcAft>
              <a:buClrTx/>
              <a:buSzTx/>
              <a:buFontTx/>
              <a:buNone/>
              <a:tabLst/>
              <a:defRPr/>
            </a:pPr>
            <a:r>
              <a:rPr kumimoji="0" lang="en-GB" sz="1200" b="1" i="0" u="none" strike="noStrike" kern="0" cap="none" spc="0" normalizeH="0" baseline="0" noProof="0" dirty="0" smtClean="0">
                <a:ln>
                  <a:noFill/>
                </a:ln>
                <a:solidFill>
                  <a:srgbClr val="FFFFFF"/>
                </a:solidFill>
                <a:effectLst/>
                <a:uLnTx/>
                <a:uFillTx/>
                <a:latin typeface="+mj-lt"/>
                <a:ea typeface="Verdana" panose="020B0604030504040204" pitchFamily="34" charset="0"/>
                <a:cs typeface="Verdana" panose="020B0604030504040204" pitchFamily="34" charset="0"/>
              </a:rPr>
              <a:t>6</a:t>
            </a:r>
          </a:p>
        </p:txBody>
      </p:sp>
      <p:sp>
        <p:nvSpPr>
          <p:cNvPr id="31" name="Oval 30"/>
          <p:cNvSpPr/>
          <p:nvPr/>
        </p:nvSpPr>
        <p:spPr bwMode="auto">
          <a:xfrm>
            <a:off x="2450913" y="2011184"/>
            <a:ext cx="255146" cy="255146"/>
          </a:xfrm>
          <a:prstGeom prst="ellipse">
            <a:avLst/>
          </a:prstGeom>
          <a:solidFill>
            <a:schemeClr val="accent3"/>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lvl="0" indent="0" algn="ctr" defTabSz="891387" eaLnBrk="1" fontAlgn="base" latinLnBrk="0" hangingPunct="1">
              <a:lnSpc>
                <a:spcPct val="100000"/>
              </a:lnSpc>
              <a:spcBef>
                <a:spcPct val="40000"/>
              </a:spcBef>
              <a:spcAft>
                <a:spcPct val="40000"/>
              </a:spcAft>
              <a:buClrTx/>
              <a:buSzTx/>
              <a:buFontTx/>
              <a:buNone/>
              <a:tabLst/>
              <a:defRPr/>
            </a:pPr>
            <a:r>
              <a:rPr kumimoji="0" lang="en-GB" sz="1200" b="1" i="0" u="none" strike="noStrike" kern="0" cap="none" spc="0" normalizeH="0" baseline="0" noProof="0" dirty="0" smtClean="0">
                <a:ln>
                  <a:noFill/>
                </a:ln>
                <a:solidFill>
                  <a:srgbClr val="FFFFFF"/>
                </a:solidFill>
                <a:effectLst/>
                <a:uLnTx/>
                <a:uFillTx/>
                <a:latin typeface="+mj-lt"/>
                <a:ea typeface="Verdana" panose="020B0604030504040204" pitchFamily="34" charset="0"/>
                <a:cs typeface="Verdana" panose="020B0604030504040204" pitchFamily="34" charset="0"/>
              </a:rPr>
              <a:t>7</a:t>
            </a:r>
          </a:p>
        </p:txBody>
      </p:sp>
    </p:spTree>
    <p:extLst>
      <p:ext uri="{BB962C8B-B14F-4D97-AF65-F5344CB8AC3E}">
        <p14:creationId xmlns:p14="http://schemas.microsoft.com/office/powerpoint/2010/main" val="31047017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Requirements assessment</a:t>
            </a:r>
          </a:p>
        </p:txBody>
      </p:sp>
      <p:sp>
        <p:nvSpPr>
          <p:cNvPr id="6" name="Content Placeholder 5"/>
          <p:cNvSpPr>
            <a:spLocks noGrp="1"/>
          </p:cNvSpPr>
          <p:nvPr>
            <p:ph sz="quarter" idx="15"/>
          </p:nvPr>
        </p:nvSpPr>
        <p:spPr>
          <a:xfrm>
            <a:off x="533400" y="1762791"/>
            <a:ext cx="8077200" cy="2054409"/>
          </a:xfrm>
        </p:spPr>
        <p:txBody>
          <a:bodyPr/>
          <a:lstStyle/>
          <a:p>
            <a:pPr marL="228600" indent="-228600">
              <a:buFont typeface="Arial" panose="020B0604020202020204" pitchFamily="34" charset="0"/>
              <a:buChar char="•"/>
            </a:pPr>
            <a:r>
              <a:rPr lang="en-US" dirty="0"/>
              <a:t>What question are we answering?</a:t>
            </a:r>
          </a:p>
          <a:p>
            <a:pPr marL="228600" indent="-228600">
              <a:buFont typeface="Arial" panose="020B0604020202020204" pitchFamily="34" charset="0"/>
              <a:buChar char="•"/>
            </a:pPr>
            <a:r>
              <a:rPr lang="en-US" dirty="0"/>
              <a:t>How will the predictive model be used?</a:t>
            </a:r>
          </a:p>
          <a:p>
            <a:pPr marL="228600" indent="-228600">
              <a:buFont typeface="Arial" panose="020B0604020202020204" pitchFamily="34" charset="0"/>
              <a:buChar char="•"/>
            </a:pPr>
            <a:r>
              <a:rPr lang="en-US" dirty="0"/>
              <a:t>What are we trying to predict?</a:t>
            </a:r>
          </a:p>
          <a:p>
            <a:pPr marL="228600" indent="-228600">
              <a:buFont typeface="Arial" panose="020B0604020202020204" pitchFamily="34" charset="0"/>
              <a:buChar char="•"/>
            </a:pPr>
            <a:r>
              <a:rPr lang="en-US" dirty="0"/>
              <a:t>What data do we have? </a:t>
            </a:r>
          </a:p>
          <a:p>
            <a:pPr marL="228600" indent="-228600">
              <a:buFont typeface="Arial" panose="020B0604020202020204" pitchFamily="34" charset="0"/>
              <a:buChar char="•"/>
            </a:pPr>
            <a:r>
              <a:rPr lang="en-US" dirty="0"/>
              <a:t>What data can we get?</a:t>
            </a:r>
          </a:p>
          <a:p>
            <a:pPr marL="228600" indent="-228600">
              <a:buFont typeface="Arial" panose="020B0604020202020204" pitchFamily="34" charset="0"/>
              <a:buChar char="•"/>
            </a:pPr>
            <a:r>
              <a:rPr lang="en-US" dirty="0"/>
              <a:t>What data might help us make good predictions</a:t>
            </a:r>
            <a:r>
              <a:rPr lang="en-US" dirty="0" smtClean="0"/>
              <a:t>?</a:t>
            </a:r>
            <a:endParaRPr lang="en-US" dirty="0"/>
          </a:p>
        </p:txBody>
      </p:sp>
      <p:sp>
        <p:nvSpPr>
          <p:cNvPr id="4" name="Slide Number Placeholder 3"/>
          <p:cNvSpPr>
            <a:spLocks noGrp="1"/>
          </p:cNvSpPr>
          <p:nvPr>
            <p:ph type="sldNum" sz="quarter" idx="18"/>
          </p:nvPr>
        </p:nvSpPr>
        <p:spPr/>
        <p:txBody>
          <a:bodyPr/>
          <a:lstStyle/>
          <a:p>
            <a:fld id="{0EB59224-DFAF-451D-8CBC-9A737B9002FD}" type="slidenum">
              <a:rPr lang="en-US" smtClean="0"/>
              <a:pPr/>
              <a:t>9</a:t>
            </a:fld>
            <a:endParaRPr lang="en-US" dirty="0"/>
          </a:p>
        </p:txBody>
      </p:sp>
    </p:spTree>
    <p:extLst>
      <p:ext uri="{BB962C8B-B14F-4D97-AF65-F5344CB8AC3E}">
        <p14:creationId xmlns:p14="http://schemas.microsoft.com/office/powerpoint/2010/main" val="989467248"/>
      </p:ext>
    </p:extLst>
  </p:cSld>
  <p:clrMapOvr>
    <a:masterClrMapping/>
  </p:clrMapOvr>
  <p:timing>
    <p:tnLst>
      <p:par>
        <p:cTn id="1" dur="indefinite" restart="never" nodeType="tmRoot"/>
      </p:par>
    </p:tnLst>
  </p:timing>
</p:sld>
</file>

<file path=ppt/theme/theme1.xml><?xml version="1.0" encoding="utf-8"?>
<a:theme xmlns:a="http://schemas.openxmlformats.org/drawingml/2006/main" name="Presentation_Orange">
  <a:themeElements>
    <a:clrScheme name="PwC Burgundy">
      <a:dk1>
        <a:srgbClr val="000000"/>
      </a:dk1>
      <a:lt1>
        <a:srgbClr val="FFFFFF"/>
      </a:lt1>
      <a:dk2>
        <a:srgbClr val="A32020"/>
      </a:dk2>
      <a:lt2>
        <a:srgbClr val="FFFFFF"/>
      </a:lt2>
      <a:accent1>
        <a:srgbClr val="A32020"/>
      </a:accent1>
      <a:accent2>
        <a:srgbClr val="E0301E"/>
      </a:accent2>
      <a:accent3>
        <a:srgbClr val="602320"/>
      </a:accent3>
      <a:accent4>
        <a:srgbClr val="DB536A"/>
      </a:accent4>
      <a:accent5>
        <a:srgbClr val="DC6900"/>
      </a:accent5>
      <a:accent6>
        <a:srgbClr val="FFB600"/>
      </a:accent6>
      <a:hlink>
        <a:srgbClr val="A32020"/>
      </a:hlink>
      <a:folHlink>
        <a:srgbClr val="A32020"/>
      </a:folHlink>
    </a:clrScheme>
    <a:fontScheme name="PwC">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ltGray">
        <a:solidFill>
          <a:schemeClr val="tx2"/>
        </a:solidFill>
        <a:ln w="3175"/>
      </a:spPr>
      <a:bodyPr rtlCol="0" anchor="ctr"/>
      <a:lstStyle>
        <a:defPPr algn="ctr">
          <a:defRPr dirty="0" err="1" smtClean="0">
            <a:solidFill>
              <a:schemeClr val="bg1"/>
            </a:solidFill>
            <a:latin typeface="Georgia" pitchFamily="18"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vert="horz" wrap="square" lIns="0" tIns="0" rIns="0" bIns="0" rtlCol="0">
        <a:noAutofit/>
      </a:bodyPr>
      <a:lstStyle>
        <a:defPPr indent="-274320">
          <a:spcAft>
            <a:spcPts val="900"/>
          </a:spcAft>
          <a:defRPr sz="2000" dirty="0" err="1" smtClean="0">
            <a:latin typeface="Georgia" pitchFamily="18" charset="0"/>
          </a:defRPr>
        </a:defPPr>
      </a:lstStyle>
    </a:txDef>
  </a:objectDefaults>
  <a:extraClrSchemeLst/>
  <a:extLst>
    <a:ext uri="{05A4C25C-085E-4340-85A3-A5531E510DB2}">
      <thm15:themeFamily xmlns:thm15="http://schemas.microsoft.com/office/thememl/2012/main" name="Onscreen Template.potx" id="{C29217BA-BFFE-4C86-8885-14B412C46130}" vid="{C90BCF96-089F-43E2-BBC9-272A5636A9F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8A3F1CDB254484188707CACD773529E" ma:contentTypeVersion="0" ma:contentTypeDescription="Create a new document." ma:contentTypeScope="" ma:versionID="4f7167d69843a23d658bc1724b2a0f24">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E98A409-4A0F-4B96-8228-F9D1FAE2DAEA}">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926DA267-E854-4B52-B2E3-BCF2C04F04C1}">
  <ds:schemaRefs>
    <ds:schemaRef ds:uri="http://schemas.microsoft.com/sharepoint/v3/contenttype/forms"/>
  </ds:schemaRefs>
</ds:datastoreItem>
</file>

<file path=customXml/itemProps3.xml><?xml version="1.0" encoding="utf-8"?>
<ds:datastoreItem xmlns:ds="http://schemas.openxmlformats.org/officeDocument/2006/customXml" ds:itemID="{0AD0E1C4-C90D-4188-976E-4FECB439F2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Onscreen Template (1)</Template>
  <TotalTime>455</TotalTime>
  <Words>3217</Words>
  <Application>Microsoft Office PowerPoint</Application>
  <PresentationFormat>On-screen Show (4:3)</PresentationFormat>
  <Paragraphs>533</Paragraphs>
  <Slides>51</Slides>
  <Notes>34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51</vt:i4>
      </vt:variant>
    </vt:vector>
  </HeadingPairs>
  <TitlesOfParts>
    <vt:vector size="57" baseType="lpstr">
      <vt:lpstr>Arial</vt:lpstr>
      <vt:lpstr>Calibri</vt:lpstr>
      <vt:lpstr>Cambria Math</vt:lpstr>
      <vt:lpstr>Georgia</vt:lpstr>
      <vt:lpstr>Verdana</vt:lpstr>
      <vt:lpstr>Presentation_Orange</vt:lpstr>
      <vt:lpstr> Statistical Programming II</vt:lpstr>
      <vt:lpstr>Review</vt:lpstr>
      <vt:lpstr>Data analysis cycle</vt:lpstr>
      <vt:lpstr>Readings</vt:lpstr>
      <vt:lpstr>Discussion</vt:lpstr>
      <vt:lpstr>AI in the audit?</vt:lpstr>
      <vt:lpstr>Model development</vt:lpstr>
      <vt:lpstr>Model development process</vt:lpstr>
      <vt:lpstr>Requirements assessment</vt:lpstr>
      <vt:lpstr>Data profiling &amp; integration</vt:lpstr>
      <vt:lpstr>Data preparation</vt:lpstr>
      <vt:lpstr>Quadratic term</vt:lpstr>
      <vt:lpstr>Dummy variables</vt:lpstr>
      <vt:lpstr>Interactions</vt:lpstr>
      <vt:lpstr>Trend and seasonality</vt:lpstr>
      <vt:lpstr>Model selection</vt:lpstr>
      <vt:lpstr>Model evaluation</vt:lpstr>
      <vt:lpstr>Model evaluation – Regression</vt:lpstr>
      <vt:lpstr>Model evaluation – Classification</vt:lpstr>
      <vt:lpstr>Training, validation, and test sets</vt:lpstr>
      <vt:lpstr>Model deployment &amp; ongoing evaluation</vt:lpstr>
      <vt:lpstr>Discussion</vt:lpstr>
      <vt:lpstr>Linear regression</vt:lpstr>
      <vt:lpstr>Linear regression – lm()</vt:lpstr>
      <vt:lpstr>Linear model outputs</vt:lpstr>
      <vt:lpstr>Linear model outputs (continued)</vt:lpstr>
      <vt:lpstr>Linear model outputs (continued)</vt:lpstr>
      <vt:lpstr>Exercise #1 </vt:lpstr>
      <vt:lpstr>Numeric functions</vt:lpstr>
      <vt:lpstr>Text functions</vt:lpstr>
      <vt:lpstr>Deriving new columns</vt:lpstr>
      <vt:lpstr>Sampling</vt:lpstr>
      <vt:lpstr>Exercise #2 </vt:lpstr>
      <vt:lpstr>Logistic regression</vt:lpstr>
      <vt:lpstr>Logistic regression – glm()</vt:lpstr>
      <vt:lpstr>Logistic model output</vt:lpstr>
      <vt:lpstr>Logistic regression evaluation</vt:lpstr>
      <vt:lpstr>Logistic regression evaluation (continued)</vt:lpstr>
      <vt:lpstr>Logistic regression evaluation (continued)</vt:lpstr>
      <vt:lpstr>Exercise #3</vt:lpstr>
      <vt:lpstr>Summary</vt:lpstr>
      <vt:lpstr>Acquire data</vt:lpstr>
      <vt:lpstr>Transform data</vt:lpstr>
      <vt:lpstr>Transform data</vt:lpstr>
      <vt:lpstr>Analyze data</vt:lpstr>
      <vt:lpstr>Present findings</vt:lpstr>
      <vt:lpstr>Appendix</vt:lpstr>
      <vt:lpstr>Exercise #1 </vt:lpstr>
      <vt:lpstr>“Anscombe’s Quartet”</vt:lpstr>
      <vt:lpstr>Visualizing the quartet</vt:lpstr>
      <vt:lpstr>PowerPoint Presentation</vt:lpstr>
    </vt:vector>
  </TitlesOfParts>
  <Company>PricewaterhouseCoopers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Rodney Caro</dc:creator>
  <cp:lastModifiedBy>Julie A. Peters</cp:lastModifiedBy>
  <cp:revision>61</cp:revision>
  <dcterms:created xsi:type="dcterms:W3CDTF">2016-04-18T16:23:45Z</dcterms:created>
  <dcterms:modified xsi:type="dcterms:W3CDTF">2018-10-25T23:24:57Z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B template version">
    <vt:lpwstr>6</vt:lpwstr>
  </property>
  <property fmtid="{D5CDD505-2E9C-101B-9397-08002B2CF9AE}" pid="3" name="TB template type">
    <vt:lpwstr>Onscreen</vt:lpwstr>
  </property>
  <property fmtid="{D5CDD505-2E9C-101B-9397-08002B2CF9AE}" pid="4" name="Template created by">
    <vt:lpwstr>PwC</vt:lpwstr>
  </property>
  <property fmtid="{D5CDD505-2E9C-101B-9397-08002B2CF9AE}" pid="5" name="Template version">
    <vt:lpwstr>5</vt:lpwstr>
  </property>
  <property fmtid="{D5CDD505-2E9C-101B-9397-08002B2CF9AE}" pid="6" name="ContentTypeId">
    <vt:lpwstr>0x01010068A3F1CDB254484188707CACD773529E</vt:lpwstr>
  </property>
</Properties>
</file>