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2.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93" r:id="rId1"/>
    <p:sldMasterId id="2147483694" r:id="rId2"/>
  </p:sldMasterIdLst>
  <p:notesMasterIdLst>
    <p:notesMasterId r:id="rId38"/>
  </p:notesMasterIdLst>
  <p:sldIdLst>
    <p:sldId id="256" r:id="rId3"/>
    <p:sldId id="262" r:id="rId4"/>
    <p:sldId id="265" r:id="rId5"/>
    <p:sldId id="286" r:id="rId6"/>
    <p:sldId id="287" r:id="rId7"/>
    <p:sldId id="288" r:id="rId8"/>
    <p:sldId id="289" r:id="rId9"/>
    <p:sldId id="292" r:id="rId10"/>
    <p:sldId id="297" r:id="rId11"/>
    <p:sldId id="293" r:id="rId12"/>
    <p:sldId id="291" r:id="rId13"/>
    <p:sldId id="294" r:id="rId14"/>
    <p:sldId id="295" r:id="rId15"/>
    <p:sldId id="296" r:id="rId16"/>
    <p:sldId id="298" r:id="rId17"/>
    <p:sldId id="299" r:id="rId18"/>
    <p:sldId id="300" r:id="rId19"/>
    <p:sldId id="301" r:id="rId20"/>
    <p:sldId id="302" r:id="rId21"/>
    <p:sldId id="303" r:id="rId22"/>
    <p:sldId id="304" r:id="rId23"/>
    <p:sldId id="306" r:id="rId24"/>
    <p:sldId id="307" r:id="rId25"/>
    <p:sldId id="308" r:id="rId26"/>
    <p:sldId id="309" r:id="rId27"/>
    <p:sldId id="310" r:id="rId28"/>
    <p:sldId id="311" r:id="rId29"/>
    <p:sldId id="312" r:id="rId30"/>
    <p:sldId id="313" r:id="rId31"/>
    <p:sldId id="314" r:id="rId32"/>
    <p:sldId id="315" r:id="rId33"/>
    <p:sldId id="316" r:id="rId34"/>
    <p:sldId id="317" r:id="rId35"/>
    <p:sldId id="318" r:id="rId36"/>
    <p:sldId id="285" r:id="rId37"/>
  </p:sldIdLst>
  <p:sldSz cx="9144000" cy="5143500" type="screen16x9"/>
  <p:notesSz cx="6858000" cy="9144000"/>
  <p:embeddedFontLst>
    <p:embeddedFont>
      <p:font typeface="Georgia" panose="02040502050405020303" pitchFamily="18" charset="0"/>
      <p:regular r:id="rId39"/>
      <p:bold r:id="rId40"/>
      <p:italic r:id="rId41"/>
      <p:boldItalic r:id="rId42"/>
    </p:embeddedFont>
    <p:embeddedFont>
      <p:font typeface="Helvetica Neue" panose="020B0604020202020204" charset="0"/>
      <p:regular r:id="rId43"/>
      <p:bold r:id="rId44"/>
      <p:italic r:id="rId45"/>
      <p:boldItalic r:id="rId46"/>
    </p:embeddedFont>
    <p:embeddedFont>
      <p:font typeface="Calibri" panose="020F0502020204030204" pitchFamily="34"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839" userDrawn="1">
          <p15:clr>
            <a:srgbClr val="A4A3A4"/>
          </p15:clr>
        </p15:guide>
        <p15:guide id="2" pos="521" userDrawn="1">
          <p15:clr>
            <a:srgbClr val="A4A3A4"/>
          </p15:clr>
        </p15:guide>
        <p15:guide id="3" pos="5151" userDrawn="1">
          <p15:clr>
            <a:srgbClr val="A4A3A4"/>
          </p15:clr>
        </p15:guide>
        <p15:guide id="4" orient="horz" pos="2825" userDrawn="1">
          <p15:clr>
            <a:srgbClr val="A4A3A4"/>
          </p15:clr>
        </p15:guide>
        <p15:guide id="5" pos="2831" userDrawn="1">
          <p15:clr>
            <a:srgbClr val="A4A3A4"/>
          </p15:clr>
        </p15:guide>
        <p15:guide id="6" orient="horz" pos="316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k Bruno" initials="MB" lastIdx="10" clrIdx="0">
    <p:extLst>
      <p:ext uri="{19B8F6BF-5375-455C-9EA6-DF929625EA0E}">
        <p15:presenceInfo xmlns:p15="http://schemas.microsoft.com/office/powerpoint/2012/main" userId="Mark Brun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8C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891" autoAdjust="0"/>
  </p:normalViewPr>
  <p:slideViewPr>
    <p:cSldViewPr snapToGrid="0">
      <p:cViewPr varScale="1">
        <p:scale>
          <a:sx n="86" d="100"/>
          <a:sy n="86" d="100"/>
        </p:scale>
        <p:origin x="720" y="60"/>
      </p:cViewPr>
      <p:guideLst>
        <p:guide orient="horz" pos="839"/>
        <p:guide pos="521"/>
        <p:guide pos="5151"/>
        <p:guide orient="horz" pos="2825"/>
        <p:guide pos="2831"/>
        <p:guide orient="horz" pos="3168"/>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46"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3.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1.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6.fntdata"/><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5.fntdata"/><Relationship Id="rId48" Type="http://schemas.openxmlformats.org/officeDocument/2006/relationships/font" Target="fonts/font10.fntdata"/><Relationship Id="rId8" Type="http://schemas.openxmlformats.org/officeDocument/2006/relationships/slide" Target="slides/slide6.xml"/><Relationship Id="rId51" Type="http://schemas.openxmlformats.org/officeDocument/2006/relationships/commentAuthors" Target="commentAuthors.xml"/><Relationship Id="rId3" Type="http://schemas.openxmlformats.org/officeDocument/2006/relationships/slide" Target="slides/slid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11-11T20:31:13.320" idx="1">
    <p:pos x="10" y="10"/>
    <p:text>Add Bibitor, LLC and Phase 2 as in Phase 1</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7-11-11T20:34:03.184" idx="2">
    <p:pos x="10" y="10"/>
    <p:text>LOCATION ?</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lstStyle>
            <a:lvl1pPr marL="69850" marR="0" lvl="0" indent="0" algn="l" rtl="0">
              <a:spcBef>
                <a:spcPts val="0"/>
              </a:spcBef>
              <a:buClr>
                <a:schemeClr val="dk1"/>
              </a:buClr>
              <a:buSzPct val="100000"/>
              <a:buFont typeface="Arial"/>
              <a:buChar char="●"/>
              <a:defRPr sz="1100" b="0" i="0" u="none" strike="noStrike" cap="none">
                <a:solidFill>
                  <a:schemeClr val="dk1"/>
                </a:solidFill>
                <a:latin typeface="Arial"/>
                <a:ea typeface="Arial"/>
                <a:cs typeface="Arial"/>
                <a:sym typeface="Arial"/>
              </a:defRPr>
            </a:lvl1pPr>
            <a:lvl2pPr marL="527050" marR="0" lvl="1" indent="0" algn="l" rtl="0">
              <a:spcBef>
                <a:spcPts val="0"/>
              </a:spcBef>
              <a:buClr>
                <a:schemeClr val="dk1"/>
              </a:buClr>
              <a:buSzPct val="100000"/>
              <a:buFont typeface="Arial"/>
              <a:buChar char="○"/>
              <a:defRPr sz="1100" b="0" i="0" u="none" strike="noStrike" cap="none">
                <a:solidFill>
                  <a:schemeClr val="dk1"/>
                </a:solidFill>
                <a:latin typeface="Arial"/>
                <a:ea typeface="Arial"/>
                <a:cs typeface="Arial"/>
                <a:sym typeface="Arial"/>
              </a:defRPr>
            </a:lvl2pPr>
            <a:lvl3pPr marL="984250" marR="0" lvl="2" indent="0" algn="l" rtl="0">
              <a:spcBef>
                <a:spcPts val="0"/>
              </a:spcBef>
              <a:buClr>
                <a:schemeClr val="dk1"/>
              </a:buClr>
              <a:buSzPct val="100000"/>
              <a:buFont typeface="Arial"/>
              <a:buChar char="■"/>
              <a:defRPr sz="1100" b="0" i="0" u="none" strike="noStrike" cap="none">
                <a:solidFill>
                  <a:schemeClr val="dk1"/>
                </a:solidFill>
                <a:latin typeface="Arial"/>
                <a:ea typeface="Arial"/>
                <a:cs typeface="Arial"/>
                <a:sym typeface="Arial"/>
              </a:defRPr>
            </a:lvl3pPr>
            <a:lvl4pPr marL="1441450" marR="0" lvl="3" indent="0" algn="l" rtl="0">
              <a:spcBef>
                <a:spcPts val="0"/>
              </a:spcBef>
              <a:buClr>
                <a:schemeClr val="dk1"/>
              </a:buClr>
              <a:buSzPct val="100000"/>
              <a:buFont typeface="Arial"/>
              <a:buChar char="●"/>
              <a:defRPr sz="1100" b="0" i="0" u="none" strike="noStrike" cap="none">
                <a:solidFill>
                  <a:schemeClr val="dk1"/>
                </a:solidFill>
                <a:latin typeface="Arial"/>
                <a:ea typeface="Arial"/>
                <a:cs typeface="Arial"/>
                <a:sym typeface="Arial"/>
              </a:defRPr>
            </a:lvl4pPr>
            <a:lvl5pPr marL="1898650" marR="0" lvl="4" indent="0" algn="l" rtl="0">
              <a:spcBef>
                <a:spcPts val="0"/>
              </a:spcBef>
              <a:buClr>
                <a:schemeClr val="dk1"/>
              </a:buClr>
              <a:buSzPct val="100000"/>
              <a:buFont typeface="Arial"/>
              <a:buChar char="○"/>
              <a:defRPr sz="1100" b="0" i="0" u="none" strike="noStrike" cap="none">
                <a:solidFill>
                  <a:schemeClr val="dk1"/>
                </a:solidFill>
                <a:latin typeface="Arial"/>
                <a:ea typeface="Arial"/>
                <a:cs typeface="Arial"/>
                <a:sym typeface="Arial"/>
              </a:defRPr>
            </a:lvl5pPr>
            <a:lvl6pPr marL="2355850" marR="0" lvl="5" indent="0" algn="l" rtl="0">
              <a:spcBef>
                <a:spcPts val="0"/>
              </a:spcBef>
              <a:buClr>
                <a:schemeClr val="dk1"/>
              </a:buClr>
              <a:buSzPct val="100000"/>
              <a:buFont typeface="Arial"/>
              <a:buChar char="■"/>
              <a:defRPr sz="1100" b="0" i="0" u="none" strike="noStrike" cap="none">
                <a:solidFill>
                  <a:schemeClr val="dk1"/>
                </a:solidFill>
                <a:latin typeface="Arial"/>
                <a:ea typeface="Arial"/>
                <a:cs typeface="Arial"/>
                <a:sym typeface="Arial"/>
              </a:defRPr>
            </a:lvl6pPr>
            <a:lvl7pPr marL="2813050" marR="0" lvl="6" indent="0" algn="l" rtl="0">
              <a:spcBef>
                <a:spcPts val="0"/>
              </a:spcBef>
              <a:buClr>
                <a:schemeClr val="dk1"/>
              </a:buClr>
              <a:buSzPct val="100000"/>
              <a:buFont typeface="Arial"/>
              <a:buChar char="●"/>
              <a:defRPr sz="1100" b="0" i="0" u="none" strike="noStrike" cap="none">
                <a:solidFill>
                  <a:schemeClr val="dk1"/>
                </a:solidFill>
                <a:latin typeface="Arial"/>
                <a:ea typeface="Arial"/>
                <a:cs typeface="Arial"/>
                <a:sym typeface="Arial"/>
              </a:defRPr>
            </a:lvl7pPr>
            <a:lvl8pPr marL="3270250" marR="0" lvl="7" indent="0" algn="l" rtl="0">
              <a:spcBef>
                <a:spcPts val="0"/>
              </a:spcBef>
              <a:buClr>
                <a:schemeClr val="dk1"/>
              </a:buClr>
              <a:buSzPct val="100000"/>
              <a:buFont typeface="Arial"/>
              <a:buChar char="○"/>
              <a:defRPr sz="1100" b="0" i="0" u="none" strike="noStrike" cap="none">
                <a:solidFill>
                  <a:schemeClr val="dk1"/>
                </a:solidFill>
                <a:latin typeface="Arial"/>
                <a:ea typeface="Arial"/>
                <a:cs typeface="Arial"/>
                <a:sym typeface="Arial"/>
              </a:defRPr>
            </a:lvl8pPr>
            <a:lvl9pPr marL="3727450" marR="0" lvl="8" indent="0" algn="l" rtl="0">
              <a:spcBef>
                <a:spcPts val="0"/>
              </a:spcBef>
              <a:buClr>
                <a:schemeClr val="dk1"/>
              </a:buClr>
              <a:buSzPct val="100000"/>
              <a:buFont typeface="Arial"/>
              <a:buChar char="■"/>
              <a:defRPr sz="1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1673030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06" name="Shape 306"/>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834229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92" name="Shape 392"/>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r>
              <a:rPr lang="en-US" sz="1100" b="0" i="0" u="none" strike="noStrike" cap="none" dirty="0" smtClean="0">
                <a:solidFill>
                  <a:schemeClr val="dk1"/>
                </a:solidFill>
                <a:latin typeface="Arial"/>
                <a:ea typeface="Arial"/>
                <a:cs typeface="Arial"/>
                <a:sym typeface="Arial"/>
              </a:rPr>
              <a:t>Instructor Note:  Use this time to review the students’ pre-work</a:t>
            </a:r>
            <a:r>
              <a:rPr lang="en-US" sz="1100" b="0" i="0" u="none" strike="noStrike" cap="none" baseline="0" dirty="0" smtClean="0">
                <a:solidFill>
                  <a:schemeClr val="dk1"/>
                </a:solidFill>
                <a:latin typeface="Arial"/>
                <a:ea typeface="Arial"/>
                <a:cs typeface="Arial"/>
                <a:sym typeface="Arial"/>
              </a:rPr>
              <a:t> to ensure that they are ready to proceed with Phase 2.</a:t>
            </a: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1947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92" name="Shape 392"/>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a:buNone/>
            </a:pPr>
            <a:r>
              <a:rPr lang="en-US" sz="1100" b="0" i="0" u="none" strike="noStrike" kern="1200" cap="none" dirty="0" smtClean="0">
                <a:solidFill>
                  <a:schemeClr val="tx1"/>
                </a:solidFill>
                <a:effectLst/>
                <a:latin typeface="Arial"/>
                <a:ea typeface="Arial"/>
                <a:cs typeface="Arial"/>
                <a:sym typeface="Arial"/>
              </a:rPr>
              <a:t>Instructor Note:</a:t>
            </a:r>
            <a:r>
              <a:rPr lang="en-US" sz="1100" b="0" i="0" u="none" strike="noStrike" kern="1200" cap="none" baseline="0" dirty="0" smtClean="0">
                <a:solidFill>
                  <a:schemeClr val="tx1"/>
                </a:solidFill>
                <a:effectLst/>
                <a:latin typeface="Arial"/>
                <a:ea typeface="Arial"/>
                <a:cs typeface="Arial"/>
                <a:sym typeface="Arial"/>
              </a:rPr>
              <a:t> R</a:t>
            </a:r>
            <a:r>
              <a:rPr lang="en-US" sz="1100" b="0" i="0" u="none" strike="noStrike" kern="1200" cap="none" dirty="0" smtClean="0">
                <a:solidFill>
                  <a:schemeClr val="tx1"/>
                </a:solidFill>
                <a:effectLst/>
                <a:latin typeface="Arial"/>
                <a:ea typeface="Arial"/>
                <a:cs typeface="Arial"/>
                <a:sym typeface="Arial"/>
              </a:rPr>
              <a:t>efer to Appendix3_Section2_1_SQLPrepTable.txt with SQLite scripts used to generate prep table</a:t>
            </a:r>
          </a:p>
          <a:p>
            <a:endParaRPr lang="en-US" dirty="0" smtClean="0"/>
          </a:p>
          <a:p>
            <a:pPr marL="0" marR="0" lvl="0" indent="0" algn="l" rtl="0">
              <a:spcBef>
                <a:spcPts val="0"/>
              </a:spcBef>
              <a:buClr>
                <a:schemeClr val="dk1"/>
              </a:buClr>
              <a:buSzPct val="250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129256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92" name="Shape 392"/>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a:buNone/>
            </a:pPr>
            <a:r>
              <a:rPr lang="en-US" sz="1100" b="0" i="0" u="none" strike="noStrike" kern="1200" cap="none" dirty="0" smtClean="0">
                <a:solidFill>
                  <a:schemeClr val="tx1"/>
                </a:solidFill>
                <a:effectLst/>
                <a:latin typeface="Arial"/>
                <a:ea typeface="Arial"/>
                <a:cs typeface="Arial"/>
                <a:sym typeface="Arial"/>
              </a:rPr>
              <a:t>Instructor Note:</a:t>
            </a:r>
            <a:r>
              <a:rPr lang="en-US" sz="1100" b="0" i="0" u="none" strike="noStrike" kern="1200" cap="none" baseline="0" dirty="0" smtClean="0">
                <a:solidFill>
                  <a:schemeClr val="tx1"/>
                </a:solidFill>
                <a:effectLst/>
                <a:latin typeface="Arial"/>
                <a:ea typeface="Arial"/>
                <a:cs typeface="Arial"/>
                <a:sym typeface="Arial"/>
              </a:rPr>
              <a:t> R</a:t>
            </a:r>
            <a:r>
              <a:rPr lang="en-US" sz="1100" b="0" i="0" u="none" strike="noStrike" kern="1200" cap="none" dirty="0" smtClean="0">
                <a:solidFill>
                  <a:schemeClr val="tx1"/>
                </a:solidFill>
                <a:effectLst/>
                <a:latin typeface="Arial"/>
                <a:ea typeface="Arial"/>
                <a:cs typeface="Arial"/>
                <a:sym typeface="Arial"/>
              </a:rPr>
              <a:t>efer to Appendix3_Section2_1_SQLPrepTable.txt with SQLite scripts used to generate prep table.</a:t>
            </a:r>
          </a:p>
          <a:p>
            <a:pPr>
              <a:buNone/>
            </a:pPr>
            <a:endParaRPr lang="en-US" sz="1100" b="0" i="0" u="none" strike="noStrike" kern="1200" cap="none" dirty="0" smtClean="0">
              <a:solidFill>
                <a:schemeClr val="tx1"/>
              </a:solidFill>
              <a:effectLst/>
              <a:latin typeface="Arial"/>
              <a:ea typeface="Arial"/>
              <a:cs typeface="Arial"/>
              <a:sym typeface="Arial"/>
            </a:endParaRPr>
          </a:p>
          <a:p>
            <a:pPr>
              <a:buNone/>
            </a:pPr>
            <a:r>
              <a:rPr lang="en-US" sz="1100" b="0" i="0" u="none" strike="noStrike" kern="1200" cap="none" dirty="0" smtClean="0">
                <a:solidFill>
                  <a:schemeClr val="tx1"/>
                </a:solidFill>
                <a:effectLst/>
                <a:latin typeface="Arial"/>
                <a:ea typeface="Arial"/>
                <a:cs typeface="Arial"/>
                <a:sym typeface="Arial"/>
              </a:rPr>
              <a:t>Note that</a:t>
            </a:r>
            <a:r>
              <a:rPr lang="en-US" sz="1100" b="0" i="0" u="none" strike="noStrike" kern="1200" cap="none" baseline="0" dirty="0" smtClean="0">
                <a:solidFill>
                  <a:schemeClr val="tx1"/>
                </a:solidFill>
                <a:effectLst/>
                <a:latin typeface="Arial"/>
                <a:ea typeface="Arial"/>
                <a:cs typeface="Arial"/>
                <a:sym typeface="Arial"/>
              </a:rPr>
              <a:t> e</a:t>
            </a:r>
            <a:r>
              <a:rPr lang="en-US" sz="1100" b="0" i="0" u="none" strike="noStrike" kern="1200" cap="none" dirty="0" smtClean="0">
                <a:solidFill>
                  <a:schemeClr val="tx1"/>
                </a:solidFill>
                <a:effectLst/>
                <a:latin typeface="Arial"/>
                <a:ea typeface="Arial"/>
                <a:cs typeface="Arial"/>
                <a:sym typeface="Arial"/>
              </a:rPr>
              <a:t>ven if the students do not result with the same row count, if they have a large number of rows say &gt;100,000) they will likely have enough information to successfully visualize and analyze selected data.  </a:t>
            </a:r>
            <a:endParaRPr lang="en-US" dirty="0"/>
          </a:p>
        </p:txBody>
      </p:sp>
    </p:spTree>
    <p:extLst>
      <p:ext uri="{BB962C8B-B14F-4D97-AF65-F5344CB8AC3E}">
        <p14:creationId xmlns:p14="http://schemas.microsoft.com/office/powerpoint/2010/main" val="1876803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92" name="Shape 392"/>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cap="none" dirty="0" smtClean="0">
                <a:solidFill>
                  <a:schemeClr val="tx1"/>
                </a:solidFill>
                <a:effectLst/>
                <a:latin typeface="Arial"/>
                <a:ea typeface="Arial"/>
                <a:cs typeface="Arial"/>
                <a:sym typeface="Arial"/>
              </a:rPr>
              <a:t>Instructor Note: Please refer to Appendix4_prep_Exercise1_AvgCost.xls for source prep table or Appendix5_Sect2_Visual </a:t>
            </a:r>
            <a:r>
              <a:rPr lang="en-US" sz="1100" b="0" i="0" u="none" strike="noStrike" kern="1200" cap="none" dirty="0" err="1" smtClean="0">
                <a:solidFill>
                  <a:schemeClr val="tx1"/>
                </a:solidFill>
                <a:effectLst/>
                <a:latin typeface="Arial"/>
                <a:ea typeface="Arial"/>
                <a:cs typeface="Arial"/>
                <a:sym typeface="Arial"/>
              </a:rPr>
              <a:t>Example.twb</a:t>
            </a:r>
            <a:r>
              <a:rPr lang="en-US" sz="1100" b="0" i="0" u="none" strike="noStrike" kern="1200" cap="none" dirty="0" smtClean="0">
                <a:solidFill>
                  <a:schemeClr val="tx1"/>
                </a:solidFill>
                <a:effectLst/>
                <a:latin typeface="Arial"/>
                <a:ea typeface="Arial"/>
                <a:cs typeface="Arial"/>
                <a:sym typeface="Arial"/>
              </a:rPr>
              <a:t> to facilitate this section.</a:t>
            </a:r>
          </a:p>
          <a:p>
            <a:endParaRPr lang="en-US" dirty="0" smtClean="0"/>
          </a:p>
          <a:p>
            <a:pPr>
              <a:buNone/>
            </a:pPr>
            <a:endParaRPr lang="en-US" dirty="0"/>
          </a:p>
        </p:txBody>
      </p:sp>
    </p:spTree>
    <p:extLst>
      <p:ext uri="{BB962C8B-B14F-4D97-AF65-F5344CB8AC3E}">
        <p14:creationId xmlns:p14="http://schemas.microsoft.com/office/powerpoint/2010/main" val="11910885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92" name="Shape 392"/>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cap="none" dirty="0" smtClean="0">
                <a:solidFill>
                  <a:schemeClr val="tx1"/>
                </a:solidFill>
                <a:effectLst/>
                <a:latin typeface="Arial"/>
                <a:ea typeface="Arial"/>
                <a:cs typeface="Arial"/>
                <a:sym typeface="Arial"/>
              </a:rPr>
              <a:t>Instructor Note: Please refer to Appendix4_prep_Exercise1_AvgCost.xls for source prep table or Appendix5_Sect2_Visual </a:t>
            </a:r>
            <a:r>
              <a:rPr lang="en-US" sz="1100" b="0" i="0" u="none" strike="noStrike" kern="1200" cap="none" dirty="0" err="1" smtClean="0">
                <a:solidFill>
                  <a:schemeClr val="tx1"/>
                </a:solidFill>
                <a:effectLst/>
                <a:latin typeface="Arial"/>
                <a:ea typeface="Arial"/>
                <a:cs typeface="Arial"/>
                <a:sym typeface="Arial"/>
              </a:rPr>
              <a:t>Example.twb</a:t>
            </a:r>
            <a:r>
              <a:rPr lang="en-US" sz="1100" b="0" i="0" u="none" strike="noStrike" kern="1200" cap="none" dirty="0" smtClean="0">
                <a:solidFill>
                  <a:schemeClr val="tx1"/>
                </a:solidFill>
                <a:effectLst/>
                <a:latin typeface="Arial"/>
                <a:ea typeface="Arial"/>
                <a:cs typeface="Arial"/>
                <a:sym typeface="Arial"/>
              </a:rPr>
              <a:t> to facilitate this section.</a:t>
            </a:r>
          </a:p>
          <a:p>
            <a:endParaRPr lang="en-US" dirty="0" smtClean="0"/>
          </a:p>
          <a:p>
            <a:endParaRPr lang="en-US" dirty="0"/>
          </a:p>
        </p:txBody>
      </p:sp>
    </p:spTree>
    <p:extLst>
      <p:ext uri="{BB962C8B-B14F-4D97-AF65-F5344CB8AC3E}">
        <p14:creationId xmlns:p14="http://schemas.microsoft.com/office/powerpoint/2010/main" val="15862994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92" name="Shape 392"/>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a:buNone/>
            </a:pPr>
            <a:endParaRPr lang="en-US" dirty="0"/>
          </a:p>
        </p:txBody>
      </p:sp>
    </p:spTree>
    <p:extLst>
      <p:ext uri="{BB962C8B-B14F-4D97-AF65-F5344CB8AC3E}">
        <p14:creationId xmlns:p14="http://schemas.microsoft.com/office/powerpoint/2010/main" val="34050717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92" name="Shape 392"/>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a:buNone/>
            </a:pPr>
            <a:endParaRPr lang="en-US" dirty="0"/>
          </a:p>
        </p:txBody>
      </p:sp>
    </p:spTree>
    <p:extLst>
      <p:ext uri="{BB962C8B-B14F-4D97-AF65-F5344CB8AC3E}">
        <p14:creationId xmlns:p14="http://schemas.microsoft.com/office/powerpoint/2010/main" val="19845420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92" name="Shape 392"/>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a:buNone/>
            </a:pPr>
            <a:endParaRPr lang="en-US" dirty="0"/>
          </a:p>
        </p:txBody>
      </p:sp>
    </p:spTree>
    <p:extLst>
      <p:ext uri="{BB962C8B-B14F-4D97-AF65-F5344CB8AC3E}">
        <p14:creationId xmlns:p14="http://schemas.microsoft.com/office/powerpoint/2010/main" val="29149100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92" name="Shape 392"/>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a:buNone/>
            </a:pPr>
            <a:endParaRPr lang="en-US" dirty="0"/>
          </a:p>
        </p:txBody>
      </p:sp>
    </p:spTree>
    <p:extLst>
      <p:ext uri="{BB962C8B-B14F-4D97-AF65-F5344CB8AC3E}">
        <p14:creationId xmlns:p14="http://schemas.microsoft.com/office/powerpoint/2010/main" val="696727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92" name="Shape 392"/>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a:buNone/>
            </a:pPr>
            <a:endParaRPr lang="en-US" dirty="0"/>
          </a:p>
        </p:txBody>
      </p:sp>
    </p:spTree>
    <p:extLst>
      <p:ext uri="{BB962C8B-B14F-4D97-AF65-F5344CB8AC3E}">
        <p14:creationId xmlns:p14="http://schemas.microsoft.com/office/powerpoint/2010/main" val="2381386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70" name="Shape 370"/>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502392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92" name="Shape 392"/>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a:buNone/>
            </a:pPr>
            <a:endParaRPr lang="en-US" dirty="0"/>
          </a:p>
        </p:txBody>
      </p:sp>
    </p:spTree>
    <p:extLst>
      <p:ext uri="{BB962C8B-B14F-4D97-AF65-F5344CB8AC3E}">
        <p14:creationId xmlns:p14="http://schemas.microsoft.com/office/powerpoint/2010/main" val="22634911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92" name="Shape 392"/>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a:buNone/>
            </a:pPr>
            <a:endParaRPr lang="en-US" dirty="0"/>
          </a:p>
        </p:txBody>
      </p:sp>
    </p:spTree>
    <p:extLst>
      <p:ext uri="{BB962C8B-B14F-4D97-AF65-F5344CB8AC3E}">
        <p14:creationId xmlns:p14="http://schemas.microsoft.com/office/powerpoint/2010/main" val="7589309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92" name="Shape 392"/>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a:buNone/>
            </a:pPr>
            <a:endParaRPr lang="en-US" dirty="0"/>
          </a:p>
        </p:txBody>
      </p:sp>
    </p:spTree>
    <p:extLst>
      <p:ext uri="{BB962C8B-B14F-4D97-AF65-F5344CB8AC3E}">
        <p14:creationId xmlns:p14="http://schemas.microsoft.com/office/powerpoint/2010/main" val="22254184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92" name="Shape 392"/>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a:buNone/>
            </a:pPr>
            <a:endParaRPr lang="en-US" dirty="0"/>
          </a:p>
        </p:txBody>
      </p:sp>
    </p:spTree>
    <p:extLst>
      <p:ext uri="{BB962C8B-B14F-4D97-AF65-F5344CB8AC3E}">
        <p14:creationId xmlns:p14="http://schemas.microsoft.com/office/powerpoint/2010/main" val="7157390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92" name="Shape 392"/>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a:buNone/>
            </a:pPr>
            <a:endParaRPr lang="en-US" dirty="0"/>
          </a:p>
        </p:txBody>
      </p:sp>
    </p:spTree>
    <p:extLst>
      <p:ext uri="{BB962C8B-B14F-4D97-AF65-F5344CB8AC3E}">
        <p14:creationId xmlns:p14="http://schemas.microsoft.com/office/powerpoint/2010/main" val="2230110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70" name="Shape 370"/>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6491929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92" name="Shape 392"/>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a:buNone/>
            </a:pPr>
            <a:endParaRPr lang="en-US" dirty="0"/>
          </a:p>
        </p:txBody>
      </p:sp>
    </p:spTree>
    <p:extLst>
      <p:ext uri="{BB962C8B-B14F-4D97-AF65-F5344CB8AC3E}">
        <p14:creationId xmlns:p14="http://schemas.microsoft.com/office/powerpoint/2010/main" val="25616492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92" name="Shape 392"/>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ct val="25000"/>
              <a:buFont typeface="Arial"/>
              <a:buNone/>
              <a:tabLst/>
              <a:defRPr/>
            </a:pPr>
            <a:r>
              <a:rPr lang="en-US" sz="1100" b="0" i="0" u="none" strike="noStrike" cap="none" dirty="0" smtClean="0">
                <a:solidFill>
                  <a:schemeClr val="dk1"/>
                </a:solidFill>
                <a:latin typeface="Arial"/>
                <a:ea typeface="Arial"/>
                <a:cs typeface="Arial"/>
                <a:sym typeface="Arial"/>
              </a:rPr>
              <a:t>Instructors:</a:t>
            </a:r>
            <a:r>
              <a:rPr lang="en-US" sz="1100" b="0" i="0" u="none" strike="noStrike" cap="none" baseline="0" dirty="0" smtClean="0">
                <a:solidFill>
                  <a:schemeClr val="dk1"/>
                </a:solidFill>
                <a:latin typeface="Arial"/>
                <a:ea typeface="Arial"/>
                <a:cs typeface="Arial"/>
                <a:sym typeface="Arial"/>
              </a:rPr>
              <a:t> Consider if you want your students to submit documentation of completion of the assignment (e.g., export into excel and email excel file, copy screen shots and email, </a:t>
            </a:r>
            <a:r>
              <a:rPr lang="en-US" sz="1100" b="0" i="0" u="none" strike="noStrike" cap="none" baseline="0" dirty="0" err="1" smtClean="0">
                <a:solidFill>
                  <a:schemeClr val="dk1"/>
                </a:solidFill>
                <a:latin typeface="Arial"/>
                <a:ea typeface="Arial"/>
                <a:cs typeface="Arial"/>
                <a:sym typeface="Arial"/>
              </a:rPr>
              <a:t>etc</a:t>
            </a:r>
            <a:r>
              <a:rPr lang="en-US" sz="1100" b="0" i="0" u="none" strike="noStrike" cap="none" baseline="0" dirty="0" smtClean="0">
                <a:solidFill>
                  <a:schemeClr val="dk1"/>
                </a:solidFill>
                <a:latin typeface="Arial"/>
                <a:ea typeface="Arial"/>
                <a:cs typeface="Arial"/>
                <a:sym typeface="Arial"/>
              </a:rPr>
              <a:t>) and modify steps as appropriate.</a:t>
            </a:r>
            <a:endParaRPr lang="en-US" sz="1100" b="0" i="0" u="none" strike="noStrike" cap="none" dirty="0" smtClean="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endParaRPr lang="en-US" sz="1100" b="0" i="0" u="none" strike="noStrike" cap="none" dirty="0" smtClean="0">
              <a:solidFill>
                <a:schemeClr val="dk1"/>
              </a:solidFill>
              <a:latin typeface="Arial"/>
              <a:ea typeface="Arial"/>
              <a:cs typeface="Arial"/>
              <a:sym typeface="Arial"/>
            </a:endParaRPr>
          </a:p>
          <a:p>
            <a:pPr>
              <a:buNone/>
            </a:pPr>
            <a:endParaRPr lang="en-US" dirty="0"/>
          </a:p>
        </p:txBody>
      </p:sp>
    </p:spTree>
    <p:extLst>
      <p:ext uri="{BB962C8B-B14F-4D97-AF65-F5344CB8AC3E}">
        <p14:creationId xmlns:p14="http://schemas.microsoft.com/office/powerpoint/2010/main" val="27701763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92" name="Shape 392"/>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69850" marR="0" lvl="0" indent="0" algn="l" defTabSz="914400" rtl="0" eaLnBrk="1" fontAlgn="auto" latinLnBrk="0" hangingPunct="1">
              <a:lnSpc>
                <a:spcPct val="100000"/>
              </a:lnSpc>
              <a:spcBef>
                <a:spcPts val="0"/>
              </a:spcBef>
              <a:spcAft>
                <a:spcPts val="0"/>
              </a:spcAft>
              <a:buClr>
                <a:schemeClr val="dk1"/>
              </a:buClr>
              <a:buSzPct val="100000"/>
              <a:buFont typeface="Arial"/>
              <a:buNone/>
              <a:tabLst/>
              <a:defRPr/>
            </a:pPr>
            <a:r>
              <a:rPr lang="en-US" sz="1100" b="0" i="0" u="none" strike="noStrike" cap="none" dirty="0" smtClean="0">
                <a:solidFill>
                  <a:schemeClr val="dk1"/>
                </a:solidFill>
                <a:latin typeface="Arial"/>
                <a:ea typeface="Arial"/>
                <a:cs typeface="Arial"/>
                <a:sym typeface="Arial"/>
              </a:rPr>
              <a:t>Instructors:</a:t>
            </a:r>
            <a:r>
              <a:rPr lang="en-US" sz="1100" b="0" i="0" u="none" strike="noStrike" cap="none" baseline="0" dirty="0" smtClean="0">
                <a:solidFill>
                  <a:schemeClr val="dk1"/>
                </a:solidFill>
                <a:latin typeface="Arial"/>
                <a:ea typeface="Arial"/>
                <a:cs typeface="Arial"/>
                <a:sym typeface="Arial"/>
              </a:rPr>
              <a:t> Consider if you want your students to submit documentation of completion of the assignment (e.g., export into excel and email excel file, copy screen shots and email, </a:t>
            </a:r>
            <a:r>
              <a:rPr lang="en-US" sz="1100" b="0" i="0" u="none" strike="noStrike" cap="none" baseline="0" dirty="0" err="1" smtClean="0">
                <a:solidFill>
                  <a:schemeClr val="dk1"/>
                </a:solidFill>
                <a:latin typeface="Arial"/>
                <a:ea typeface="Arial"/>
                <a:cs typeface="Arial"/>
                <a:sym typeface="Arial"/>
              </a:rPr>
              <a:t>etc</a:t>
            </a:r>
            <a:r>
              <a:rPr lang="en-US" sz="1100" b="0" i="0" u="none" strike="noStrike" cap="none" baseline="0" dirty="0" smtClean="0">
                <a:solidFill>
                  <a:schemeClr val="dk1"/>
                </a:solidFill>
                <a:latin typeface="Arial"/>
                <a:ea typeface="Arial"/>
                <a:cs typeface="Arial"/>
                <a:sym typeface="Arial"/>
              </a:rPr>
              <a:t>) and modify steps as appropriate.</a:t>
            </a:r>
            <a:endParaRPr lang="en-US" sz="1100" b="0" i="0" u="none" strike="noStrike" cap="none" dirty="0" smtClean="0">
              <a:solidFill>
                <a:schemeClr val="dk1"/>
              </a:solidFill>
              <a:latin typeface="Arial"/>
              <a:ea typeface="Arial"/>
              <a:cs typeface="Arial"/>
              <a:sym typeface="Arial"/>
            </a:endParaRPr>
          </a:p>
          <a:p>
            <a:pPr>
              <a:buNone/>
            </a:pPr>
            <a:endParaRPr lang="en-US" dirty="0"/>
          </a:p>
        </p:txBody>
      </p:sp>
    </p:spTree>
    <p:extLst>
      <p:ext uri="{BB962C8B-B14F-4D97-AF65-F5344CB8AC3E}">
        <p14:creationId xmlns:p14="http://schemas.microsoft.com/office/powerpoint/2010/main" val="22030501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70" name="Shape 370"/>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52289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92" name="Shape 392"/>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6214619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92" name="Shape 392"/>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a:buNone/>
            </a:pPr>
            <a:endParaRPr lang="en-US" dirty="0"/>
          </a:p>
        </p:txBody>
      </p:sp>
    </p:spTree>
    <p:extLst>
      <p:ext uri="{BB962C8B-B14F-4D97-AF65-F5344CB8AC3E}">
        <p14:creationId xmlns:p14="http://schemas.microsoft.com/office/powerpoint/2010/main" val="29399156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92" name="Shape 392"/>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a:buNone/>
            </a:pPr>
            <a:endParaRPr lang="en-US" dirty="0"/>
          </a:p>
        </p:txBody>
      </p:sp>
    </p:spTree>
    <p:extLst>
      <p:ext uri="{BB962C8B-B14F-4D97-AF65-F5344CB8AC3E}">
        <p14:creationId xmlns:p14="http://schemas.microsoft.com/office/powerpoint/2010/main" val="5280886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92" name="Shape 392"/>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a:buNone/>
            </a:pPr>
            <a:endParaRPr lang="en-US" dirty="0"/>
          </a:p>
        </p:txBody>
      </p:sp>
    </p:spTree>
    <p:extLst>
      <p:ext uri="{BB962C8B-B14F-4D97-AF65-F5344CB8AC3E}">
        <p14:creationId xmlns:p14="http://schemas.microsoft.com/office/powerpoint/2010/main" val="9297924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92" name="Shape 392"/>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a:buNone/>
            </a:pPr>
            <a:endParaRPr lang="en-US" dirty="0"/>
          </a:p>
        </p:txBody>
      </p:sp>
    </p:spTree>
    <p:extLst>
      <p:ext uri="{BB962C8B-B14F-4D97-AF65-F5344CB8AC3E}">
        <p14:creationId xmlns:p14="http://schemas.microsoft.com/office/powerpoint/2010/main" val="980454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92" name="Shape 392"/>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a:buNone/>
            </a:pPr>
            <a:endParaRPr lang="en-US" dirty="0"/>
          </a:p>
        </p:txBody>
      </p:sp>
    </p:spTree>
    <p:extLst>
      <p:ext uri="{BB962C8B-B14F-4D97-AF65-F5344CB8AC3E}">
        <p14:creationId xmlns:p14="http://schemas.microsoft.com/office/powerpoint/2010/main" val="28765323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Shape 6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69" name="Shape 669"/>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54724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92" name="Shape 392"/>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83080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92" name="Shape 392"/>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ct val="25000"/>
              <a:buFont typeface="Arial"/>
              <a:buNone/>
              <a:tabLst/>
              <a:defRPr/>
            </a:pPr>
            <a:r>
              <a:rPr lang="en-US" sz="1100" b="0" i="0" u="none" strike="noStrike" cap="none" smtClean="0">
                <a:solidFill>
                  <a:schemeClr val="dk1"/>
                </a:solidFill>
                <a:latin typeface="Arial"/>
                <a:ea typeface="Arial"/>
                <a:cs typeface="Arial"/>
                <a:sym typeface="Arial"/>
              </a:rPr>
              <a:t>Instructor Note:  Please update this slide with the location where you have uploaded the case materials to make them available to the students.</a:t>
            </a:r>
          </a:p>
          <a:p>
            <a:pPr marL="0" marR="0" lvl="0" indent="0" algn="l" rtl="0">
              <a:spcBef>
                <a:spcPts val="0"/>
              </a:spcBef>
              <a:buClr>
                <a:schemeClr val="dk1"/>
              </a:buClr>
              <a:buSzPct val="250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511156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92" name="Shape 392"/>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49380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92" name="Shape 392"/>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93300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70" name="Shape 370"/>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83681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92" name="Shape 392"/>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153090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Section header 1 2">
    <p:spTree>
      <p:nvGrpSpPr>
        <p:cNvPr id="1" name="Shape 9"/>
        <p:cNvGrpSpPr/>
        <p:nvPr/>
      </p:nvGrpSpPr>
      <p:grpSpPr>
        <a:xfrm>
          <a:off x="0" y="0"/>
          <a:ext cx="0" cy="0"/>
          <a:chOff x="0" y="0"/>
          <a:chExt cx="0" cy="0"/>
        </a:xfrm>
      </p:grpSpPr>
      <p:sp>
        <p:nvSpPr>
          <p:cNvPr id="10" name="Shape 10"/>
          <p:cNvSpPr txBox="1">
            <a:spLocks noGrp="1"/>
          </p:cNvSpPr>
          <p:nvPr>
            <p:ph type="sldNum" idx="12"/>
          </p:nvPr>
        </p:nvSpPr>
        <p:spPr>
          <a:xfrm>
            <a:off x="8472457" y="4801094"/>
            <a:ext cx="548699"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
        <p:nvSpPr>
          <p:cNvPr id="11" name="Shape 11"/>
          <p:cNvSpPr/>
          <p:nvPr/>
        </p:nvSpPr>
        <p:spPr>
          <a:xfrm>
            <a:off x="-26150" y="0"/>
            <a:ext cx="9192900" cy="5172600"/>
          </a:xfrm>
          <a:prstGeom prst="rect">
            <a:avLst/>
          </a:prstGeom>
          <a:solidFill>
            <a:srgbClr val="DB536A"/>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2" name="Shape 12"/>
          <p:cNvSpPr/>
          <p:nvPr/>
        </p:nvSpPr>
        <p:spPr>
          <a:xfrm>
            <a:off x="351450" y="0"/>
            <a:ext cx="8815200" cy="4750200"/>
          </a:xfrm>
          <a:prstGeom prst="rect">
            <a:avLst/>
          </a:prstGeom>
          <a:solidFill>
            <a:srgbClr val="E0301E"/>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Section header 1 1 2">
    <p:spTree>
      <p:nvGrpSpPr>
        <p:cNvPr id="1" name="Shape 155"/>
        <p:cNvGrpSpPr/>
        <p:nvPr/>
      </p:nvGrpSpPr>
      <p:grpSpPr>
        <a:xfrm>
          <a:off x="0" y="0"/>
          <a:ext cx="0" cy="0"/>
          <a:chOff x="0" y="0"/>
          <a:chExt cx="0" cy="0"/>
        </a:xfrm>
      </p:grpSpPr>
      <p:sp>
        <p:nvSpPr>
          <p:cNvPr id="156" name="Shape 156"/>
          <p:cNvSpPr txBox="1">
            <a:spLocks noGrp="1"/>
          </p:cNvSpPr>
          <p:nvPr>
            <p:ph type="sldNum" idx="12"/>
          </p:nvPr>
        </p:nvSpPr>
        <p:spPr>
          <a:xfrm>
            <a:off x="8472457" y="4801094"/>
            <a:ext cx="548699"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
        <p:nvSpPr>
          <p:cNvPr id="157" name="Shape 157"/>
          <p:cNvSpPr/>
          <p:nvPr/>
        </p:nvSpPr>
        <p:spPr>
          <a:xfrm>
            <a:off x="-26150" y="0"/>
            <a:ext cx="9192900" cy="5172600"/>
          </a:xfrm>
          <a:prstGeom prst="rect">
            <a:avLst/>
          </a:prstGeom>
          <a:solidFill>
            <a:srgbClr val="FFB600"/>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58" name="Shape 158"/>
          <p:cNvSpPr/>
          <p:nvPr/>
        </p:nvSpPr>
        <p:spPr>
          <a:xfrm>
            <a:off x="351450" y="0"/>
            <a:ext cx="8815200" cy="4750200"/>
          </a:xfrm>
          <a:prstGeom prst="rect">
            <a:avLst/>
          </a:prstGeom>
          <a:solidFill>
            <a:srgbClr val="DC6900"/>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59" name="Shape 159"/>
          <p:cNvSpPr txBox="1"/>
          <p:nvPr/>
        </p:nvSpPr>
        <p:spPr>
          <a:xfrm>
            <a:off x="351450" y="4945800"/>
            <a:ext cx="2501400" cy="197699"/>
          </a:xfrm>
          <a:prstGeom prst="rect">
            <a:avLst/>
          </a:prstGeom>
          <a:noFill/>
          <a:ln>
            <a:noFill/>
          </a:ln>
        </p:spPr>
        <p:txBody>
          <a:bodyPr wrap="square" lIns="0" tIns="0" rIns="0" bIns="0" anchor="t" anchorCtr="0">
            <a:noAutofit/>
          </a:bodyPr>
          <a:lstStyle/>
          <a:p>
            <a:pPr marL="0" marR="0" lvl="0" indent="0" algn="l" rtl="0">
              <a:lnSpc>
                <a:spcPct val="100000"/>
              </a:lnSpc>
              <a:spcBef>
                <a:spcPts val="0"/>
              </a:spcBef>
              <a:spcAft>
                <a:spcPts val="0"/>
              </a:spcAft>
              <a:buClr>
                <a:srgbClr val="000000"/>
              </a:buClr>
              <a:buSzPct val="25000"/>
              <a:buFont typeface="Georgia"/>
              <a:buNone/>
            </a:pPr>
            <a:r>
              <a:rPr lang="en" sz="600" b="0" i="0" u="none" strike="noStrike" cap="none" dirty="0" smtClean="0">
                <a:solidFill>
                  <a:srgbClr val="FFEABE"/>
                </a:solidFill>
                <a:latin typeface="Georgia"/>
                <a:ea typeface="Georgia"/>
                <a:cs typeface="Georgia"/>
                <a:sym typeface="Georgia"/>
              </a:rPr>
              <a:t>Recruiting | </a:t>
            </a:r>
            <a:r>
              <a:rPr lang="en" sz="600" b="0" i="0" u="none" strike="noStrike" cap="none" dirty="0">
                <a:solidFill>
                  <a:srgbClr val="FFEABE"/>
                </a:solidFill>
                <a:latin typeface="Georgia"/>
                <a:ea typeface="Georgia"/>
                <a:cs typeface="Georgia"/>
                <a:sym typeface="Georgia"/>
              </a:rPr>
              <a:t>2017</a:t>
            </a:r>
          </a:p>
        </p:txBody>
      </p:sp>
      <p:sp>
        <p:nvSpPr>
          <p:cNvPr id="160" name="Shape 160"/>
          <p:cNvSpPr txBox="1"/>
          <p:nvPr/>
        </p:nvSpPr>
        <p:spPr>
          <a:xfrm>
            <a:off x="7010550" y="4953296"/>
            <a:ext cx="650999" cy="197699"/>
          </a:xfrm>
          <a:prstGeom prst="rect">
            <a:avLst/>
          </a:prstGeom>
          <a:noFill/>
          <a:ln>
            <a:noFill/>
          </a:ln>
        </p:spPr>
        <p:txBody>
          <a:bodyPr wrap="square" lIns="0" tIns="0" rIns="0" bIns="0" anchor="t" anchorCtr="0">
            <a:noAutofit/>
          </a:bodyPr>
          <a:lstStyle/>
          <a:p>
            <a:pPr marL="0" marR="0" lvl="0" indent="0" algn="ctr" rtl="0">
              <a:lnSpc>
                <a:spcPct val="100000"/>
              </a:lnSpc>
              <a:spcBef>
                <a:spcPts val="0"/>
              </a:spcBef>
              <a:spcAft>
                <a:spcPts val="0"/>
              </a:spcAft>
              <a:buClr>
                <a:srgbClr val="000000"/>
              </a:buClr>
              <a:buSzPct val="25000"/>
              <a:buFont typeface="Georgia"/>
              <a:buNone/>
            </a:pPr>
            <a:r>
              <a:rPr lang="en" sz="600" b="0" i="0" u="none" strike="noStrike" cap="none">
                <a:solidFill>
                  <a:srgbClr val="FFEABE"/>
                </a:solidFill>
                <a:latin typeface="Georgia"/>
                <a:ea typeface="Georgia"/>
                <a:cs typeface="Georgia"/>
                <a:sym typeface="Georgia"/>
              </a:rPr>
              <a:t>PwC</a:t>
            </a:r>
          </a:p>
        </p:txBody>
      </p:sp>
      <p:pic>
        <p:nvPicPr>
          <p:cNvPr id="161" name="Shape 161"/>
          <p:cNvPicPr preferRelativeResize="0"/>
          <p:nvPr/>
        </p:nvPicPr>
        <p:blipFill rotWithShape="1">
          <a:blip r:embed="rId2">
            <a:alphaModFix amt="14000"/>
          </a:blip>
          <a:srcRect t="4128" r="-8399" b="4511"/>
          <a:stretch/>
        </p:blipFill>
        <p:spPr>
          <a:xfrm>
            <a:off x="3293800" y="0"/>
            <a:ext cx="5143397" cy="475362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body 1">
    <p:spTree>
      <p:nvGrpSpPr>
        <p:cNvPr id="1" name="Shape 162"/>
        <p:cNvGrpSpPr/>
        <p:nvPr/>
      </p:nvGrpSpPr>
      <p:grpSpPr>
        <a:xfrm>
          <a:off x="0" y="0"/>
          <a:ext cx="0" cy="0"/>
          <a:chOff x="0" y="0"/>
          <a:chExt cx="0" cy="0"/>
        </a:xfrm>
      </p:grpSpPr>
      <p:sp>
        <p:nvSpPr>
          <p:cNvPr id="163" name="Shape 163"/>
          <p:cNvSpPr txBox="1"/>
          <p:nvPr/>
        </p:nvSpPr>
        <p:spPr>
          <a:xfrm>
            <a:off x="351450" y="4945800"/>
            <a:ext cx="2501400" cy="197699"/>
          </a:xfrm>
          <a:prstGeom prst="rect">
            <a:avLst/>
          </a:prstGeom>
          <a:noFill/>
          <a:ln>
            <a:noFill/>
          </a:ln>
        </p:spPr>
        <p:txBody>
          <a:bodyPr wrap="square" lIns="0" tIns="0" rIns="0" bIns="0" anchor="t" anchorCtr="0">
            <a:noAutofit/>
          </a:bodyPr>
          <a:lstStyle/>
          <a:p>
            <a:pPr marL="0" marR="0" lvl="0" indent="0" algn="l" rtl="0">
              <a:lnSpc>
                <a:spcPct val="100000"/>
              </a:lnSpc>
              <a:spcBef>
                <a:spcPts val="0"/>
              </a:spcBef>
              <a:spcAft>
                <a:spcPts val="0"/>
              </a:spcAft>
              <a:buClr>
                <a:srgbClr val="000000"/>
              </a:buClr>
              <a:buSzPct val="25000"/>
              <a:buFont typeface="Georgia"/>
              <a:buNone/>
            </a:pPr>
            <a:r>
              <a:rPr lang="en" sz="600" b="0" i="0" u="none" strike="noStrike" cap="none" dirty="0" smtClean="0">
                <a:solidFill>
                  <a:srgbClr val="7F7F7F"/>
                </a:solidFill>
                <a:latin typeface="Georgia"/>
                <a:ea typeface="Georgia"/>
                <a:cs typeface="Georgia"/>
                <a:sym typeface="Georgia"/>
              </a:rPr>
              <a:t>Recruiting </a:t>
            </a:r>
            <a:r>
              <a:rPr lang="en" sz="600" b="0" i="0" u="none" strike="noStrike" cap="none" dirty="0" smtClean="0">
                <a:solidFill>
                  <a:srgbClr val="D9D9D9"/>
                </a:solidFill>
                <a:latin typeface="Georgia"/>
                <a:ea typeface="Georgia"/>
                <a:cs typeface="Georgia"/>
                <a:sym typeface="Georgia"/>
              </a:rPr>
              <a:t>| </a:t>
            </a:r>
            <a:r>
              <a:rPr lang="en" sz="600" b="0" i="0" u="none" strike="noStrike" cap="none" dirty="0">
                <a:solidFill>
                  <a:srgbClr val="D9D9D9"/>
                </a:solidFill>
                <a:latin typeface="Georgia"/>
                <a:ea typeface="Georgia"/>
                <a:cs typeface="Georgia"/>
                <a:sym typeface="Georgia"/>
              </a:rPr>
              <a:t>2017</a:t>
            </a:r>
          </a:p>
        </p:txBody>
      </p:sp>
      <p:sp>
        <p:nvSpPr>
          <p:cNvPr id="164" name="Shape 164"/>
          <p:cNvSpPr txBox="1"/>
          <p:nvPr/>
        </p:nvSpPr>
        <p:spPr>
          <a:xfrm>
            <a:off x="7010550" y="4953296"/>
            <a:ext cx="650999" cy="197699"/>
          </a:xfrm>
          <a:prstGeom prst="rect">
            <a:avLst/>
          </a:prstGeom>
          <a:noFill/>
          <a:ln>
            <a:noFill/>
          </a:ln>
        </p:spPr>
        <p:txBody>
          <a:bodyPr wrap="square" lIns="0" tIns="0" rIns="0" bIns="0" anchor="t" anchorCtr="0">
            <a:noAutofit/>
          </a:bodyPr>
          <a:lstStyle/>
          <a:p>
            <a:pPr marL="0" marR="0" lvl="0" indent="0" algn="ctr" rtl="0">
              <a:lnSpc>
                <a:spcPct val="100000"/>
              </a:lnSpc>
              <a:spcBef>
                <a:spcPts val="0"/>
              </a:spcBef>
              <a:spcAft>
                <a:spcPts val="0"/>
              </a:spcAft>
              <a:buClr>
                <a:srgbClr val="000000"/>
              </a:buClr>
              <a:buSzPct val="25000"/>
              <a:buFont typeface="Georgia"/>
              <a:buNone/>
            </a:pPr>
            <a:r>
              <a:rPr lang="en" sz="600" b="0" i="0" u="none" strike="noStrike" cap="none">
                <a:solidFill>
                  <a:srgbClr val="D9D9D9"/>
                </a:solidFill>
                <a:latin typeface="Georgia"/>
                <a:ea typeface="Georgia"/>
                <a:cs typeface="Georgia"/>
                <a:sym typeface="Georgia"/>
              </a:rPr>
              <a:t>PwC</a:t>
            </a:r>
          </a:p>
        </p:txBody>
      </p:sp>
      <p:sp>
        <p:nvSpPr>
          <p:cNvPr id="165" name="Shape 165"/>
          <p:cNvSpPr txBox="1"/>
          <p:nvPr/>
        </p:nvSpPr>
        <p:spPr>
          <a:xfrm>
            <a:off x="7536271" y="4867998"/>
            <a:ext cx="1467900" cy="157499"/>
          </a:xfrm>
          <a:prstGeom prst="rect">
            <a:avLst/>
          </a:prstGeom>
          <a:noFill/>
          <a:ln>
            <a:noFill/>
          </a:ln>
        </p:spPr>
        <p:txBody>
          <a:bodyPr wrap="square" lIns="71425" tIns="71425" rIns="71425" bIns="71425" anchor="t" anchorCtr="0">
            <a:noAutofit/>
          </a:bodyPr>
          <a:lstStyle/>
          <a:p>
            <a:pPr marL="0" marR="0" lvl="0" indent="0" algn="r" rtl="0">
              <a:lnSpc>
                <a:spcPct val="100000"/>
              </a:lnSpc>
              <a:spcBef>
                <a:spcPts val="0"/>
              </a:spcBef>
              <a:spcAft>
                <a:spcPts val="0"/>
              </a:spcAft>
              <a:buClr>
                <a:srgbClr val="D9D9D9"/>
              </a:buClr>
              <a:buSzPct val="25000"/>
              <a:buFont typeface="Helvetica Neue"/>
              <a:buNone/>
            </a:pPr>
            <a:fld id="{00000000-1234-1234-1234-123412341234}" type="slidenum">
              <a:rPr lang="en" sz="1000" b="1" i="0" u="none" strike="noStrike" cap="none" baseline="30000">
                <a:solidFill>
                  <a:srgbClr val="D9D9D9"/>
                </a:solidFill>
                <a:latin typeface="Helvetica Neue"/>
                <a:ea typeface="Helvetica Neue"/>
                <a:cs typeface="Helvetica Neue"/>
                <a:sym typeface="Helvetica Neue"/>
              </a:rPr>
              <a:t>‹#›</a:t>
            </a:fld>
            <a:endParaRPr lang="en" sz="1000" b="1" i="0" u="none" strike="noStrike" cap="none" baseline="30000">
              <a:solidFill>
                <a:srgbClr val="D9D9D9"/>
              </a:solidFill>
              <a:latin typeface="Helvetica Neue"/>
              <a:ea typeface="Helvetica Neue"/>
              <a:cs typeface="Helvetica Neue"/>
              <a:sym typeface="Helvetica Neue"/>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2 1">
    <p:spTree>
      <p:nvGrpSpPr>
        <p:cNvPr id="1" name="Shape 166"/>
        <p:cNvGrpSpPr/>
        <p:nvPr/>
      </p:nvGrpSpPr>
      <p:grpSpPr>
        <a:xfrm>
          <a:off x="0" y="0"/>
          <a:ext cx="0" cy="0"/>
          <a:chOff x="0" y="0"/>
          <a:chExt cx="0" cy="0"/>
        </a:xfrm>
      </p:grpSpPr>
      <p:sp>
        <p:nvSpPr>
          <p:cNvPr id="167" name="Shape 167"/>
          <p:cNvSpPr/>
          <p:nvPr/>
        </p:nvSpPr>
        <p:spPr>
          <a:xfrm>
            <a:off x="0" y="5035700"/>
            <a:ext cx="9144000" cy="107800"/>
          </a:xfrm>
          <a:prstGeom prst="flowChartProcess">
            <a:avLst/>
          </a:prstGeom>
          <a:solidFill>
            <a:srgbClr val="FFB600"/>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68" name="Shape 168"/>
          <p:cNvSpPr/>
          <p:nvPr/>
        </p:nvSpPr>
        <p:spPr>
          <a:xfrm>
            <a:off x="0" y="0"/>
            <a:ext cx="2494750" cy="5066500"/>
          </a:xfrm>
          <a:prstGeom prst="flowChartProcess">
            <a:avLst/>
          </a:prstGeom>
          <a:solidFill>
            <a:srgbClr val="FFB600"/>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69" name="Shape 169"/>
          <p:cNvSpPr txBox="1"/>
          <p:nvPr/>
        </p:nvSpPr>
        <p:spPr>
          <a:xfrm>
            <a:off x="351450" y="4945800"/>
            <a:ext cx="2501400" cy="197699"/>
          </a:xfrm>
          <a:prstGeom prst="rect">
            <a:avLst/>
          </a:prstGeom>
          <a:noFill/>
          <a:ln>
            <a:noFill/>
          </a:ln>
        </p:spPr>
        <p:txBody>
          <a:bodyPr wrap="square" lIns="0" tIns="0" rIns="0" bIns="0" anchor="t" anchorCtr="0">
            <a:noAutofit/>
          </a:bodyPr>
          <a:lstStyle/>
          <a:p>
            <a:pPr marL="0" marR="0" lvl="0" indent="0" algn="l" rtl="0">
              <a:lnSpc>
                <a:spcPct val="100000"/>
              </a:lnSpc>
              <a:spcBef>
                <a:spcPts val="0"/>
              </a:spcBef>
              <a:spcAft>
                <a:spcPts val="0"/>
              </a:spcAft>
              <a:buClr>
                <a:srgbClr val="000000"/>
              </a:buClr>
              <a:buSzPct val="25000"/>
              <a:buFont typeface="Georgia"/>
              <a:buNone/>
            </a:pPr>
            <a:r>
              <a:rPr lang="en" sz="600" b="0" i="0" u="none" strike="noStrike" cap="none" dirty="0" smtClean="0">
                <a:solidFill>
                  <a:srgbClr val="FFEABE"/>
                </a:solidFill>
                <a:latin typeface="Georgia"/>
                <a:ea typeface="Georgia"/>
                <a:cs typeface="Georgia"/>
                <a:sym typeface="Georgia"/>
              </a:rPr>
              <a:t>Recruiting | </a:t>
            </a:r>
            <a:r>
              <a:rPr lang="en" sz="600" b="0" i="0" u="none" strike="noStrike" cap="none" dirty="0">
                <a:solidFill>
                  <a:srgbClr val="FFEABE"/>
                </a:solidFill>
                <a:latin typeface="Georgia"/>
                <a:ea typeface="Georgia"/>
                <a:cs typeface="Georgia"/>
                <a:sym typeface="Georgia"/>
              </a:rPr>
              <a:t>2017</a:t>
            </a:r>
          </a:p>
        </p:txBody>
      </p:sp>
      <p:sp>
        <p:nvSpPr>
          <p:cNvPr id="170" name="Shape 170"/>
          <p:cNvSpPr txBox="1"/>
          <p:nvPr/>
        </p:nvSpPr>
        <p:spPr>
          <a:xfrm>
            <a:off x="7536271" y="4867998"/>
            <a:ext cx="1467900" cy="157499"/>
          </a:xfrm>
          <a:prstGeom prst="rect">
            <a:avLst/>
          </a:prstGeom>
          <a:noFill/>
          <a:ln>
            <a:noFill/>
          </a:ln>
        </p:spPr>
        <p:txBody>
          <a:bodyPr wrap="square" lIns="71425" tIns="71425" rIns="71425" bIns="71425" anchor="t" anchorCtr="0">
            <a:noAutofit/>
          </a:bodyPr>
          <a:lstStyle/>
          <a:p>
            <a:pPr marL="0" marR="0" lvl="0" indent="0" algn="r" rtl="0">
              <a:lnSpc>
                <a:spcPct val="100000"/>
              </a:lnSpc>
              <a:spcBef>
                <a:spcPts val="0"/>
              </a:spcBef>
              <a:spcAft>
                <a:spcPts val="0"/>
              </a:spcAft>
              <a:buClr>
                <a:srgbClr val="D9D9D9"/>
              </a:buClr>
              <a:buSzPct val="25000"/>
              <a:buFont typeface="Helvetica Neue"/>
              <a:buNone/>
            </a:pPr>
            <a:fld id="{00000000-1234-1234-1234-123412341234}" type="slidenum">
              <a:rPr lang="en" sz="1000" b="1" i="0" u="none" strike="noStrike" cap="none" baseline="30000">
                <a:solidFill>
                  <a:srgbClr val="D9D9D9"/>
                </a:solidFill>
                <a:latin typeface="Helvetica Neue"/>
                <a:ea typeface="Helvetica Neue"/>
                <a:cs typeface="Helvetica Neue"/>
                <a:sym typeface="Helvetica Neue"/>
              </a:rPr>
              <a:t>‹#›</a:t>
            </a:fld>
            <a:endParaRPr lang="en" sz="1000" b="1" i="0" u="none" strike="noStrike" cap="none" baseline="30000">
              <a:solidFill>
                <a:srgbClr val="D9D9D9"/>
              </a:solidFill>
              <a:latin typeface="Helvetica Neue"/>
              <a:ea typeface="Helvetica Neue"/>
              <a:cs typeface="Helvetica Neue"/>
              <a:sym typeface="Helvetica Neue"/>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ustom Layout 2 1 1 1 1 1">
    <p:spTree>
      <p:nvGrpSpPr>
        <p:cNvPr id="1" name="Shape 171"/>
        <p:cNvGrpSpPr/>
        <p:nvPr/>
      </p:nvGrpSpPr>
      <p:grpSpPr>
        <a:xfrm>
          <a:off x="0" y="0"/>
          <a:ext cx="0" cy="0"/>
          <a:chOff x="0" y="0"/>
          <a:chExt cx="0" cy="0"/>
        </a:xfrm>
      </p:grpSpPr>
      <p:sp>
        <p:nvSpPr>
          <p:cNvPr id="172" name="Shape 172"/>
          <p:cNvSpPr/>
          <p:nvPr/>
        </p:nvSpPr>
        <p:spPr>
          <a:xfrm>
            <a:off x="0" y="5035700"/>
            <a:ext cx="9144000" cy="107800"/>
          </a:xfrm>
          <a:prstGeom prst="flowChartProcess">
            <a:avLst/>
          </a:prstGeom>
          <a:solidFill>
            <a:srgbClr val="602320"/>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73" name="Shape 173"/>
          <p:cNvSpPr/>
          <p:nvPr/>
        </p:nvSpPr>
        <p:spPr>
          <a:xfrm>
            <a:off x="0" y="0"/>
            <a:ext cx="2494750" cy="5066500"/>
          </a:xfrm>
          <a:prstGeom prst="flowChartProcess">
            <a:avLst/>
          </a:prstGeom>
          <a:solidFill>
            <a:srgbClr val="602320"/>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74" name="Shape 174"/>
          <p:cNvSpPr txBox="1"/>
          <p:nvPr/>
        </p:nvSpPr>
        <p:spPr>
          <a:xfrm>
            <a:off x="351450" y="4945800"/>
            <a:ext cx="2501400" cy="197699"/>
          </a:xfrm>
          <a:prstGeom prst="rect">
            <a:avLst/>
          </a:prstGeom>
          <a:noFill/>
          <a:ln>
            <a:noFill/>
          </a:ln>
        </p:spPr>
        <p:txBody>
          <a:bodyPr wrap="square" lIns="0" tIns="0" rIns="0" bIns="0" anchor="t" anchorCtr="0">
            <a:noAutofit/>
          </a:bodyPr>
          <a:lstStyle/>
          <a:p>
            <a:pPr marL="0" marR="0" lvl="0" indent="0" algn="l" rtl="0">
              <a:lnSpc>
                <a:spcPct val="100000"/>
              </a:lnSpc>
              <a:spcBef>
                <a:spcPts val="0"/>
              </a:spcBef>
              <a:spcAft>
                <a:spcPts val="0"/>
              </a:spcAft>
              <a:buClr>
                <a:srgbClr val="000000"/>
              </a:buClr>
              <a:buSzPct val="25000"/>
              <a:buFont typeface="Georgia"/>
              <a:buNone/>
            </a:pPr>
            <a:r>
              <a:rPr lang="en" sz="600" b="0" i="0" u="none" strike="noStrike" cap="none" dirty="0" smtClean="0">
                <a:solidFill>
                  <a:srgbClr val="B1403B"/>
                </a:solidFill>
                <a:latin typeface="Georgia"/>
                <a:ea typeface="Georgia"/>
                <a:cs typeface="Georgia"/>
                <a:sym typeface="Georgia"/>
              </a:rPr>
              <a:t>Recruiting | </a:t>
            </a:r>
            <a:r>
              <a:rPr lang="en" sz="600" b="0" i="0" u="none" strike="noStrike" cap="none" dirty="0">
                <a:solidFill>
                  <a:srgbClr val="B1403B"/>
                </a:solidFill>
                <a:latin typeface="Georgia"/>
                <a:ea typeface="Georgia"/>
                <a:cs typeface="Georgia"/>
                <a:sym typeface="Georgia"/>
              </a:rPr>
              <a:t>2017</a:t>
            </a:r>
          </a:p>
        </p:txBody>
      </p:sp>
      <p:sp>
        <p:nvSpPr>
          <p:cNvPr id="175" name="Shape 175"/>
          <p:cNvSpPr txBox="1"/>
          <p:nvPr/>
        </p:nvSpPr>
        <p:spPr>
          <a:xfrm>
            <a:off x="7536271" y="4867998"/>
            <a:ext cx="1467900" cy="157499"/>
          </a:xfrm>
          <a:prstGeom prst="rect">
            <a:avLst/>
          </a:prstGeom>
          <a:noFill/>
          <a:ln>
            <a:noFill/>
          </a:ln>
        </p:spPr>
        <p:txBody>
          <a:bodyPr wrap="square" lIns="71425" tIns="71425" rIns="71425" bIns="71425" anchor="t" anchorCtr="0">
            <a:noAutofit/>
          </a:bodyPr>
          <a:lstStyle/>
          <a:p>
            <a:pPr marL="0" marR="0" lvl="0" indent="0" algn="r" rtl="0">
              <a:lnSpc>
                <a:spcPct val="100000"/>
              </a:lnSpc>
              <a:spcBef>
                <a:spcPts val="0"/>
              </a:spcBef>
              <a:spcAft>
                <a:spcPts val="0"/>
              </a:spcAft>
              <a:buClr>
                <a:srgbClr val="D9D9D9"/>
              </a:buClr>
              <a:buSzPct val="25000"/>
              <a:buFont typeface="Helvetica Neue"/>
              <a:buNone/>
            </a:pPr>
            <a:fld id="{00000000-1234-1234-1234-123412341234}" type="slidenum">
              <a:rPr lang="en" sz="1000" b="1" i="0" u="none" strike="noStrike" cap="none" baseline="30000">
                <a:solidFill>
                  <a:srgbClr val="D9D9D9"/>
                </a:solidFill>
                <a:latin typeface="Helvetica Neue"/>
                <a:ea typeface="Helvetica Neue"/>
                <a:cs typeface="Helvetica Neue"/>
                <a:sym typeface="Helvetica Neue"/>
              </a:rPr>
              <a:t>‹#›</a:t>
            </a:fld>
            <a:endParaRPr lang="en" sz="1000" b="1" i="0" u="none" strike="noStrike" cap="none" baseline="30000">
              <a:solidFill>
                <a:srgbClr val="D9D9D9"/>
              </a:solidFill>
              <a:latin typeface="Helvetica Neue"/>
              <a:ea typeface="Helvetica Neue"/>
              <a:cs typeface="Helvetica Neue"/>
              <a:sym typeface="Helvetica Neue"/>
            </a:endParaRPr>
          </a:p>
        </p:txBody>
      </p:sp>
      <p:sp>
        <p:nvSpPr>
          <p:cNvPr id="176" name="Shape 176"/>
          <p:cNvSpPr txBox="1">
            <a:spLocks noGrp="1"/>
          </p:cNvSpPr>
          <p:nvPr>
            <p:ph type="sldNum" idx="12"/>
          </p:nvPr>
        </p:nvSpPr>
        <p:spPr>
          <a:xfrm>
            <a:off x="8472457" y="4801094"/>
            <a:ext cx="548699"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
        <p:nvSpPr>
          <p:cNvPr id="177" name="Shape 177"/>
          <p:cNvSpPr/>
          <p:nvPr/>
        </p:nvSpPr>
        <p:spPr>
          <a:xfrm>
            <a:off x="0" y="0"/>
            <a:ext cx="9144000" cy="5172600"/>
          </a:xfrm>
          <a:prstGeom prst="rect">
            <a:avLst/>
          </a:prstGeom>
          <a:solidFill>
            <a:srgbClr val="EFEFEF"/>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78" name="Shape 178"/>
          <p:cNvSpPr/>
          <p:nvPr/>
        </p:nvSpPr>
        <p:spPr>
          <a:xfrm>
            <a:off x="351450" y="0"/>
            <a:ext cx="8792399" cy="4750200"/>
          </a:xfrm>
          <a:prstGeom prst="rect">
            <a:avLst/>
          </a:prstGeom>
          <a:solidFill>
            <a:srgbClr val="FFFFFF"/>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79" name="Shape 179"/>
          <p:cNvSpPr txBox="1"/>
          <p:nvPr/>
        </p:nvSpPr>
        <p:spPr>
          <a:xfrm>
            <a:off x="351450" y="4945800"/>
            <a:ext cx="2501400" cy="197699"/>
          </a:xfrm>
          <a:prstGeom prst="rect">
            <a:avLst/>
          </a:prstGeom>
          <a:noFill/>
          <a:ln>
            <a:noFill/>
          </a:ln>
        </p:spPr>
        <p:txBody>
          <a:bodyPr wrap="square" lIns="0" tIns="0" rIns="0" bIns="0" anchor="t" anchorCtr="0">
            <a:noAutofit/>
          </a:bodyPr>
          <a:lstStyle/>
          <a:p>
            <a:pPr marL="0" marR="0" lvl="0" indent="0" algn="l" rtl="0">
              <a:lnSpc>
                <a:spcPct val="100000"/>
              </a:lnSpc>
              <a:spcBef>
                <a:spcPts val="0"/>
              </a:spcBef>
              <a:spcAft>
                <a:spcPts val="0"/>
              </a:spcAft>
              <a:buClr>
                <a:srgbClr val="000000"/>
              </a:buClr>
              <a:buSzPct val="25000"/>
              <a:buFont typeface="Georgia"/>
              <a:buNone/>
            </a:pPr>
            <a:r>
              <a:rPr lang="en" sz="600" b="0" i="0" u="none" strike="noStrike" cap="none" dirty="0" smtClean="0">
                <a:solidFill>
                  <a:srgbClr val="7F7F7F"/>
                </a:solidFill>
                <a:latin typeface="Georgia"/>
                <a:ea typeface="Georgia"/>
                <a:cs typeface="Georgia"/>
                <a:sym typeface="Georgia"/>
              </a:rPr>
              <a:t>Recruiting </a:t>
            </a:r>
            <a:r>
              <a:rPr lang="en" sz="600" b="0" i="0" u="none" strike="noStrike" cap="none" dirty="0" smtClean="0">
                <a:solidFill>
                  <a:srgbClr val="D9D9D9"/>
                </a:solidFill>
                <a:latin typeface="Georgia"/>
                <a:ea typeface="Georgia"/>
                <a:cs typeface="Georgia"/>
                <a:sym typeface="Georgia"/>
              </a:rPr>
              <a:t>| </a:t>
            </a:r>
            <a:r>
              <a:rPr lang="en" sz="600" b="0" i="0" u="none" strike="noStrike" cap="none" dirty="0">
                <a:solidFill>
                  <a:srgbClr val="D9D9D9"/>
                </a:solidFill>
                <a:latin typeface="Georgia"/>
                <a:ea typeface="Georgia"/>
                <a:cs typeface="Georgia"/>
                <a:sym typeface="Georgia"/>
              </a:rPr>
              <a:t>2017</a:t>
            </a:r>
          </a:p>
        </p:txBody>
      </p:sp>
      <p:sp>
        <p:nvSpPr>
          <p:cNvPr id="180" name="Shape 180"/>
          <p:cNvSpPr txBox="1"/>
          <p:nvPr/>
        </p:nvSpPr>
        <p:spPr>
          <a:xfrm>
            <a:off x="7010550" y="4953296"/>
            <a:ext cx="650999" cy="197699"/>
          </a:xfrm>
          <a:prstGeom prst="rect">
            <a:avLst/>
          </a:prstGeom>
          <a:noFill/>
          <a:ln>
            <a:noFill/>
          </a:ln>
        </p:spPr>
        <p:txBody>
          <a:bodyPr wrap="square" lIns="0" tIns="0" rIns="0" bIns="0" anchor="t" anchorCtr="0">
            <a:noAutofit/>
          </a:bodyPr>
          <a:lstStyle/>
          <a:p>
            <a:pPr marL="0" marR="0" lvl="0" indent="0" algn="ctr" rtl="0">
              <a:lnSpc>
                <a:spcPct val="100000"/>
              </a:lnSpc>
              <a:spcBef>
                <a:spcPts val="0"/>
              </a:spcBef>
              <a:spcAft>
                <a:spcPts val="0"/>
              </a:spcAft>
              <a:buClr>
                <a:srgbClr val="000000"/>
              </a:buClr>
              <a:buSzPct val="25000"/>
              <a:buFont typeface="Georgia"/>
              <a:buNone/>
            </a:pPr>
            <a:r>
              <a:rPr lang="en" sz="600" b="0" i="0" u="none" strike="noStrike" cap="none">
                <a:solidFill>
                  <a:srgbClr val="666666"/>
                </a:solidFill>
                <a:latin typeface="Georgia"/>
                <a:ea typeface="Georgia"/>
                <a:cs typeface="Georgia"/>
                <a:sym typeface="Georgia"/>
              </a:rPr>
              <a:t>PwC</a:t>
            </a:r>
          </a:p>
        </p:txBody>
      </p:sp>
      <p:grpSp>
        <p:nvGrpSpPr>
          <p:cNvPr id="181" name="Shape 181"/>
          <p:cNvGrpSpPr/>
          <p:nvPr/>
        </p:nvGrpSpPr>
        <p:grpSpPr>
          <a:xfrm>
            <a:off x="865799" y="2363127"/>
            <a:ext cx="5886974" cy="409623"/>
            <a:chOff x="865799" y="2363127"/>
            <a:chExt cx="5886974" cy="409623"/>
          </a:xfrm>
        </p:grpSpPr>
        <p:sp>
          <p:nvSpPr>
            <p:cNvPr id="182" name="Shape 182"/>
            <p:cNvSpPr/>
            <p:nvPr/>
          </p:nvSpPr>
          <p:spPr>
            <a:xfrm flipH="1">
              <a:off x="865799" y="2370750"/>
              <a:ext cx="5840700" cy="402000"/>
            </a:xfrm>
            <a:prstGeom prst="rect">
              <a:avLst/>
            </a:prstGeom>
            <a:solidFill>
              <a:srgbClr val="E0301E"/>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83" name="Shape 183"/>
            <p:cNvSpPr/>
            <p:nvPr/>
          </p:nvSpPr>
          <p:spPr>
            <a:xfrm rot="5400000" flipH="1">
              <a:off x="4015274" y="-874"/>
              <a:ext cx="373499" cy="5101500"/>
            </a:xfrm>
            <a:prstGeom prst="rect">
              <a:avLst/>
            </a:prstGeom>
            <a:solidFill>
              <a:srgbClr val="FFFFFF"/>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grpSp>
        <p:nvGrpSpPr>
          <p:cNvPr id="184" name="Shape 184"/>
          <p:cNvGrpSpPr/>
          <p:nvPr/>
        </p:nvGrpSpPr>
        <p:grpSpPr>
          <a:xfrm>
            <a:off x="865799" y="1770527"/>
            <a:ext cx="5886974" cy="409548"/>
            <a:chOff x="865799" y="1770527"/>
            <a:chExt cx="5886974" cy="409548"/>
          </a:xfrm>
        </p:grpSpPr>
        <p:sp>
          <p:nvSpPr>
            <p:cNvPr id="185" name="Shape 185"/>
            <p:cNvSpPr/>
            <p:nvPr/>
          </p:nvSpPr>
          <p:spPr>
            <a:xfrm flipH="1">
              <a:off x="865799" y="1778075"/>
              <a:ext cx="5840700" cy="402000"/>
            </a:xfrm>
            <a:prstGeom prst="rect">
              <a:avLst/>
            </a:prstGeom>
            <a:solidFill>
              <a:srgbClr val="DC6900"/>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86" name="Shape 186"/>
            <p:cNvSpPr/>
            <p:nvPr/>
          </p:nvSpPr>
          <p:spPr>
            <a:xfrm rot="5400000" flipH="1">
              <a:off x="4015274" y="-593474"/>
              <a:ext cx="373499" cy="5101500"/>
            </a:xfrm>
            <a:prstGeom prst="rect">
              <a:avLst/>
            </a:prstGeom>
            <a:solidFill>
              <a:srgbClr val="FFFFFF"/>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grpSp>
        <p:nvGrpSpPr>
          <p:cNvPr id="187" name="Shape 187"/>
          <p:cNvGrpSpPr/>
          <p:nvPr/>
        </p:nvGrpSpPr>
        <p:grpSpPr>
          <a:xfrm>
            <a:off x="865799" y="2926075"/>
            <a:ext cx="5886975" cy="439350"/>
            <a:chOff x="865799" y="2926075"/>
            <a:chExt cx="5886975" cy="439350"/>
          </a:xfrm>
        </p:grpSpPr>
        <p:sp>
          <p:nvSpPr>
            <p:cNvPr id="188" name="Shape 188"/>
            <p:cNvSpPr/>
            <p:nvPr/>
          </p:nvSpPr>
          <p:spPr>
            <a:xfrm flipH="1">
              <a:off x="865799" y="2963425"/>
              <a:ext cx="5840700" cy="402000"/>
            </a:xfrm>
            <a:prstGeom prst="rect">
              <a:avLst/>
            </a:prstGeom>
            <a:solidFill>
              <a:srgbClr val="DB536A"/>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89" name="Shape 189"/>
            <p:cNvSpPr/>
            <p:nvPr/>
          </p:nvSpPr>
          <p:spPr>
            <a:xfrm rot="5400000" flipH="1">
              <a:off x="4000275" y="584575"/>
              <a:ext cx="410999" cy="5093999"/>
            </a:xfrm>
            <a:prstGeom prst="rect">
              <a:avLst/>
            </a:prstGeom>
            <a:solidFill>
              <a:srgbClr val="FFFFFF"/>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grpSp>
        <p:nvGrpSpPr>
          <p:cNvPr id="190" name="Shape 190"/>
          <p:cNvGrpSpPr/>
          <p:nvPr/>
        </p:nvGrpSpPr>
        <p:grpSpPr>
          <a:xfrm>
            <a:off x="865799" y="3526550"/>
            <a:ext cx="5886975" cy="431550"/>
            <a:chOff x="865799" y="3526550"/>
            <a:chExt cx="5886975" cy="431550"/>
          </a:xfrm>
        </p:grpSpPr>
        <p:sp>
          <p:nvSpPr>
            <p:cNvPr id="191" name="Shape 191"/>
            <p:cNvSpPr/>
            <p:nvPr/>
          </p:nvSpPr>
          <p:spPr>
            <a:xfrm flipH="1">
              <a:off x="865799" y="3556100"/>
              <a:ext cx="5840700" cy="402000"/>
            </a:xfrm>
            <a:prstGeom prst="rect">
              <a:avLst/>
            </a:prstGeom>
            <a:solidFill>
              <a:srgbClr val="A32020"/>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92" name="Shape 192"/>
            <p:cNvSpPr/>
            <p:nvPr/>
          </p:nvSpPr>
          <p:spPr>
            <a:xfrm rot="5400000" flipH="1">
              <a:off x="4004175" y="1181150"/>
              <a:ext cx="403199" cy="5093999"/>
            </a:xfrm>
            <a:prstGeom prst="rect">
              <a:avLst/>
            </a:prstGeom>
            <a:solidFill>
              <a:srgbClr val="FFFFFF"/>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grpSp>
        <p:nvGrpSpPr>
          <p:cNvPr id="193" name="Shape 193"/>
          <p:cNvGrpSpPr/>
          <p:nvPr/>
        </p:nvGrpSpPr>
        <p:grpSpPr>
          <a:xfrm>
            <a:off x="865799" y="1185400"/>
            <a:ext cx="5886973" cy="402000"/>
            <a:chOff x="865799" y="1185400"/>
            <a:chExt cx="5886973" cy="402000"/>
          </a:xfrm>
        </p:grpSpPr>
        <p:sp>
          <p:nvSpPr>
            <p:cNvPr id="194" name="Shape 194"/>
            <p:cNvSpPr/>
            <p:nvPr/>
          </p:nvSpPr>
          <p:spPr>
            <a:xfrm flipH="1">
              <a:off x="865799" y="1185400"/>
              <a:ext cx="5840700" cy="402000"/>
            </a:xfrm>
            <a:prstGeom prst="rect">
              <a:avLst/>
            </a:prstGeom>
            <a:solidFill>
              <a:srgbClr val="FFB600"/>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95" name="Shape 195"/>
            <p:cNvSpPr/>
            <p:nvPr/>
          </p:nvSpPr>
          <p:spPr>
            <a:xfrm rot="5400000" flipH="1">
              <a:off x="4011374" y="-1182349"/>
              <a:ext cx="373499" cy="5109299"/>
            </a:xfrm>
            <a:prstGeom prst="rect">
              <a:avLst/>
            </a:prstGeom>
            <a:solidFill>
              <a:srgbClr val="FFFFFF"/>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FFB600"/>
                </a:solidFill>
                <a:latin typeface="Arial"/>
                <a:ea typeface="Arial"/>
                <a:cs typeface="Arial"/>
                <a:sym typeface="Arial"/>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ustom Layout 2 1 1 1 1 1 1">
    <p:spTree>
      <p:nvGrpSpPr>
        <p:cNvPr id="1" name="Shape 196"/>
        <p:cNvGrpSpPr/>
        <p:nvPr/>
      </p:nvGrpSpPr>
      <p:grpSpPr>
        <a:xfrm>
          <a:off x="0" y="0"/>
          <a:ext cx="0" cy="0"/>
          <a:chOff x="0" y="0"/>
          <a:chExt cx="0" cy="0"/>
        </a:xfrm>
      </p:grpSpPr>
      <p:sp>
        <p:nvSpPr>
          <p:cNvPr id="197" name="Shape 197"/>
          <p:cNvSpPr/>
          <p:nvPr/>
        </p:nvSpPr>
        <p:spPr>
          <a:xfrm>
            <a:off x="0" y="5035700"/>
            <a:ext cx="9144000" cy="107800"/>
          </a:xfrm>
          <a:prstGeom prst="flowChartProcess">
            <a:avLst/>
          </a:prstGeom>
          <a:solidFill>
            <a:srgbClr val="602320"/>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98" name="Shape 198"/>
          <p:cNvSpPr/>
          <p:nvPr/>
        </p:nvSpPr>
        <p:spPr>
          <a:xfrm>
            <a:off x="0" y="0"/>
            <a:ext cx="2494750" cy="5066500"/>
          </a:xfrm>
          <a:prstGeom prst="flowChartProcess">
            <a:avLst/>
          </a:prstGeom>
          <a:solidFill>
            <a:srgbClr val="602320"/>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99" name="Shape 199"/>
          <p:cNvSpPr txBox="1"/>
          <p:nvPr/>
        </p:nvSpPr>
        <p:spPr>
          <a:xfrm>
            <a:off x="351450" y="4945800"/>
            <a:ext cx="2501400" cy="197699"/>
          </a:xfrm>
          <a:prstGeom prst="rect">
            <a:avLst/>
          </a:prstGeom>
          <a:noFill/>
          <a:ln>
            <a:noFill/>
          </a:ln>
        </p:spPr>
        <p:txBody>
          <a:bodyPr wrap="square" lIns="0" tIns="0" rIns="0" bIns="0" anchor="t" anchorCtr="0">
            <a:noAutofit/>
          </a:bodyPr>
          <a:lstStyle/>
          <a:p>
            <a:pPr marL="0" marR="0" lvl="0" indent="0" algn="l" rtl="0">
              <a:lnSpc>
                <a:spcPct val="100000"/>
              </a:lnSpc>
              <a:spcBef>
                <a:spcPts val="0"/>
              </a:spcBef>
              <a:spcAft>
                <a:spcPts val="0"/>
              </a:spcAft>
              <a:buClr>
                <a:srgbClr val="000000"/>
              </a:buClr>
              <a:buSzPct val="25000"/>
              <a:buFont typeface="Georgia"/>
              <a:buNone/>
            </a:pPr>
            <a:r>
              <a:rPr lang="en" sz="600" b="0" i="0" u="none" strike="noStrike" cap="none" dirty="0" smtClean="0">
                <a:solidFill>
                  <a:srgbClr val="B1403B"/>
                </a:solidFill>
                <a:latin typeface="Georgia"/>
                <a:ea typeface="Georgia"/>
                <a:cs typeface="Georgia"/>
                <a:sym typeface="Georgia"/>
              </a:rPr>
              <a:t>Recruiting | </a:t>
            </a:r>
            <a:r>
              <a:rPr lang="en" sz="600" b="0" i="0" u="none" strike="noStrike" cap="none" dirty="0">
                <a:solidFill>
                  <a:srgbClr val="B1403B"/>
                </a:solidFill>
                <a:latin typeface="Georgia"/>
                <a:ea typeface="Georgia"/>
                <a:cs typeface="Georgia"/>
                <a:sym typeface="Georgia"/>
              </a:rPr>
              <a:t>2017</a:t>
            </a:r>
          </a:p>
        </p:txBody>
      </p:sp>
      <p:sp>
        <p:nvSpPr>
          <p:cNvPr id="200" name="Shape 200"/>
          <p:cNvSpPr txBox="1"/>
          <p:nvPr/>
        </p:nvSpPr>
        <p:spPr>
          <a:xfrm>
            <a:off x="7536271" y="4867998"/>
            <a:ext cx="1467900" cy="157499"/>
          </a:xfrm>
          <a:prstGeom prst="rect">
            <a:avLst/>
          </a:prstGeom>
          <a:noFill/>
          <a:ln>
            <a:noFill/>
          </a:ln>
        </p:spPr>
        <p:txBody>
          <a:bodyPr wrap="square" lIns="71425" tIns="71425" rIns="71425" bIns="71425" anchor="t" anchorCtr="0">
            <a:noAutofit/>
          </a:bodyPr>
          <a:lstStyle/>
          <a:p>
            <a:pPr marL="0" marR="0" lvl="0" indent="0" algn="r" rtl="0">
              <a:lnSpc>
                <a:spcPct val="100000"/>
              </a:lnSpc>
              <a:spcBef>
                <a:spcPts val="0"/>
              </a:spcBef>
              <a:spcAft>
                <a:spcPts val="0"/>
              </a:spcAft>
              <a:buClr>
                <a:srgbClr val="D9D9D9"/>
              </a:buClr>
              <a:buSzPct val="25000"/>
              <a:buFont typeface="Helvetica Neue"/>
              <a:buNone/>
            </a:pPr>
            <a:fld id="{00000000-1234-1234-1234-123412341234}" type="slidenum">
              <a:rPr lang="en" sz="1000" b="1" i="0" u="none" strike="noStrike" cap="none" baseline="30000">
                <a:solidFill>
                  <a:srgbClr val="D9D9D9"/>
                </a:solidFill>
                <a:latin typeface="Helvetica Neue"/>
                <a:ea typeface="Helvetica Neue"/>
                <a:cs typeface="Helvetica Neue"/>
                <a:sym typeface="Helvetica Neue"/>
              </a:rPr>
              <a:t>‹#›</a:t>
            </a:fld>
            <a:endParaRPr lang="en" sz="1000" b="1" i="0" u="none" strike="noStrike" cap="none" baseline="30000">
              <a:solidFill>
                <a:srgbClr val="D9D9D9"/>
              </a:solidFill>
              <a:latin typeface="Helvetica Neue"/>
              <a:ea typeface="Helvetica Neue"/>
              <a:cs typeface="Helvetica Neue"/>
              <a:sym typeface="Helvetica Neue"/>
            </a:endParaRPr>
          </a:p>
        </p:txBody>
      </p:sp>
      <p:sp>
        <p:nvSpPr>
          <p:cNvPr id="201" name="Shape 201"/>
          <p:cNvSpPr txBox="1">
            <a:spLocks noGrp="1"/>
          </p:cNvSpPr>
          <p:nvPr>
            <p:ph type="sldNum" idx="12"/>
          </p:nvPr>
        </p:nvSpPr>
        <p:spPr>
          <a:xfrm>
            <a:off x="8472457" y="4801094"/>
            <a:ext cx="548699"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
        <p:nvSpPr>
          <p:cNvPr id="202" name="Shape 202"/>
          <p:cNvSpPr/>
          <p:nvPr/>
        </p:nvSpPr>
        <p:spPr>
          <a:xfrm>
            <a:off x="0" y="0"/>
            <a:ext cx="9144000" cy="5172600"/>
          </a:xfrm>
          <a:prstGeom prst="rect">
            <a:avLst/>
          </a:prstGeom>
          <a:solidFill>
            <a:srgbClr val="EFEFEF"/>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03" name="Shape 203"/>
          <p:cNvSpPr/>
          <p:nvPr/>
        </p:nvSpPr>
        <p:spPr>
          <a:xfrm>
            <a:off x="351450" y="0"/>
            <a:ext cx="8792399" cy="4750200"/>
          </a:xfrm>
          <a:prstGeom prst="rect">
            <a:avLst/>
          </a:prstGeom>
          <a:solidFill>
            <a:srgbClr val="FFFFFF"/>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04" name="Shape 204"/>
          <p:cNvSpPr txBox="1"/>
          <p:nvPr/>
        </p:nvSpPr>
        <p:spPr>
          <a:xfrm>
            <a:off x="351450" y="4945800"/>
            <a:ext cx="2501400" cy="197699"/>
          </a:xfrm>
          <a:prstGeom prst="rect">
            <a:avLst/>
          </a:prstGeom>
          <a:noFill/>
          <a:ln>
            <a:noFill/>
          </a:ln>
        </p:spPr>
        <p:txBody>
          <a:bodyPr wrap="square" lIns="0" tIns="0" rIns="0" bIns="0" anchor="t" anchorCtr="0">
            <a:noAutofit/>
          </a:bodyPr>
          <a:lstStyle/>
          <a:p>
            <a:pPr marL="0" marR="0" lvl="0" indent="0" algn="l" rtl="0">
              <a:lnSpc>
                <a:spcPct val="100000"/>
              </a:lnSpc>
              <a:spcBef>
                <a:spcPts val="0"/>
              </a:spcBef>
              <a:spcAft>
                <a:spcPts val="0"/>
              </a:spcAft>
              <a:buClr>
                <a:srgbClr val="000000"/>
              </a:buClr>
              <a:buSzPct val="25000"/>
              <a:buFont typeface="Georgia"/>
              <a:buNone/>
            </a:pPr>
            <a:r>
              <a:rPr lang="en" sz="600" b="0" i="0" u="none" strike="noStrike" cap="none" dirty="0" smtClean="0">
                <a:solidFill>
                  <a:srgbClr val="7F7F7F"/>
                </a:solidFill>
                <a:latin typeface="Georgia"/>
                <a:ea typeface="Georgia"/>
                <a:cs typeface="Georgia"/>
                <a:sym typeface="Georgia"/>
              </a:rPr>
              <a:t>Recruiting </a:t>
            </a:r>
            <a:r>
              <a:rPr lang="en" sz="600" b="0" i="0" u="none" strike="noStrike" cap="none" dirty="0" smtClean="0">
                <a:solidFill>
                  <a:srgbClr val="D9D9D9"/>
                </a:solidFill>
                <a:latin typeface="Georgia"/>
                <a:ea typeface="Georgia"/>
                <a:cs typeface="Georgia"/>
                <a:sym typeface="Georgia"/>
              </a:rPr>
              <a:t>| </a:t>
            </a:r>
            <a:r>
              <a:rPr lang="en" sz="600" b="0" i="0" u="none" strike="noStrike" cap="none" dirty="0">
                <a:solidFill>
                  <a:srgbClr val="D9D9D9"/>
                </a:solidFill>
                <a:latin typeface="Georgia"/>
                <a:ea typeface="Georgia"/>
                <a:cs typeface="Georgia"/>
                <a:sym typeface="Georgia"/>
              </a:rPr>
              <a:t>2017</a:t>
            </a:r>
          </a:p>
        </p:txBody>
      </p:sp>
      <p:sp>
        <p:nvSpPr>
          <p:cNvPr id="205" name="Shape 205"/>
          <p:cNvSpPr txBox="1"/>
          <p:nvPr/>
        </p:nvSpPr>
        <p:spPr>
          <a:xfrm>
            <a:off x="7010550" y="4953296"/>
            <a:ext cx="650999" cy="197699"/>
          </a:xfrm>
          <a:prstGeom prst="rect">
            <a:avLst/>
          </a:prstGeom>
          <a:noFill/>
          <a:ln>
            <a:noFill/>
          </a:ln>
        </p:spPr>
        <p:txBody>
          <a:bodyPr wrap="square" lIns="0" tIns="0" rIns="0" bIns="0" anchor="t" anchorCtr="0">
            <a:noAutofit/>
          </a:bodyPr>
          <a:lstStyle/>
          <a:p>
            <a:pPr marL="0" marR="0" lvl="0" indent="0" algn="ctr" rtl="0">
              <a:lnSpc>
                <a:spcPct val="100000"/>
              </a:lnSpc>
              <a:spcBef>
                <a:spcPts val="0"/>
              </a:spcBef>
              <a:spcAft>
                <a:spcPts val="0"/>
              </a:spcAft>
              <a:buClr>
                <a:srgbClr val="000000"/>
              </a:buClr>
              <a:buSzPct val="25000"/>
              <a:buFont typeface="Georgia"/>
              <a:buNone/>
            </a:pPr>
            <a:r>
              <a:rPr lang="en" sz="600" b="0" i="0" u="none" strike="noStrike" cap="none">
                <a:solidFill>
                  <a:srgbClr val="666666"/>
                </a:solidFill>
                <a:latin typeface="Georgia"/>
                <a:ea typeface="Georgia"/>
                <a:cs typeface="Georgia"/>
                <a:sym typeface="Georgia"/>
              </a:rPr>
              <a:t>PwC</a:t>
            </a:r>
          </a:p>
        </p:txBody>
      </p:sp>
      <p:grpSp>
        <p:nvGrpSpPr>
          <p:cNvPr id="206" name="Shape 206"/>
          <p:cNvGrpSpPr/>
          <p:nvPr/>
        </p:nvGrpSpPr>
        <p:grpSpPr>
          <a:xfrm>
            <a:off x="865749" y="1185400"/>
            <a:ext cx="6610800" cy="599399"/>
            <a:chOff x="865749" y="1185400"/>
            <a:chExt cx="6610800" cy="599399"/>
          </a:xfrm>
        </p:grpSpPr>
        <p:sp>
          <p:nvSpPr>
            <p:cNvPr id="207" name="Shape 207"/>
            <p:cNvSpPr/>
            <p:nvPr/>
          </p:nvSpPr>
          <p:spPr>
            <a:xfrm flipH="1">
              <a:off x="865749" y="1185400"/>
              <a:ext cx="6541500" cy="599399"/>
            </a:xfrm>
            <a:prstGeom prst="rect">
              <a:avLst/>
            </a:prstGeom>
            <a:solidFill>
              <a:srgbClr val="FFB600"/>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08" name="Shape 208"/>
            <p:cNvSpPr/>
            <p:nvPr/>
          </p:nvSpPr>
          <p:spPr>
            <a:xfrm rot="5400000" flipH="1">
              <a:off x="4853350" y="-880619"/>
              <a:ext cx="557099" cy="4689299"/>
            </a:xfrm>
            <a:prstGeom prst="rect">
              <a:avLst/>
            </a:prstGeom>
            <a:solidFill>
              <a:srgbClr val="FFFFFF"/>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FFB600"/>
                </a:solidFill>
                <a:latin typeface="Arial"/>
                <a:ea typeface="Arial"/>
                <a:cs typeface="Arial"/>
                <a:sym typeface="Arial"/>
              </a:endParaRPr>
            </a:p>
          </p:txBody>
        </p:sp>
      </p:grpSp>
      <p:grpSp>
        <p:nvGrpSpPr>
          <p:cNvPr id="209" name="Shape 209"/>
          <p:cNvGrpSpPr/>
          <p:nvPr/>
        </p:nvGrpSpPr>
        <p:grpSpPr>
          <a:xfrm>
            <a:off x="865749" y="1899349"/>
            <a:ext cx="6610800" cy="609068"/>
            <a:chOff x="865749" y="1899349"/>
            <a:chExt cx="6610800" cy="609068"/>
          </a:xfrm>
        </p:grpSpPr>
        <p:sp>
          <p:nvSpPr>
            <p:cNvPr id="210" name="Shape 210"/>
            <p:cNvSpPr/>
            <p:nvPr/>
          </p:nvSpPr>
          <p:spPr>
            <a:xfrm flipH="1">
              <a:off x="865749" y="1909018"/>
              <a:ext cx="6541500" cy="599399"/>
            </a:xfrm>
            <a:prstGeom prst="rect">
              <a:avLst/>
            </a:prstGeom>
            <a:solidFill>
              <a:srgbClr val="DC6900"/>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11" name="Shape 211"/>
            <p:cNvSpPr/>
            <p:nvPr/>
          </p:nvSpPr>
          <p:spPr>
            <a:xfrm rot="5400000" flipH="1">
              <a:off x="4848850" y="-162250"/>
              <a:ext cx="566100" cy="4689299"/>
            </a:xfrm>
            <a:prstGeom prst="rect">
              <a:avLst/>
            </a:prstGeom>
            <a:solidFill>
              <a:srgbClr val="FFFFFF"/>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FFB600"/>
                </a:solidFill>
                <a:latin typeface="Arial"/>
                <a:ea typeface="Arial"/>
                <a:cs typeface="Arial"/>
                <a:sym typeface="Arial"/>
              </a:endParaRPr>
            </a:p>
          </p:txBody>
        </p:sp>
      </p:grpSp>
      <p:grpSp>
        <p:nvGrpSpPr>
          <p:cNvPr id="212" name="Shape 212"/>
          <p:cNvGrpSpPr/>
          <p:nvPr/>
        </p:nvGrpSpPr>
        <p:grpSpPr>
          <a:xfrm>
            <a:off x="865749" y="2595390"/>
            <a:ext cx="6610800" cy="625622"/>
            <a:chOff x="865749" y="2595390"/>
            <a:chExt cx="6610800" cy="625622"/>
          </a:xfrm>
        </p:grpSpPr>
        <p:sp>
          <p:nvSpPr>
            <p:cNvPr id="213" name="Shape 213"/>
            <p:cNvSpPr/>
            <p:nvPr/>
          </p:nvSpPr>
          <p:spPr>
            <a:xfrm flipH="1">
              <a:off x="865749" y="2621613"/>
              <a:ext cx="6541500" cy="599399"/>
            </a:xfrm>
            <a:prstGeom prst="rect">
              <a:avLst/>
            </a:prstGeom>
            <a:solidFill>
              <a:srgbClr val="DB536A"/>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14" name="Shape 214"/>
            <p:cNvSpPr/>
            <p:nvPr/>
          </p:nvSpPr>
          <p:spPr>
            <a:xfrm rot="5400000" flipH="1">
              <a:off x="4843300" y="539340"/>
              <a:ext cx="577199" cy="4689299"/>
            </a:xfrm>
            <a:prstGeom prst="rect">
              <a:avLst/>
            </a:prstGeom>
            <a:solidFill>
              <a:srgbClr val="FFFFFF"/>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FFB600"/>
                </a:solidFill>
                <a:latin typeface="Arial"/>
                <a:ea typeface="Arial"/>
                <a:cs typeface="Arial"/>
                <a:sym typeface="Arial"/>
              </a:endParaRPr>
            </a:p>
          </p:txBody>
        </p:sp>
      </p:grpSp>
      <p:grpSp>
        <p:nvGrpSpPr>
          <p:cNvPr id="215" name="Shape 215"/>
          <p:cNvGrpSpPr/>
          <p:nvPr/>
        </p:nvGrpSpPr>
        <p:grpSpPr>
          <a:xfrm>
            <a:off x="865749" y="3312214"/>
            <a:ext cx="6610800" cy="625622"/>
            <a:chOff x="865749" y="3312214"/>
            <a:chExt cx="6610800" cy="625622"/>
          </a:xfrm>
        </p:grpSpPr>
        <p:sp>
          <p:nvSpPr>
            <p:cNvPr id="216" name="Shape 216"/>
            <p:cNvSpPr/>
            <p:nvPr/>
          </p:nvSpPr>
          <p:spPr>
            <a:xfrm flipH="1">
              <a:off x="865749" y="3338437"/>
              <a:ext cx="6541500" cy="599399"/>
            </a:xfrm>
            <a:prstGeom prst="rect">
              <a:avLst/>
            </a:prstGeom>
            <a:solidFill>
              <a:srgbClr val="A32020"/>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17" name="Shape 217"/>
            <p:cNvSpPr/>
            <p:nvPr/>
          </p:nvSpPr>
          <p:spPr>
            <a:xfrm rot="5400000" flipH="1">
              <a:off x="4843300" y="1256164"/>
              <a:ext cx="577199" cy="4689299"/>
            </a:xfrm>
            <a:prstGeom prst="rect">
              <a:avLst/>
            </a:prstGeom>
            <a:solidFill>
              <a:srgbClr val="FFFFFF"/>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FFB600"/>
                </a:solidFill>
                <a:latin typeface="Arial"/>
                <a:ea typeface="Arial"/>
                <a:cs typeface="Arial"/>
                <a:sym typeface="Arial"/>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Custom Layout 2 1 1 1 1 1 1 1">
    <p:spTree>
      <p:nvGrpSpPr>
        <p:cNvPr id="1" name="Shape 218"/>
        <p:cNvGrpSpPr/>
        <p:nvPr/>
      </p:nvGrpSpPr>
      <p:grpSpPr>
        <a:xfrm>
          <a:off x="0" y="0"/>
          <a:ext cx="0" cy="0"/>
          <a:chOff x="0" y="0"/>
          <a:chExt cx="0" cy="0"/>
        </a:xfrm>
      </p:grpSpPr>
      <p:sp>
        <p:nvSpPr>
          <p:cNvPr id="219" name="Shape 219"/>
          <p:cNvSpPr/>
          <p:nvPr/>
        </p:nvSpPr>
        <p:spPr>
          <a:xfrm>
            <a:off x="0" y="5035700"/>
            <a:ext cx="9144000" cy="107800"/>
          </a:xfrm>
          <a:prstGeom prst="flowChartProcess">
            <a:avLst/>
          </a:prstGeom>
          <a:solidFill>
            <a:srgbClr val="602320"/>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20" name="Shape 220"/>
          <p:cNvSpPr/>
          <p:nvPr/>
        </p:nvSpPr>
        <p:spPr>
          <a:xfrm>
            <a:off x="0" y="0"/>
            <a:ext cx="2494750" cy="5066500"/>
          </a:xfrm>
          <a:prstGeom prst="flowChartProcess">
            <a:avLst/>
          </a:prstGeom>
          <a:solidFill>
            <a:srgbClr val="602320"/>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21" name="Shape 221"/>
          <p:cNvSpPr txBox="1"/>
          <p:nvPr/>
        </p:nvSpPr>
        <p:spPr>
          <a:xfrm>
            <a:off x="351450" y="4945800"/>
            <a:ext cx="2501400" cy="197699"/>
          </a:xfrm>
          <a:prstGeom prst="rect">
            <a:avLst/>
          </a:prstGeom>
          <a:noFill/>
          <a:ln>
            <a:noFill/>
          </a:ln>
        </p:spPr>
        <p:txBody>
          <a:bodyPr wrap="square" lIns="0" tIns="0" rIns="0" bIns="0" anchor="t" anchorCtr="0">
            <a:noAutofit/>
          </a:bodyPr>
          <a:lstStyle/>
          <a:p>
            <a:pPr marL="0" marR="0" lvl="0" indent="0" algn="l" rtl="0">
              <a:lnSpc>
                <a:spcPct val="100000"/>
              </a:lnSpc>
              <a:spcBef>
                <a:spcPts val="0"/>
              </a:spcBef>
              <a:spcAft>
                <a:spcPts val="0"/>
              </a:spcAft>
              <a:buClr>
                <a:srgbClr val="000000"/>
              </a:buClr>
              <a:buSzPct val="25000"/>
              <a:buFont typeface="Georgia"/>
              <a:buNone/>
            </a:pPr>
            <a:r>
              <a:rPr lang="en" sz="600" b="0" i="0" u="none" strike="noStrike" cap="none" dirty="0" smtClean="0">
                <a:solidFill>
                  <a:srgbClr val="B1403B"/>
                </a:solidFill>
                <a:latin typeface="Georgia"/>
                <a:ea typeface="Georgia"/>
                <a:cs typeface="Georgia"/>
                <a:sym typeface="Georgia"/>
              </a:rPr>
              <a:t>Recruiting | </a:t>
            </a:r>
            <a:r>
              <a:rPr lang="en" sz="600" b="0" i="0" u="none" strike="noStrike" cap="none" dirty="0">
                <a:solidFill>
                  <a:srgbClr val="B1403B"/>
                </a:solidFill>
                <a:latin typeface="Georgia"/>
                <a:ea typeface="Georgia"/>
                <a:cs typeface="Georgia"/>
                <a:sym typeface="Georgia"/>
              </a:rPr>
              <a:t>2017</a:t>
            </a:r>
          </a:p>
        </p:txBody>
      </p:sp>
      <p:sp>
        <p:nvSpPr>
          <p:cNvPr id="222" name="Shape 222"/>
          <p:cNvSpPr txBox="1"/>
          <p:nvPr/>
        </p:nvSpPr>
        <p:spPr>
          <a:xfrm>
            <a:off x="7536271" y="4867998"/>
            <a:ext cx="1467900" cy="157499"/>
          </a:xfrm>
          <a:prstGeom prst="rect">
            <a:avLst/>
          </a:prstGeom>
          <a:noFill/>
          <a:ln>
            <a:noFill/>
          </a:ln>
        </p:spPr>
        <p:txBody>
          <a:bodyPr wrap="square" lIns="71425" tIns="71425" rIns="71425" bIns="71425" anchor="t" anchorCtr="0">
            <a:noAutofit/>
          </a:bodyPr>
          <a:lstStyle/>
          <a:p>
            <a:pPr marL="0" marR="0" lvl="0" indent="0" algn="r" rtl="0">
              <a:lnSpc>
                <a:spcPct val="100000"/>
              </a:lnSpc>
              <a:spcBef>
                <a:spcPts val="0"/>
              </a:spcBef>
              <a:spcAft>
                <a:spcPts val="0"/>
              </a:spcAft>
              <a:buClr>
                <a:srgbClr val="D9D9D9"/>
              </a:buClr>
              <a:buSzPct val="25000"/>
              <a:buFont typeface="Helvetica Neue"/>
              <a:buNone/>
            </a:pPr>
            <a:fld id="{00000000-1234-1234-1234-123412341234}" type="slidenum">
              <a:rPr lang="en" sz="1000" b="1" i="0" u="none" strike="noStrike" cap="none" baseline="30000">
                <a:solidFill>
                  <a:srgbClr val="D9D9D9"/>
                </a:solidFill>
                <a:latin typeface="Helvetica Neue"/>
                <a:ea typeface="Helvetica Neue"/>
                <a:cs typeface="Helvetica Neue"/>
                <a:sym typeface="Helvetica Neue"/>
              </a:rPr>
              <a:t>‹#›</a:t>
            </a:fld>
            <a:endParaRPr lang="en" sz="1000" b="1" i="0" u="none" strike="noStrike" cap="none" baseline="30000">
              <a:solidFill>
                <a:srgbClr val="D9D9D9"/>
              </a:solidFill>
              <a:latin typeface="Helvetica Neue"/>
              <a:ea typeface="Helvetica Neue"/>
              <a:cs typeface="Helvetica Neue"/>
              <a:sym typeface="Helvetica Neue"/>
            </a:endParaRPr>
          </a:p>
        </p:txBody>
      </p:sp>
      <p:sp>
        <p:nvSpPr>
          <p:cNvPr id="223" name="Shape 223"/>
          <p:cNvSpPr txBox="1">
            <a:spLocks noGrp="1"/>
          </p:cNvSpPr>
          <p:nvPr>
            <p:ph type="sldNum" idx="12"/>
          </p:nvPr>
        </p:nvSpPr>
        <p:spPr>
          <a:xfrm>
            <a:off x="8472457" y="4801094"/>
            <a:ext cx="548699"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
        <p:nvSpPr>
          <p:cNvPr id="224" name="Shape 224"/>
          <p:cNvSpPr/>
          <p:nvPr/>
        </p:nvSpPr>
        <p:spPr>
          <a:xfrm>
            <a:off x="0" y="0"/>
            <a:ext cx="9144000" cy="5172600"/>
          </a:xfrm>
          <a:prstGeom prst="rect">
            <a:avLst/>
          </a:prstGeom>
          <a:solidFill>
            <a:srgbClr val="EFEFEF"/>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25" name="Shape 225"/>
          <p:cNvSpPr/>
          <p:nvPr/>
        </p:nvSpPr>
        <p:spPr>
          <a:xfrm>
            <a:off x="351450" y="0"/>
            <a:ext cx="8792399" cy="4750200"/>
          </a:xfrm>
          <a:prstGeom prst="rect">
            <a:avLst/>
          </a:prstGeom>
          <a:solidFill>
            <a:srgbClr val="FFFFFF"/>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26" name="Shape 226"/>
          <p:cNvSpPr txBox="1"/>
          <p:nvPr/>
        </p:nvSpPr>
        <p:spPr>
          <a:xfrm>
            <a:off x="351450" y="4945800"/>
            <a:ext cx="2501400" cy="197699"/>
          </a:xfrm>
          <a:prstGeom prst="rect">
            <a:avLst/>
          </a:prstGeom>
          <a:noFill/>
          <a:ln>
            <a:noFill/>
          </a:ln>
        </p:spPr>
        <p:txBody>
          <a:bodyPr wrap="square" lIns="0" tIns="0" rIns="0" bIns="0" anchor="t" anchorCtr="0">
            <a:noAutofit/>
          </a:bodyPr>
          <a:lstStyle/>
          <a:p>
            <a:pPr marL="0" marR="0" lvl="0" indent="0" algn="l" rtl="0">
              <a:lnSpc>
                <a:spcPct val="100000"/>
              </a:lnSpc>
              <a:spcBef>
                <a:spcPts val="0"/>
              </a:spcBef>
              <a:spcAft>
                <a:spcPts val="0"/>
              </a:spcAft>
              <a:buClr>
                <a:srgbClr val="000000"/>
              </a:buClr>
              <a:buSzPct val="25000"/>
              <a:buFont typeface="Georgia"/>
              <a:buNone/>
            </a:pPr>
            <a:r>
              <a:rPr lang="en" sz="600" b="0" i="0" u="none" strike="noStrike" cap="none" dirty="0" smtClean="0">
                <a:solidFill>
                  <a:srgbClr val="7F7F7F"/>
                </a:solidFill>
                <a:latin typeface="Georgia"/>
                <a:ea typeface="Georgia"/>
                <a:cs typeface="Georgia"/>
                <a:sym typeface="Georgia"/>
              </a:rPr>
              <a:t>Recruiting </a:t>
            </a:r>
            <a:r>
              <a:rPr lang="en" sz="600" b="0" i="0" u="none" strike="noStrike" cap="none" dirty="0" smtClean="0">
                <a:solidFill>
                  <a:srgbClr val="D9D9D9"/>
                </a:solidFill>
                <a:latin typeface="Georgia"/>
                <a:ea typeface="Georgia"/>
                <a:cs typeface="Georgia"/>
                <a:sym typeface="Georgia"/>
              </a:rPr>
              <a:t>| </a:t>
            </a:r>
            <a:r>
              <a:rPr lang="en" sz="600" b="0" i="0" u="none" strike="noStrike" cap="none" dirty="0">
                <a:solidFill>
                  <a:srgbClr val="D9D9D9"/>
                </a:solidFill>
                <a:latin typeface="Georgia"/>
                <a:ea typeface="Georgia"/>
                <a:cs typeface="Georgia"/>
                <a:sym typeface="Georgia"/>
              </a:rPr>
              <a:t>2017</a:t>
            </a:r>
          </a:p>
        </p:txBody>
      </p:sp>
      <p:sp>
        <p:nvSpPr>
          <p:cNvPr id="227" name="Shape 227"/>
          <p:cNvSpPr txBox="1"/>
          <p:nvPr/>
        </p:nvSpPr>
        <p:spPr>
          <a:xfrm>
            <a:off x="7228375" y="4945798"/>
            <a:ext cx="1722599" cy="197699"/>
          </a:xfrm>
          <a:prstGeom prst="rect">
            <a:avLst/>
          </a:prstGeom>
          <a:noFill/>
          <a:ln>
            <a:noFill/>
          </a:ln>
        </p:spPr>
        <p:txBody>
          <a:bodyPr wrap="square" lIns="0" tIns="0" rIns="0" bIns="0" anchor="t" anchorCtr="0">
            <a:noAutofit/>
          </a:bodyPr>
          <a:lstStyle/>
          <a:p>
            <a:pPr marL="0" marR="0" lvl="0" indent="0" algn="ctr" rtl="0">
              <a:lnSpc>
                <a:spcPct val="100000"/>
              </a:lnSpc>
              <a:spcBef>
                <a:spcPts val="0"/>
              </a:spcBef>
              <a:spcAft>
                <a:spcPts val="0"/>
              </a:spcAft>
              <a:buClr>
                <a:srgbClr val="000000"/>
              </a:buClr>
              <a:buFont typeface="Georgia"/>
              <a:buNone/>
            </a:pPr>
            <a:endParaRPr sz="600" b="0" i="0" u="none" strike="noStrike" cap="none">
              <a:solidFill>
                <a:srgbClr val="D9D9D9"/>
              </a:solidFill>
              <a:latin typeface="Georgia"/>
              <a:ea typeface="Georgia"/>
              <a:cs typeface="Georgia"/>
              <a:sym typeface="Georgia"/>
            </a:endParaRPr>
          </a:p>
        </p:txBody>
      </p:sp>
      <p:sp>
        <p:nvSpPr>
          <p:cNvPr id="228" name="Shape 228"/>
          <p:cNvSpPr txBox="1"/>
          <p:nvPr/>
        </p:nvSpPr>
        <p:spPr>
          <a:xfrm>
            <a:off x="7010550" y="4953296"/>
            <a:ext cx="650999" cy="197699"/>
          </a:xfrm>
          <a:prstGeom prst="rect">
            <a:avLst/>
          </a:prstGeom>
          <a:noFill/>
          <a:ln>
            <a:noFill/>
          </a:ln>
        </p:spPr>
        <p:txBody>
          <a:bodyPr wrap="square" lIns="0" tIns="0" rIns="0" bIns="0" anchor="t" anchorCtr="0">
            <a:noAutofit/>
          </a:bodyPr>
          <a:lstStyle/>
          <a:p>
            <a:pPr marL="0" marR="0" lvl="0" indent="0" algn="ctr" rtl="0">
              <a:lnSpc>
                <a:spcPct val="100000"/>
              </a:lnSpc>
              <a:spcBef>
                <a:spcPts val="0"/>
              </a:spcBef>
              <a:spcAft>
                <a:spcPts val="0"/>
              </a:spcAft>
              <a:buClr>
                <a:srgbClr val="000000"/>
              </a:buClr>
              <a:buSzPct val="25000"/>
              <a:buFont typeface="Georgia"/>
              <a:buNone/>
            </a:pPr>
            <a:r>
              <a:rPr lang="en" sz="600" b="0" i="0" u="none" strike="noStrike" cap="none">
                <a:solidFill>
                  <a:srgbClr val="666666"/>
                </a:solidFill>
                <a:latin typeface="Georgia"/>
                <a:ea typeface="Georgia"/>
                <a:cs typeface="Georgia"/>
                <a:sym typeface="Georgia"/>
              </a:rPr>
              <a:t>PwC</a:t>
            </a:r>
          </a:p>
        </p:txBody>
      </p:sp>
      <p:grpSp>
        <p:nvGrpSpPr>
          <p:cNvPr id="229" name="Shape 229"/>
          <p:cNvGrpSpPr/>
          <p:nvPr/>
        </p:nvGrpSpPr>
        <p:grpSpPr>
          <a:xfrm>
            <a:off x="865749" y="1139701"/>
            <a:ext cx="6610800" cy="1011399"/>
            <a:chOff x="865749" y="1139701"/>
            <a:chExt cx="6610800" cy="1011399"/>
          </a:xfrm>
        </p:grpSpPr>
        <p:sp>
          <p:nvSpPr>
            <p:cNvPr id="230" name="Shape 230"/>
            <p:cNvSpPr/>
            <p:nvPr/>
          </p:nvSpPr>
          <p:spPr>
            <a:xfrm flipH="1">
              <a:off x="865749" y="1185400"/>
              <a:ext cx="6541500" cy="965700"/>
            </a:xfrm>
            <a:prstGeom prst="rect">
              <a:avLst/>
            </a:prstGeom>
            <a:solidFill>
              <a:srgbClr val="FFB600"/>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31" name="Shape 231"/>
            <p:cNvSpPr/>
            <p:nvPr/>
          </p:nvSpPr>
          <p:spPr>
            <a:xfrm rot="5400000" flipH="1">
              <a:off x="4660300" y="-733349"/>
              <a:ext cx="943199" cy="4689299"/>
            </a:xfrm>
            <a:prstGeom prst="rect">
              <a:avLst/>
            </a:prstGeom>
            <a:solidFill>
              <a:srgbClr val="FFFFFF"/>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FFB600"/>
                </a:solidFill>
                <a:latin typeface="Arial"/>
                <a:ea typeface="Arial"/>
                <a:cs typeface="Arial"/>
                <a:sym typeface="Arial"/>
              </a:endParaRPr>
            </a:p>
          </p:txBody>
        </p:sp>
      </p:grpSp>
      <p:grpSp>
        <p:nvGrpSpPr>
          <p:cNvPr id="232" name="Shape 232"/>
          <p:cNvGrpSpPr/>
          <p:nvPr/>
        </p:nvGrpSpPr>
        <p:grpSpPr>
          <a:xfrm>
            <a:off x="865749" y="2225149"/>
            <a:ext cx="6610800" cy="999987"/>
            <a:chOff x="865749" y="2225149"/>
            <a:chExt cx="6610800" cy="999987"/>
          </a:xfrm>
        </p:grpSpPr>
        <p:sp>
          <p:nvSpPr>
            <p:cNvPr id="233" name="Shape 233"/>
            <p:cNvSpPr/>
            <p:nvPr/>
          </p:nvSpPr>
          <p:spPr>
            <a:xfrm flipH="1">
              <a:off x="865749" y="2259436"/>
              <a:ext cx="6541500" cy="965700"/>
            </a:xfrm>
            <a:prstGeom prst="rect">
              <a:avLst/>
            </a:prstGeom>
            <a:solidFill>
              <a:srgbClr val="DC6900"/>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34" name="Shape 234"/>
            <p:cNvSpPr/>
            <p:nvPr/>
          </p:nvSpPr>
          <p:spPr>
            <a:xfrm rot="5400000" flipH="1">
              <a:off x="4666000" y="346400"/>
              <a:ext cx="931800" cy="4689299"/>
            </a:xfrm>
            <a:prstGeom prst="rect">
              <a:avLst/>
            </a:prstGeom>
            <a:solidFill>
              <a:srgbClr val="FFFFFF"/>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FFB600"/>
                </a:solidFill>
                <a:latin typeface="Arial"/>
                <a:ea typeface="Arial"/>
                <a:cs typeface="Arial"/>
                <a:sym typeface="Arial"/>
              </a:endParaRPr>
            </a:p>
          </p:txBody>
        </p:sp>
      </p:grpSp>
      <p:grpSp>
        <p:nvGrpSpPr>
          <p:cNvPr id="235" name="Shape 235"/>
          <p:cNvGrpSpPr/>
          <p:nvPr/>
        </p:nvGrpSpPr>
        <p:grpSpPr>
          <a:xfrm>
            <a:off x="865749" y="3287773"/>
            <a:ext cx="6610800" cy="1011400"/>
            <a:chOff x="865749" y="3287773"/>
            <a:chExt cx="6610800" cy="1011400"/>
          </a:xfrm>
        </p:grpSpPr>
        <p:sp>
          <p:nvSpPr>
            <p:cNvPr id="236" name="Shape 236"/>
            <p:cNvSpPr/>
            <p:nvPr/>
          </p:nvSpPr>
          <p:spPr>
            <a:xfrm flipH="1">
              <a:off x="865749" y="3333473"/>
              <a:ext cx="6541500" cy="965700"/>
            </a:xfrm>
            <a:prstGeom prst="rect">
              <a:avLst/>
            </a:prstGeom>
            <a:solidFill>
              <a:srgbClr val="A32020"/>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37" name="Shape 237"/>
            <p:cNvSpPr/>
            <p:nvPr/>
          </p:nvSpPr>
          <p:spPr>
            <a:xfrm rot="5400000" flipH="1">
              <a:off x="4660300" y="1414723"/>
              <a:ext cx="943199" cy="4689299"/>
            </a:xfrm>
            <a:prstGeom prst="rect">
              <a:avLst/>
            </a:prstGeom>
            <a:solidFill>
              <a:srgbClr val="FFFFFF"/>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FFB600"/>
                </a:solidFill>
                <a:latin typeface="Arial"/>
                <a:ea typeface="Arial"/>
                <a:cs typeface="Arial"/>
                <a:sym typeface="Arial"/>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Custom Layout 2 1 1 1 1 1 1 1 1">
    <p:spTree>
      <p:nvGrpSpPr>
        <p:cNvPr id="1" name="Shape 238"/>
        <p:cNvGrpSpPr/>
        <p:nvPr/>
      </p:nvGrpSpPr>
      <p:grpSpPr>
        <a:xfrm>
          <a:off x="0" y="0"/>
          <a:ext cx="0" cy="0"/>
          <a:chOff x="0" y="0"/>
          <a:chExt cx="0" cy="0"/>
        </a:xfrm>
      </p:grpSpPr>
      <p:sp>
        <p:nvSpPr>
          <p:cNvPr id="239" name="Shape 239"/>
          <p:cNvSpPr/>
          <p:nvPr/>
        </p:nvSpPr>
        <p:spPr>
          <a:xfrm>
            <a:off x="0" y="5035700"/>
            <a:ext cx="9144000" cy="107800"/>
          </a:xfrm>
          <a:prstGeom prst="flowChartProcess">
            <a:avLst/>
          </a:prstGeom>
          <a:solidFill>
            <a:srgbClr val="602320"/>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40" name="Shape 240"/>
          <p:cNvSpPr/>
          <p:nvPr/>
        </p:nvSpPr>
        <p:spPr>
          <a:xfrm>
            <a:off x="0" y="0"/>
            <a:ext cx="2494750" cy="5066500"/>
          </a:xfrm>
          <a:prstGeom prst="flowChartProcess">
            <a:avLst/>
          </a:prstGeom>
          <a:solidFill>
            <a:srgbClr val="602320"/>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41" name="Shape 241"/>
          <p:cNvSpPr txBox="1"/>
          <p:nvPr/>
        </p:nvSpPr>
        <p:spPr>
          <a:xfrm>
            <a:off x="351450" y="4945800"/>
            <a:ext cx="2501400" cy="197699"/>
          </a:xfrm>
          <a:prstGeom prst="rect">
            <a:avLst/>
          </a:prstGeom>
          <a:noFill/>
          <a:ln>
            <a:noFill/>
          </a:ln>
        </p:spPr>
        <p:txBody>
          <a:bodyPr wrap="square" lIns="0" tIns="0" rIns="0" bIns="0" anchor="t" anchorCtr="0">
            <a:noAutofit/>
          </a:bodyPr>
          <a:lstStyle/>
          <a:p>
            <a:pPr marL="0" marR="0" lvl="0" indent="0" algn="l" rtl="0">
              <a:lnSpc>
                <a:spcPct val="100000"/>
              </a:lnSpc>
              <a:spcBef>
                <a:spcPts val="0"/>
              </a:spcBef>
              <a:spcAft>
                <a:spcPts val="0"/>
              </a:spcAft>
              <a:buClr>
                <a:srgbClr val="000000"/>
              </a:buClr>
              <a:buSzPct val="25000"/>
              <a:buFont typeface="Georgia"/>
              <a:buNone/>
            </a:pPr>
            <a:r>
              <a:rPr lang="en" sz="600" b="0" i="0" u="none" strike="noStrike" cap="none" dirty="0" smtClean="0">
                <a:solidFill>
                  <a:srgbClr val="B1403B"/>
                </a:solidFill>
                <a:latin typeface="Georgia"/>
                <a:ea typeface="Georgia"/>
                <a:cs typeface="Georgia"/>
                <a:sym typeface="Georgia"/>
              </a:rPr>
              <a:t>Recruiting | </a:t>
            </a:r>
            <a:r>
              <a:rPr lang="en" sz="600" b="0" i="0" u="none" strike="noStrike" cap="none" dirty="0">
                <a:solidFill>
                  <a:srgbClr val="B1403B"/>
                </a:solidFill>
                <a:latin typeface="Georgia"/>
                <a:ea typeface="Georgia"/>
                <a:cs typeface="Georgia"/>
                <a:sym typeface="Georgia"/>
              </a:rPr>
              <a:t>2017</a:t>
            </a:r>
          </a:p>
        </p:txBody>
      </p:sp>
      <p:sp>
        <p:nvSpPr>
          <p:cNvPr id="242" name="Shape 242"/>
          <p:cNvSpPr txBox="1"/>
          <p:nvPr/>
        </p:nvSpPr>
        <p:spPr>
          <a:xfrm>
            <a:off x="7536271" y="4867998"/>
            <a:ext cx="1467900" cy="157499"/>
          </a:xfrm>
          <a:prstGeom prst="rect">
            <a:avLst/>
          </a:prstGeom>
          <a:noFill/>
          <a:ln>
            <a:noFill/>
          </a:ln>
        </p:spPr>
        <p:txBody>
          <a:bodyPr wrap="square" lIns="71425" tIns="71425" rIns="71425" bIns="71425" anchor="t" anchorCtr="0">
            <a:noAutofit/>
          </a:bodyPr>
          <a:lstStyle/>
          <a:p>
            <a:pPr marL="0" marR="0" lvl="0" indent="0" algn="r" rtl="0">
              <a:lnSpc>
                <a:spcPct val="100000"/>
              </a:lnSpc>
              <a:spcBef>
                <a:spcPts val="0"/>
              </a:spcBef>
              <a:spcAft>
                <a:spcPts val="0"/>
              </a:spcAft>
              <a:buClr>
                <a:srgbClr val="D9D9D9"/>
              </a:buClr>
              <a:buSzPct val="25000"/>
              <a:buFont typeface="Helvetica Neue"/>
              <a:buNone/>
            </a:pPr>
            <a:fld id="{00000000-1234-1234-1234-123412341234}" type="slidenum">
              <a:rPr lang="en" sz="1000" b="1" i="0" u="none" strike="noStrike" cap="none" baseline="30000">
                <a:solidFill>
                  <a:srgbClr val="D9D9D9"/>
                </a:solidFill>
                <a:latin typeface="Helvetica Neue"/>
                <a:ea typeface="Helvetica Neue"/>
                <a:cs typeface="Helvetica Neue"/>
                <a:sym typeface="Helvetica Neue"/>
              </a:rPr>
              <a:t>‹#›</a:t>
            </a:fld>
            <a:endParaRPr lang="en" sz="1000" b="1" i="0" u="none" strike="noStrike" cap="none" baseline="30000">
              <a:solidFill>
                <a:srgbClr val="D9D9D9"/>
              </a:solidFill>
              <a:latin typeface="Helvetica Neue"/>
              <a:ea typeface="Helvetica Neue"/>
              <a:cs typeface="Helvetica Neue"/>
              <a:sym typeface="Helvetica Neue"/>
            </a:endParaRPr>
          </a:p>
        </p:txBody>
      </p:sp>
      <p:sp>
        <p:nvSpPr>
          <p:cNvPr id="243" name="Shape 243"/>
          <p:cNvSpPr txBox="1">
            <a:spLocks noGrp="1"/>
          </p:cNvSpPr>
          <p:nvPr>
            <p:ph type="sldNum" idx="12"/>
          </p:nvPr>
        </p:nvSpPr>
        <p:spPr>
          <a:xfrm>
            <a:off x="8472457" y="4801094"/>
            <a:ext cx="548699"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
        <p:nvSpPr>
          <p:cNvPr id="244" name="Shape 244"/>
          <p:cNvSpPr/>
          <p:nvPr/>
        </p:nvSpPr>
        <p:spPr>
          <a:xfrm>
            <a:off x="0" y="0"/>
            <a:ext cx="9144000" cy="5172600"/>
          </a:xfrm>
          <a:prstGeom prst="rect">
            <a:avLst/>
          </a:prstGeom>
          <a:solidFill>
            <a:srgbClr val="EFEFEF"/>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45" name="Shape 245"/>
          <p:cNvSpPr/>
          <p:nvPr/>
        </p:nvSpPr>
        <p:spPr>
          <a:xfrm>
            <a:off x="351450" y="0"/>
            <a:ext cx="8792399" cy="4750200"/>
          </a:xfrm>
          <a:prstGeom prst="rect">
            <a:avLst/>
          </a:prstGeom>
          <a:solidFill>
            <a:srgbClr val="FFFFFF"/>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46" name="Shape 246"/>
          <p:cNvSpPr txBox="1"/>
          <p:nvPr/>
        </p:nvSpPr>
        <p:spPr>
          <a:xfrm>
            <a:off x="351450" y="4945800"/>
            <a:ext cx="2501400" cy="197699"/>
          </a:xfrm>
          <a:prstGeom prst="rect">
            <a:avLst/>
          </a:prstGeom>
          <a:noFill/>
          <a:ln>
            <a:noFill/>
          </a:ln>
        </p:spPr>
        <p:txBody>
          <a:bodyPr wrap="square" lIns="0" tIns="0" rIns="0" bIns="0" anchor="t" anchorCtr="0">
            <a:noAutofit/>
          </a:bodyPr>
          <a:lstStyle/>
          <a:p>
            <a:pPr marL="0" marR="0" lvl="0" indent="0" algn="l" rtl="0">
              <a:lnSpc>
                <a:spcPct val="100000"/>
              </a:lnSpc>
              <a:spcBef>
                <a:spcPts val="0"/>
              </a:spcBef>
              <a:spcAft>
                <a:spcPts val="0"/>
              </a:spcAft>
              <a:buClr>
                <a:srgbClr val="000000"/>
              </a:buClr>
              <a:buSzPct val="25000"/>
              <a:buFont typeface="Georgia"/>
              <a:buNone/>
            </a:pPr>
            <a:r>
              <a:rPr lang="en" sz="600" b="0" i="0" u="none" strike="noStrike" cap="none" dirty="0" smtClean="0">
                <a:solidFill>
                  <a:srgbClr val="7F7F7F"/>
                </a:solidFill>
                <a:latin typeface="Georgia"/>
                <a:ea typeface="Georgia"/>
                <a:cs typeface="Georgia"/>
                <a:sym typeface="Georgia"/>
              </a:rPr>
              <a:t>Recruiting </a:t>
            </a:r>
            <a:r>
              <a:rPr lang="en" sz="600" b="0" i="0" u="none" strike="noStrike" cap="none" dirty="0" smtClean="0">
                <a:solidFill>
                  <a:srgbClr val="D9D9D9"/>
                </a:solidFill>
                <a:latin typeface="Georgia"/>
                <a:ea typeface="Georgia"/>
                <a:cs typeface="Georgia"/>
                <a:sym typeface="Georgia"/>
              </a:rPr>
              <a:t>| </a:t>
            </a:r>
            <a:r>
              <a:rPr lang="en" sz="600" b="0" i="0" u="none" strike="noStrike" cap="none" dirty="0">
                <a:solidFill>
                  <a:srgbClr val="D9D9D9"/>
                </a:solidFill>
                <a:latin typeface="Georgia"/>
                <a:ea typeface="Georgia"/>
                <a:cs typeface="Georgia"/>
                <a:sym typeface="Georgia"/>
              </a:rPr>
              <a:t>2017</a:t>
            </a:r>
          </a:p>
        </p:txBody>
      </p:sp>
      <p:sp>
        <p:nvSpPr>
          <p:cNvPr id="247" name="Shape 247"/>
          <p:cNvSpPr txBox="1"/>
          <p:nvPr/>
        </p:nvSpPr>
        <p:spPr>
          <a:xfrm>
            <a:off x="7010550" y="4953296"/>
            <a:ext cx="650999" cy="197699"/>
          </a:xfrm>
          <a:prstGeom prst="rect">
            <a:avLst/>
          </a:prstGeom>
          <a:noFill/>
          <a:ln>
            <a:noFill/>
          </a:ln>
        </p:spPr>
        <p:txBody>
          <a:bodyPr wrap="square" lIns="0" tIns="0" rIns="0" bIns="0" anchor="t" anchorCtr="0">
            <a:noAutofit/>
          </a:bodyPr>
          <a:lstStyle/>
          <a:p>
            <a:pPr marL="0" marR="0" lvl="0" indent="0" algn="ctr" rtl="0">
              <a:lnSpc>
                <a:spcPct val="100000"/>
              </a:lnSpc>
              <a:spcBef>
                <a:spcPts val="0"/>
              </a:spcBef>
              <a:spcAft>
                <a:spcPts val="0"/>
              </a:spcAft>
              <a:buClr>
                <a:srgbClr val="000000"/>
              </a:buClr>
              <a:buSzPct val="25000"/>
              <a:buFont typeface="Georgia"/>
              <a:buNone/>
            </a:pPr>
            <a:r>
              <a:rPr lang="en" sz="600" b="0" i="0" u="none" strike="noStrike" cap="none">
                <a:solidFill>
                  <a:srgbClr val="666666"/>
                </a:solidFill>
                <a:latin typeface="Georgia"/>
                <a:ea typeface="Georgia"/>
                <a:cs typeface="Georgia"/>
                <a:sym typeface="Georgia"/>
              </a:rPr>
              <a:t>PwC</a:t>
            </a:r>
          </a:p>
        </p:txBody>
      </p:sp>
      <p:sp>
        <p:nvSpPr>
          <p:cNvPr id="248" name="Shape 248"/>
          <p:cNvSpPr/>
          <p:nvPr/>
        </p:nvSpPr>
        <p:spPr>
          <a:xfrm>
            <a:off x="6632567" y="1472050"/>
            <a:ext cx="1930799" cy="1360799"/>
          </a:xfrm>
          <a:prstGeom prst="rect">
            <a:avLst/>
          </a:prstGeom>
          <a:solidFill>
            <a:srgbClr val="A32020"/>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49" name="Shape 249"/>
          <p:cNvSpPr/>
          <p:nvPr/>
        </p:nvSpPr>
        <p:spPr>
          <a:xfrm>
            <a:off x="4710400" y="1472050"/>
            <a:ext cx="1930799" cy="1360799"/>
          </a:xfrm>
          <a:prstGeom prst="rect">
            <a:avLst/>
          </a:prstGeom>
          <a:solidFill>
            <a:srgbClr val="DC6900"/>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50" name="Shape 250"/>
          <p:cNvSpPr/>
          <p:nvPr/>
        </p:nvSpPr>
        <p:spPr>
          <a:xfrm>
            <a:off x="2777143" y="1472050"/>
            <a:ext cx="1930799" cy="1360799"/>
          </a:xfrm>
          <a:prstGeom prst="rect">
            <a:avLst/>
          </a:prstGeom>
          <a:solidFill>
            <a:srgbClr val="FFB600"/>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51" name="Shape 251"/>
          <p:cNvSpPr/>
          <p:nvPr/>
        </p:nvSpPr>
        <p:spPr>
          <a:xfrm>
            <a:off x="848225" y="1472050"/>
            <a:ext cx="1930799" cy="1360799"/>
          </a:xfrm>
          <a:prstGeom prst="rect">
            <a:avLst/>
          </a:prstGeom>
          <a:solidFill>
            <a:schemeClr val="lt2"/>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bg>
      <p:bgPr>
        <a:solidFill>
          <a:srgbClr val="E0301E"/>
        </a:solidFill>
        <a:effectLst/>
      </p:bgPr>
    </p:bg>
    <p:spTree>
      <p:nvGrpSpPr>
        <p:cNvPr id="1" name="Shape 252"/>
        <p:cNvGrpSpPr/>
        <p:nvPr/>
      </p:nvGrpSpPr>
      <p:grpSpPr>
        <a:xfrm>
          <a:off x="0" y="0"/>
          <a:ext cx="0" cy="0"/>
          <a:chOff x="0" y="0"/>
          <a:chExt cx="0" cy="0"/>
        </a:xfrm>
      </p:grpSpPr>
      <p:sp>
        <p:nvSpPr>
          <p:cNvPr id="253" name="Shape 253"/>
          <p:cNvSpPr txBox="1"/>
          <p:nvPr/>
        </p:nvSpPr>
        <p:spPr>
          <a:xfrm>
            <a:off x="351450" y="4945800"/>
            <a:ext cx="2501400" cy="197699"/>
          </a:xfrm>
          <a:prstGeom prst="rect">
            <a:avLst/>
          </a:prstGeom>
          <a:noFill/>
          <a:ln>
            <a:noFill/>
          </a:ln>
        </p:spPr>
        <p:txBody>
          <a:bodyPr wrap="square" lIns="0" tIns="0" rIns="0" bIns="0" anchor="t" anchorCtr="0">
            <a:noAutofit/>
          </a:bodyPr>
          <a:lstStyle/>
          <a:p>
            <a:pPr marL="0" marR="0" lvl="0" indent="0" algn="l" rtl="0">
              <a:lnSpc>
                <a:spcPct val="100000"/>
              </a:lnSpc>
              <a:spcBef>
                <a:spcPts val="0"/>
              </a:spcBef>
              <a:spcAft>
                <a:spcPts val="0"/>
              </a:spcAft>
              <a:buClr>
                <a:srgbClr val="000000"/>
              </a:buClr>
              <a:buSzPct val="25000"/>
              <a:buFont typeface="Georgia"/>
              <a:buNone/>
            </a:pPr>
            <a:r>
              <a:rPr lang="en" sz="600" b="0" i="0" u="none" strike="noStrike" cap="none" dirty="0" smtClean="0">
                <a:solidFill>
                  <a:srgbClr val="FFA392"/>
                </a:solidFill>
                <a:latin typeface="Georgia"/>
                <a:ea typeface="Georgia"/>
                <a:cs typeface="Georgia"/>
                <a:sym typeface="Georgia"/>
              </a:rPr>
              <a:t>Recruiting | </a:t>
            </a:r>
            <a:r>
              <a:rPr lang="en" sz="600" b="0" i="0" u="none" strike="noStrike" cap="none" dirty="0">
                <a:solidFill>
                  <a:srgbClr val="FFA392"/>
                </a:solidFill>
                <a:latin typeface="Georgia"/>
                <a:ea typeface="Georgia"/>
                <a:cs typeface="Georgia"/>
                <a:sym typeface="Georgia"/>
              </a:rPr>
              <a:t>2017</a:t>
            </a:r>
          </a:p>
        </p:txBody>
      </p:sp>
      <p:sp>
        <p:nvSpPr>
          <p:cNvPr id="254" name="Shape 254"/>
          <p:cNvSpPr txBox="1"/>
          <p:nvPr/>
        </p:nvSpPr>
        <p:spPr>
          <a:xfrm>
            <a:off x="7010550" y="4953296"/>
            <a:ext cx="650999" cy="197699"/>
          </a:xfrm>
          <a:prstGeom prst="rect">
            <a:avLst/>
          </a:prstGeom>
          <a:noFill/>
          <a:ln>
            <a:noFill/>
          </a:ln>
        </p:spPr>
        <p:txBody>
          <a:bodyPr wrap="square" lIns="0" tIns="0" rIns="0" bIns="0" anchor="t" anchorCtr="0">
            <a:noAutofit/>
          </a:bodyPr>
          <a:lstStyle/>
          <a:p>
            <a:pPr marL="0" marR="0" lvl="0" indent="0" algn="ctr" rtl="0">
              <a:lnSpc>
                <a:spcPct val="100000"/>
              </a:lnSpc>
              <a:spcBef>
                <a:spcPts val="0"/>
              </a:spcBef>
              <a:spcAft>
                <a:spcPts val="0"/>
              </a:spcAft>
              <a:buClr>
                <a:srgbClr val="000000"/>
              </a:buClr>
              <a:buSzPct val="25000"/>
              <a:buFont typeface="Georgia"/>
              <a:buNone/>
            </a:pPr>
            <a:r>
              <a:rPr lang="en" sz="600" b="0" i="0" u="none" strike="noStrike" cap="none">
                <a:solidFill>
                  <a:srgbClr val="FFA392"/>
                </a:solidFill>
                <a:latin typeface="Georgia"/>
                <a:ea typeface="Georgia"/>
                <a:cs typeface="Georgia"/>
                <a:sym typeface="Georgia"/>
              </a:rPr>
              <a:t>PwC</a:t>
            </a:r>
          </a:p>
        </p:txBody>
      </p:sp>
      <p:sp>
        <p:nvSpPr>
          <p:cNvPr id="255" name="Shape 255"/>
          <p:cNvSpPr txBox="1"/>
          <p:nvPr/>
        </p:nvSpPr>
        <p:spPr>
          <a:xfrm>
            <a:off x="7536271" y="4867998"/>
            <a:ext cx="1467900" cy="157499"/>
          </a:xfrm>
          <a:prstGeom prst="rect">
            <a:avLst/>
          </a:prstGeom>
          <a:noFill/>
          <a:ln>
            <a:noFill/>
          </a:ln>
        </p:spPr>
        <p:txBody>
          <a:bodyPr wrap="square" lIns="71425" tIns="71425" rIns="71425" bIns="71425" anchor="t" anchorCtr="0">
            <a:noAutofit/>
          </a:bodyPr>
          <a:lstStyle/>
          <a:p>
            <a:pPr marL="0" marR="0" lvl="0" indent="0" algn="r" rtl="0">
              <a:lnSpc>
                <a:spcPct val="100000"/>
              </a:lnSpc>
              <a:spcBef>
                <a:spcPts val="0"/>
              </a:spcBef>
              <a:spcAft>
                <a:spcPts val="0"/>
              </a:spcAft>
              <a:buClr>
                <a:srgbClr val="D9D9D9"/>
              </a:buClr>
              <a:buSzPct val="25000"/>
              <a:buFont typeface="Helvetica Neue"/>
              <a:buNone/>
            </a:pPr>
            <a:fld id="{00000000-1234-1234-1234-123412341234}" type="slidenum">
              <a:rPr lang="en" sz="1000" b="1" i="0" u="none" strike="noStrike" cap="none" baseline="30000">
                <a:solidFill>
                  <a:srgbClr val="D9D9D9"/>
                </a:solidFill>
                <a:latin typeface="Helvetica Neue"/>
                <a:ea typeface="Helvetica Neue"/>
                <a:cs typeface="Helvetica Neue"/>
                <a:sym typeface="Helvetica Neue"/>
              </a:rPr>
              <a:t>‹#›</a:t>
            </a:fld>
            <a:endParaRPr lang="en" sz="1000" b="1" i="0" u="none" strike="noStrike" cap="none" baseline="30000">
              <a:solidFill>
                <a:srgbClr val="D9D9D9"/>
              </a:solidFill>
              <a:latin typeface="Helvetica Neue"/>
              <a:ea typeface="Helvetica Neue"/>
              <a:cs typeface="Helvetica Neue"/>
              <a:sym typeface="Helvetica Neue"/>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60"/>
        <p:cNvGrpSpPr/>
        <p:nvPr/>
      </p:nvGrpSpPr>
      <p:grpSpPr>
        <a:xfrm>
          <a:off x="0" y="0"/>
          <a:ext cx="0" cy="0"/>
          <a:chOff x="0" y="0"/>
          <a:chExt cx="0" cy="0"/>
        </a:xfrm>
      </p:grpSpPr>
      <p:sp>
        <p:nvSpPr>
          <p:cNvPr id="261" name="Shape 261"/>
          <p:cNvSpPr txBox="1">
            <a:spLocks noGrp="1"/>
          </p:cNvSpPr>
          <p:nvPr>
            <p:ph type="ctrTitle"/>
          </p:nvPr>
        </p:nvSpPr>
        <p:spPr>
          <a:xfrm>
            <a:off x="311708" y="744575"/>
            <a:ext cx="8520599" cy="2052599"/>
          </a:xfrm>
          <a:prstGeom prst="rect">
            <a:avLst/>
          </a:prstGeom>
          <a:noFill/>
          <a:ln>
            <a:noFill/>
          </a:ln>
        </p:spPr>
        <p:txBody>
          <a:bodyPr wrap="square" lIns="91425" tIns="91425" rIns="91425" bIns="91425" anchor="b" anchorCtr="0"/>
          <a:lstStyle>
            <a:lvl1pPr marL="0" marR="0" lvl="0" indent="0" algn="ctr" rtl="0">
              <a:lnSpc>
                <a:spcPct val="100000"/>
              </a:lnSpc>
              <a:spcBef>
                <a:spcPts val="0"/>
              </a:spcBef>
              <a:spcAft>
                <a:spcPts val="0"/>
              </a:spcAft>
              <a:buClr>
                <a:schemeClr val="dk1"/>
              </a:buClr>
              <a:buFont typeface="Arial"/>
              <a:buNone/>
              <a:defRPr sz="5200" b="0" i="0" u="none" strike="noStrike" cap="none">
                <a:solidFill>
                  <a:schemeClr val="dk1"/>
                </a:solidFill>
                <a:latin typeface="Arial"/>
                <a:ea typeface="Arial"/>
                <a:cs typeface="Arial"/>
                <a:sym typeface="Arial"/>
              </a:defRPr>
            </a:lvl1pPr>
            <a:lvl2pPr lvl="1" indent="0" algn="ctr">
              <a:spcBef>
                <a:spcPts val="0"/>
              </a:spcBef>
              <a:buClr>
                <a:schemeClr val="dk1"/>
              </a:buClr>
              <a:buFont typeface="Arial"/>
              <a:buNone/>
              <a:defRPr sz="5200">
                <a:solidFill>
                  <a:schemeClr val="dk1"/>
                </a:solidFill>
              </a:defRPr>
            </a:lvl2pPr>
            <a:lvl3pPr lvl="2" indent="0" algn="ctr">
              <a:spcBef>
                <a:spcPts val="0"/>
              </a:spcBef>
              <a:buClr>
                <a:schemeClr val="dk1"/>
              </a:buClr>
              <a:buFont typeface="Arial"/>
              <a:buNone/>
              <a:defRPr sz="5200">
                <a:solidFill>
                  <a:schemeClr val="dk1"/>
                </a:solidFill>
              </a:defRPr>
            </a:lvl3pPr>
            <a:lvl4pPr lvl="3" indent="0" algn="ctr">
              <a:spcBef>
                <a:spcPts val="0"/>
              </a:spcBef>
              <a:buClr>
                <a:schemeClr val="dk1"/>
              </a:buClr>
              <a:buFont typeface="Arial"/>
              <a:buNone/>
              <a:defRPr sz="5200">
                <a:solidFill>
                  <a:schemeClr val="dk1"/>
                </a:solidFill>
              </a:defRPr>
            </a:lvl4pPr>
            <a:lvl5pPr lvl="4" indent="0" algn="ctr">
              <a:spcBef>
                <a:spcPts val="0"/>
              </a:spcBef>
              <a:buClr>
                <a:schemeClr val="dk1"/>
              </a:buClr>
              <a:buFont typeface="Arial"/>
              <a:buNone/>
              <a:defRPr sz="5200">
                <a:solidFill>
                  <a:schemeClr val="dk1"/>
                </a:solidFill>
              </a:defRPr>
            </a:lvl5pPr>
            <a:lvl6pPr lvl="5" indent="0" algn="ctr">
              <a:spcBef>
                <a:spcPts val="0"/>
              </a:spcBef>
              <a:buClr>
                <a:schemeClr val="dk1"/>
              </a:buClr>
              <a:buFont typeface="Arial"/>
              <a:buNone/>
              <a:defRPr sz="5200">
                <a:solidFill>
                  <a:schemeClr val="dk1"/>
                </a:solidFill>
              </a:defRPr>
            </a:lvl6pPr>
            <a:lvl7pPr lvl="6" indent="0" algn="ctr">
              <a:spcBef>
                <a:spcPts val="0"/>
              </a:spcBef>
              <a:buClr>
                <a:schemeClr val="dk1"/>
              </a:buClr>
              <a:buFont typeface="Arial"/>
              <a:buNone/>
              <a:defRPr sz="5200">
                <a:solidFill>
                  <a:schemeClr val="dk1"/>
                </a:solidFill>
              </a:defRPr>
            </a:lvl7pPr>
            <a:lvl8pPr lvl="7" indent="0" algn="ctr">
              <a:spcBef>
                <a:spcPts val="0"/>
              </a:spcBef>
              <a:buClr>
                <a:schemeClr val="dk1"/>
              </a:buClr>
              <a:buFont typeface="Arial"/>
              <a:buNone/>
              <a:defRPr sz="5200">
                <a:solidFill>
                  <a:schemeClr val="dk1"/>
                </a:solidFill>
              </a:defRPr>
            </a:lvl8pPr>
            <a:lvl9pPr lvl="8" indent="0" algn="ctr">
              <a:spcBef>
                <a:spcPts val="0"/>
              </a:spcBef>
              <a:buClr>
                <a:schemeClr val="dk1"/>
              </a:buClr>
              <a:buFont typeface="Arial"/>
              <a:buNone/>
              <a:defRPr sz="5200">
                <a:solidFill>
                  <a:schemeClr val="dk1"/>
                </a:solidFill>
              </a:defRPr>
            </a:lvl9pPr>
          </a:lstStyle>
          <a:p>
            <a:endParaRPr/>
          </a:p>
        </p:txBody>
      </p:sp>
      <p:sp>
        <p:nvSpPr>
          <p:cNvPr id="262" name="Shape 262"/>
          <p:cNvSpPr txBox="1">
            <a:spLocks noGrp="1"/>
          </p:cNvSpPr>
          <p:nvPr>
            <p:ph type="subTitle" idx="1"/>
          </p:nvPr>
        </p:nvSpPr>
        <p:spPr>
          <a:xfrm>
            <a:off x="311700" y="2834125"/>
            <a:ext cx="8520599" cy="792600"/>
          </a:xfrm>
          <a:prstGeom prst="rect">
            <a:avLst/>
          </a:prstGeom>
          <a:noFill/>
          <a:ln>
            <a:noFill/>
          </a:ln>
        </p:spPr>
        <p:txBody>
          <a:bodyPr wrap="square" lIns="91425" tIns="91425" rIns="91425" bIns="91425" anchor="t" anchorCtr="0"/>
          <a:lstStyle>
            <a:lvl1pPr marL="0" marR="0" lvl="0"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1pPr>
            <a:lvl2pPr marL="457200" marR="0" lvl="1"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2pPr>
            <a:lvl3pPr marL="914400" marR="0" lvl="2"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3pPr>
            <a:lvl4pPr marL="1371600" marR="0" lvl="3"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4pPr>
            <a:lvl5pPr marL="1828800" marR="0" lvl="4"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5pPr>
            <a:lvl6pPr marL="2286000" marR="0" lvl="5"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6pPr>
            <a:lvl7pPr marL="2743200" marR="0" lvl="6"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7pPr>
            <a:lvl8pPr marL="3200400" marR="0" lvl="7"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8pPr>
            <a:lvl9pPr marL="3657600" marR="0" lvl="8"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9pPr>
          </a:lstStyle>
          <a:p>
            <a:endParaRPr/>
          </a:p>
        </p:txBody>
      </p:sp>
      <p:sp>
        <p:nvSpPr>
          <p:cNvPr id="263" name="Shape 263"/>
          <p:cNvSpPr txBox="1">
            <a:spLocks noGrp="1"/>
          </p:cNvSpPr>
          <p:nvPr>
            <p:ph type="sldNum" idx="12"/>
          </p:nvPr>
        </p:nvSpPr>
        <p:spPr>
          <a:xfrm>
            <a:off x="8472457" y="4663216"/>
            <a:ext cx="548699"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64"/>
        <p:cNvGrpSpPr/>
        <p:nvPr/>
      </p:nvGrpSpPr>
      <p:grpSpPr>
        <a:xfrm>
          <a:off x="0" y="0"/>
          <a:ext cx="0" cy="0"/>
          <a:chOff x="0" y="0"/>
          <a:chExt cx="0" cy="0"/>
        </a:xfrm>
      </p:grpSpPr>
      <p:sp>
        <p:nvSpPr>
          <p:cNvPr id="265" name="Shape 265"/>
          <p:cNvSpPr txBox="1">
            <a:spLocks noGrp="1"/>
          </p:cNvSpPr>
          <p:nvPr>
            <p:ph type="sldNum" idx="12"/>
          </p:nvPr>
        </p:nvSpPr>
        <p:spPr>
          <a:xfrm>
            <a:off x="8472457" y="4663216"/>
            <a:ext cx="548699"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
        <p:nvSpPr>
          <p:cNvPr id="266" name="Shape 266"/>
          <p:cNvSpPr/>
          <p:nvPr/>
        </p:nvSpPr>
        <p:spPr>
          <a:xfrm>
            <a:off x="0" y="0"/>
            <a:ext cx="9144000" cy="5172600"/>
          </a:xfrm>
          <a:prstGeom prst="rect">
            <a:avLst/>
          </a:prstGeom>
          <a:solidFill>
            <a:srgbClr val="EFEFEF"/>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67" name="Shape 267"/>
          <p:cNvSpPr/>
          <p:nvPr/>
        </p:nvSpPr>
        <p:spPr>
          <a:xfrm>
            <a:off x="351450" y="0"/>
            <a:ext cx="8792399" cy="4750200"/>
          </a:xfrm>
          <a:prstGeom prst="rect">
            <a:avLst/>
          </a:prstGeom>
          <a:solidFill>
            <a:srgbClr val="FFFFFF"/>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268" name="Shape 268"/>
          <p:cNvPicPr preferRelativeResize="0"/>
          <p:nvPr/>
        </p:nvPicPr>
        <p:blipFill rotWithShape="1">
          <a:blip r:embed="rId2">
            <a:alphaModFix/>
          </a:blip>
          <a:srcRect l="15675" t="17641" r="20912"/>
          <a:stretch/>
        </p:blipFill>
        <p:spPr>
          <a:xfrm>
            <a:off x="4335425" y="4868250"/>
            <a:ext cx="282551" cy="275250"/>
          </a:xfrm>
          <a:prstGeom prst="rect">
            <a:avLst/>
          </a:prstGeom>
          <a:noFill/>
          <a:ln>
            <a:noFill/>
          </a:ln>
        </p:spPr>
      </p:pic>
      <p:sp>
        <p:nvSpPr>
          <p:cNvPr id="269" name="Shape 269"/>
          <p:cNvSpPr txBox="1"/>
          <p:nvPr/>
        </p:nvSpPr>
        <p:spPr>
          <a:xfrm>
            <a:off x="351450" y="4945800"/>
            <a:ext cx="2501400" cy="197699"/>
          </a:xfrm>
          <a:prstGeom prst="rect">
            <a:avLst/>
          </a:prstGeom>
          <a:noFill/>
          <a:ln>
            <a:noFill/>
          </a:ln>
        </p:spPr>
        <p:txBody>
          <a:bodyPr wrap="square" lIns="0" tIns="0" rIns="0" bIns="0" anchor="t" anchorCtr="0">
            <a:noAutofit/>
          </a:bodyPr>
          <a:lstStyle/>
          <a:p>
            <a:pPr marL="0" marR="0" lvl="0" indent="0" algn="l" rtl="0">
              <a:lnSpc>
                <a:spcPct val="100000"/>
              </a:lnSpc>
              <a:spcBef>
                <a:spcPts val="0"/>
              </a:spcBef>
              <a:spcAft>
                <a:spcPts val="0"/>
              </a:spcAft>
              <a:buClr>
                <a:srgbClr val="000000"/>
              </a:buClr>
              <a:buSzPct val="25000"/>
              <a:buFont typeface="Georgia"/>
              <a:buNone/>
            </a:pPr>
            <a:r>
              <a:rPr lang="en" sz="600" b="0" i="0" u="none" strike="noStrike" cap="none" dirty="0" smtClean="0">
                <a:solidFill>
                  <a:srgbClr val="7F7F7F"/>
                </a:solidFill>
                <a:latin typeface="Georgia"/>
                <a:ea typeface="Georgia"/>
                <a:cs typeface="Georgia"/>
                <a:sym typeface="Georgia"/>
              </a:rPr>
              <a:t>Recruiting </a:t>
            </a:r>
            <a:r>
              <a:rPr lang="en" sz="600" b="0" i="0" u="none" strike="noStrike" cap="none" dirty="0" smtClean="0">
                <a:solidFill>
                  <a:srgbClr val="D9D9D9"/>
                </a:solidFill>
                <a:latin typeface="Georgia"/>
                <a:ea typeface="Georgia"/>
                <a:cs typeface="Georgia"/>
                <a:sym typeface="Georgia"/>
              </a:rPr>
              <a:t>| </a:t>
            </a:r>
            <a:r>
              <a:rPr lang="en" sz="600" b="0" i="0" u="none" strike="noStrike" cap="none" dirty="0">
                <a:solidFill>
                  <a:srgbClr val="D9D9D9"/>
                </a:solidFill>
                <a:latin typeface="Georgia"/>
                <a:ea typeface="Georgia"/>
                <a:cs typeface="Georgia"/>
                <a:sym typeface="Georgia"/>
              </a:rPr>
              <a:t>Campaign + Collateral Look and Feel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ection header 1">
    <p:spTree>
      <p:nvGrpSpPr>
        <p:cNvPr id="1" name="Shape 43"/>
        <p:cNvGrpSpPr/>
        <p:nvPr/>
      </p:nvGrpSpPr>
      <p:grpSpPr>
        <a:xfrm>
          <a:off x="0" y="0"/>
          <a:ext cx="0" cy="0"/>
          <a:chOff x="0" y="0"/>
          <a:chExt cx="0" cy="0"/>
        </a:xfrm>
      </p:grpSpPr>
      <p:sp>
        <p:nvSpPr>
          <p:cNvPr id="44" name="Shape 44"/>
          <p:cNvSpPr txBox="1">
            <a:spLocks noGrp="1"/>
          </p:cNvSpPr>
          <p:nvPr>
            <p:ph type="sldNum" idx="12"/>
          </p:nvPr>
        </p:nvSpPr>
        <p:spPr>
          <a:xfrm>
            <a:off x="8472457" y="4801094"/>
            <a:ext cx="548699"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
        <p:nvSpPr>
          <p:cNvPr id="45" name="Shape 45"/>
          <p:cNvSpPr/>
          <p:nvPr/>
        </p:nvSpPr>
        <p:spPr>
          <a:xfrm>
            <a:off x="-26150" y="0"/>
            <a:ext cx="9192900" cy="5172600"/>
          </a:xfrm>
          <a:prstGeom prst="rect">
            <a:avLst/>
          </a:prstGeom>
          <a:solidFill>
            <a:srgbClr val="DB536A"/>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6" name="Shape 46"/>
          <p:cNvSpPr/>
          <p:nvPr/>
        </p:nvSpPr>
        <p:spPr>
          <a:xfrm>
            <a:off x="351450" y="0"/>
            <a:ext cx="8815200" cy="4750200"/>
          </a:xfrm>
          <a:prstGeom prst="rect">
            <a:avLst/>
          </a:prstGeom>
          <a:solidFill>
            <a:srgbClr val="E0301E"/>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8" name="Shape 48"/>
          <p:cNvSpPr txBox="1"/>
          <p:nvPr/>
        </p:nvSpPr>
        <p:spPr>
          <a:xfrm>
            <a:off x="7010550" y="4953296"/>
            <a:ext cx="650999" cy="197699"/>
          </a:xfrm>
          <a:prstGeom prst="rect">
            <a:avLst/>
          </a:prstGeom>
          <a:noFill/>
          <a:ln>
            <a:noFill/>
          </a:ln>
        </p:spPr>
        <p:txBody>
          <a:bodyPr wrap="square" lIns="0" tIns="0" rIns="0" bIns="0" anchor="t" anchorCtr="0">
            <a:noAutofit/>
          </a:bodyPr>
          <a:lstStyle/>
          <a:p>
            <a:pPr marL="0" marR="0" lvl="0" indent="0" algn="ctr" rtl="0">
              <a:lnSpc>
                <a:spcPct val="100000"/>
              </a:lnSpc>
              <a:spcBef>
                <a:spcPts val="0"/>
              </a:spcBef>
              <a:spcAft>
                <a:spcPts val="0"/>
              </a:spcAft>
              <a:buClr>
                <a:srgbClr val="000000"/>
              </a:buClr>
              <a:buSzPct val="25000"/>
              <a:buFont typeface="Georgia"/>
              <a:buNone/>
            </a:pPr>
            <a:r>
              <a:rPr lang="en" sz="600" b="0" i="0" u="none" strike="noStrike" cap="none">
                <a:solidFill>
                  <a:srgbClr val="FFB4BE"/>
                </a:solidFill>
                <a:latin typeface="Georgia"/>
                <a:ea typeface="Georgia"/>
                <a:cs typeface="Georgia"/>
                <a:sym typeface="Georgia"/>
              </a:rPr>
              <a:t>PwC</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70"/>
        <p:cNvGrpSpPr/>
        <p:nvPr/>
      </p:nvGrpSpPr>
      <p:grpSpPr>
        <a:xfrm>
          <a:off x="0" y="0"/>
          <a:ext cx="0" cy="0"/>
          <a:chOff x="0" y="0"/>
          <a:chExt cx="0" cy="0"/>
        </a:xfrm>
      </p:grpSpPr>
      <p:sp>
        <p:nvSpPr>
          <p:cNvPr id="271" name="Shape 271"/>
          <p:cNvSpPr txBox="1">
            <a:spLocks noGrp="1"/>
          </p:cNvSpPr>
          <p:nvPr>
            <p:ph type="title"/>
          </p:nvPr>
        </p:nvSpPr>
        <p:spPr>
          <a:xfrm>
            <a:off x="311700" y="445025"/>
            <a:ext cx="8520599" cy="572699"/>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Arial"/>
              <a:buNone/>
              <a:defRPr sz="2800" b="0" i="0" u="none" strike="noStrike" cap="none">
                <a:solidFill>
                  <a:schemeClr val="dk1"/>
                </a:solidFill>
                <a:latin typeface="Arial"/>
                <a:ea typeface="Arial"/>
                <a:cs typeface="Arial"/>
                <a:sym typeface="Arial"/>
              </a:defRPr>
            </a:lvl1pPr>
            <a:lvl2pPr lvl="1" indent="0">
              <a:spcBef>
                <a:spcPts val="0"/>
              </a:spcBef>
              <a:buClr>
                <a:schemeClr val="dk1"/>
              </a:buClr>
              <a:buFont typeface="Arial"/>
              <a:buNone/>
              <a:defRPr sz="2800">
                <a:solidFill>
                  <a:schemeClr val="dk1"/>
                </a:solidFill>
              </a:defRPr>
            </a:lvl2pPr>
            <a:lvl3pPr lvl="2" indent="0">
              <a:spcBef>
                <a:spcPts val="0"/>
              </a:spcBef>
              <a:buClr>
                <a:schemeClr val="dk1"/>
              </a:buClr>
              <a:buFont typeface="Arial"/>
              <a:buNone/>
              <a:defRPr sz="2800">
                <a:solidFill>
                  <a:schemeClr val="dk1"/>
                </a:solidFill>
              </a:defRPr>
            </a:lvl3pPr>
            <a:lvl4pPr lvl="3" indent="0">
              <a:spcBef>
                <a:spcPts val="0"/>
              </a:spcBef>
              <a:buClr>
                <a:schemeClr val="dk1"/>
              </a:buClr>
              <a:buFont typeface="Arial"/>
              <a:buNone/>
              <a:defRPr sz="2800">
                <a:solidFill>
                  <a:schemeClr val="dk1"/>
                </a:solidFill>
              </a:defRPr>
            </a:lvl4pPr>
            <a:lvl5pPr lvl="4" indent="0">
              <a:spcBef>
                <a:spcPts val="0"/>
              </a:spcBef>
              <a:buClr>
                <a:schemeClr val="dk1"/>
              </a:buClr>
              <a:buFont typeface="Arial"/>
              <a:buNone/>
              <a:defRPr sz="2800">
                <a:solidFill>
                  <a:schemeClr val="dk1"/>
                </a:solidFill>
              </a:defRPr>
            </a:lvl5pPr>
            <a:lvl6pPr lvl="5" indent="0">
              <a:spcBef>
                <a:spcPts val="0"/>
              </a:spcBef>
              <a:buClr>
                <a:schemeClr val="dk1"/>
              </a:buClr>
              <a:buFont typeface="Arial"/>
              <a:buNone/>
              <a:defRPr sz="2800">
                <a:solidFill>
                  <a:schemeClr val="dk1"/>
                </a:solidFill>
              </a:defRPr>
            </a:lvl6pPr>
            <a:lvl7pPr lvl="6" indent="0">
              <a:spcBef>
                <a:spcPts val="0"/>
              </a:spcBef>
              <a:buClr>
                <a:schemeClr val="dk1"/>
              </a:buClr>
              <a:buFont typeface="Arial"/>
              <a:buNone/>
              <a:defRPr sz="2800">
                <a:solidFill>
                  <a:schemeClr val="dk1"/>
                </a:solidFill>
              </a:defRPr>
            </a:lvl7pPr>
            <a:lvl8pPr lvl="7" indent="0">
              <a:spcBef>
                <a:spcPts val="0"/>
              </a:spcBef>
              <a:buClr>
                <a:schemeClr val="dk1"/>
              </a:buClr>
              <a:buFont typeface="Arial"/>
              <a:buNone/>
              <a:defRPr sz="2800">
                <a:solidFill>
                  <a:schemeClr val="dk1"/>
                </a:solidFill>
              </a:defRPr>
            </a:lvl8pPr>
            <a:lvl9pPr lvl="8" indent="0">
              <a:spcBef>
                <a:spcPts val="0"/>
              </a:spcBef>
              <a:buClr>
                <a:schemeClr val="dk1"/>
              </a:buClr>
              <a:buFont typeface="Arial"/>
              <a:buNone/>
              <a:defRPr sz="2800">
                <a:solidFill>
                  <a:schemeClr val="dk1"/>
                </a:solidFill>
              </a:defRPr>
            </a:lvl9pPr>
          </a:lstStyle>
          <a:p>
            <a:endParaRPr/>
          </a:p>
        </p:txBody>
      </p:sp>
      <p:sp>
        <p:nvSpPr>
          <p:cNvPr id="272" name="Shape 272"/>
          <p:cNvSpPr txBox="1">
            <a:spLocks noGrp="1"/>
          </p:cNvSpPr>
          <p:nvPr>
            <p:ph type="body" idx="1"/>
          </p:nvPr>
        </p:nvSpPr>
        <p:spPr>
          <a:xfrm>
            <a:off x="311700" y="1152475"/>
            <a:ext cx="8520599" cy="3416400"/>
          </a:xfrm>
          <a:prstGeom prst="rect">
            <a:avLst/>
          </a:prstGeom>
          <a:noFill/>
          <a:ln>
            <a:noFill/>
          </a:ln>
        </p:spPr>
        <p:txBody>
          <a:bodyPr wrap="square" lIns="91425" tIns="91425" rIns="91425" bIns="91425" anchor="t" anchorCtr="0"/>
          <a:lstStyle>
            <a:lvl1pPr marL="114300" marR="0" lvl="0" indent="0" algn="l" rtl="0">
              <a:lnSpc>
                <a:spcPct val="115000"/>
              </a:lnSpc>
              <a:spcBef>
                <a:spcPts val="0"/>
              </a:spcBef>
              <a:spcAft>
                <a:spcPts val="1600"/>
              </a:spcAft>
              <a:buClr>
                <a:schemeClr val="dk2"/>
              </a:buClr>
              <a:buSzPct val="100000"/>
              <a:buFont typeface="Arial"/>
              <a:buChar char="●"/>
              <a:defRPr sz="1800" b="0" i="0" u="none" strike="noStrike" cap="none">
                <a:solidFill>
                  <a:schemeClr val="dk2"/>
                </a:solidFill>
                <a:latin typeface="Arial"/>
                <a:ea typeface="Arial"/>
                <a:cs typeface="Arial"/>
                <a:sym typeface="Arial"/>
              </a:defRPr>
            </a:lvl1pPr>
            <a:lvl2pPr marL="546100" marR="0" lvl="1"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2pPr>
            <a:lvl3pPr marL="1003300" marR="0" lvl="2"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3pPr>
            <a:lvl4pPr marL="1460500" marR="0" lvl="3"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4pPr>
            <a:lvl5pPr marL="1917700" marR="0" lvl="4"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5pPr>
            <a:lvl6pPr marL="2374900" marR="0" lvl="5"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6pPr>
            <a:lvl7pPr marL="2832100" marR="0" lvl="6"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7pPr>
            <a:lvl8pPr marL="3289300" marR="0" lvl="7"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8pPr>
            <a:lvl9pPr marL="3746500" marR="0" lvl="8"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273" name="Shape 273"/>
          <p:cNvSpPr txBox="1">
            <a:spLocks noGrp="1"/>
          </p:cNvSpPr>
          <p:nvPr>
            <p:ph type="sldNum" idx="12"/>
          </p:nvPr>
        </p:nvSpPr>
        <p:spPr>
          <a:xfrm>
            <a:off x="8472457" y="4663216"/>
            <a:ext cx="548699"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311700" y="445025"/>
            <a:ext cx="8520599" cy="572699"/>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Arial"/>
              <a:buNone/>
              <a:defRPr sz="2800" b="0" i="0" u="none" strike="noStrike" cap="none">
                <a:solidFill>
                  <a:schemeClr val="dk1"/>
                </a:solidFill>
                <a:latin typeface="Arial"/>
                <a:ea typeface="Arial"/>
                <a:cs typeface="Arial"/>
                <a:sym typeface="Arial"/>
              </a:defRPr>
            </a:lvl1pPr>
            <a:lvl2pPr lvl="1" indent="0">
              <a:spcBef>
                <a:spcPts val="0"/>
              </a:spcBef>
              <a:buClr>
                <a:schemeClr val="dk1"/>
              </a:buClr>
              <a:buFont typeface="Arial"/>
              <a:buNone/>
              <a:defRPr sz="2800">
                <a:solidFill>
                  <a:schemeClr val="dk1"/>
                </a:solidFill>
              </a:defRPr>
            </a:lvl2pPr>
            <a:lvl3pPr lvl="2" indent="0">
              <a:spcBef>
                <a:spcPts val="0"/>
              </a:spcBef>
              <a:buClr>
                <a:schemeClr val="dk1"/>
              </a:buClr>
              <a:buFont typeface="Arial"/>
              <a:buNone/>
              <a:defRPr sz="2800">
                <a:solidFill>
                  <a:schemeClr val="dk1"/>
                </a:solidFill>
              </a:defRPr>
            </a:lvl3pPr>
            <a:lvl4pPr lvl="3" indent="0">
              <a:spcBef>
                <a:spcPts val="0"/>
              </a:spcBef>
              <a:buClr>
                <a:schemeClr val="dk1"/>
              </a:buClr>
              <a:buFont typeface="Arial"/>
              <a:buNone/>
              <a:defRPr sz="2800">
                <a:solidFill>
                  <a:schemeClr val="dk1"/>
                </a:solidFill>
              </a:defRPr>
            </a:lvl4pPr>
            <a:lvl5pPr lvl="4" indent="0">
              <a:spcBef>
                <a:spcPts val="0"/>
              </a:spcBef>
              <a:buClr>
                <a:schemeClr val="dk1"/>
              </a:buClr>
              <a:buFont typeface="Arial"/>
              <a:buNone/>
              <a:defRPr sz="2800">
                <a:solidFill>
                  <a:schemeClr val="dk1"/>
                </a:solidFill>
              </a:defRPr>
            </a:lvl5pPr>
            <a:lvl6pPr lvl="5" indent="0">
              <a:spcBef>
                <a:spcPts val="0"/>
              </a:spcBef>
              <a:buClr>
                <a:schemeClr val="dk1"/>
              </a:buClr>
              <a:buFont typeface="Arial"/>
              <a:buNone/>
              <a:defRPr sz="2800">
                <a:solidFill>
                  <a:schemeClr val="dk1"/>
                </a:solidFill>
              </a:defRPr>
            </a:lvl6pPr>
            <a:lvl7pPr lvl="6" indent="0">
              <a:spcBef>
                <a:spcPts val="0"/>
              </a:spcBef>
              <a:buClr>
                <a:schemeClr val="dk1"/>
              </a:buClr>
              <a:buFont typeface="Arial"/>
              <a:buNone/>
              <a:defRPr sz="2800">
                <a:solidFill>
                  <a:schemeClr val="dk1"/>
                </a:solidFill>
              </a:defRPr>
            </a:lvl7pPr>
            <a:lvl8pPr lvl="7" indent="0">
              <a:spcBef>
                <a:spcPts val="0"/>
              </a:spcBef>
              <a:buClr>
                <a:schemeClr val="dk1"/>
              </a:buClr>
              <a:buFont typeface="Arial"/>
              <a:buNone/>
              <a:defRPr sz="2800">
                <a:solidFill>
                  <a:schemeClr val="dk1"/>
                </a:solidFill>
              </a:defRPr>
            </a:lvl8pPr>
            <a:lvl9pPr lvl="8" indent="0">
              <a:spcBef>
                <a:spcPts val="0"/>
              </a:spcBef>
              <a:buClr>
                <a:schemeClr val="dk1"/>
              </a:buClr>
              <a:buFont typeface="Arial"/>
              <a:buNone/>
              <a:defRPr sz="2800">
                <a:solidFill>
                  <a:schemeClr val="dk1"/>
                </a:solidFill>
              </a:defRPr>
            </a:lvl9pPr>
          </a:lstStyle>
          <a:p>
            <a:endParaRPr/>
          </a:p>
        </p:txBody>
      </p:sp>
      <p:sp>
        <p:nvSpPr>
          <p:cNvPr id="276" name="Shape 276"/>
          <p:cNvSpPr txBox="1">
            <a:spLocks noGrp="1"/>
          </p:cNvSpPr>
          <p:nvPr>
            <p:ph type="body" idx="1"/>
          </p:nvPr>
        </p:nvSpPr>
        <p:spPr>
          <a:xfrm>
            <a:off x="311700" y="1152475"/>
            <a:ext cx="3999899" cy="3416400"/>
          </a:xfrm>
          <a:prstGeom prst="rect">
            <a:avLst/>
          </a:prstGeom>
          <a:noFill/>
          <a:ln>
            <a:noFill/>
          </a:ln>
        </p:spPr>
        <p:txBody>
          <a:bodyPr wrap="square" lIns="91425" tIns="91425" rIns="91425" bIns="91425" anchor="t" anchorCtr="0"/>
          <a:lstStyle>
            <a:lvl1pPr marL="88900" marR="0" lvl="0"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1pPr>
            <a:lvl2pPr marL="533400" marR="0" lvl="1" indent="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2pPr>
            <a:lvl3pPr marL="990600" marR="0" lvl="2" indent="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3pPr>
            <a:lvl4pPr marL="1447800" marR="0" lvl="3" indent="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4pPr>
            <a:lvl5pPr marL="1905000" marR="0" lvl="4" indent="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5pPr>
            <a:lvl6pPr marL="2362200" marR="0" lvl="5" indent="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6pPr>
            <a:lvl7pPr marL="2819400" marR="0" lvl="6" indent="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7pPr>
            <a:lvl8pPr marL="3276600" marR="0" lvl="7" indent="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8pPr>
            <a:lvl9pPr marL="3733800" marR="0" lvl="8" indent="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9pPr>
          </a:lstStyle>
          <a:p>
            <a:endParaRPr/>
          </a:p>
        </p:txBody>
      </p:sp>
      <p:sp>
        <p:nvSpPr>
          <p:cNvPr id="277" name="Shape 277"/>
          <p:cNvSpPr txBox="1">
            <a:spLocks noGrp="1"/>
          </p:cNvSpPr>
          <p:nvPr>
            <p:ph type="body" idx="2"/>
          </p:nvPr>
        </p:nvSpPr>
        <p:spPr>
          <a:xfrm>
            <a:off x="4832400" y="1152475"/>
            <a:ext cx="3999899" cy="3416400"/>
          </a:xfrm>
          <a:prstGeom prst="rect">
            <a:avLst/>
          </a:prstGeom>
          <a:noFill/>
          <a:ln>
            <a:noFill/>
          </a:ln>
        </p:spPr>
        <p:txBody>
          <a:bodyPr wrap="square" lIns="91425" tIns="91425" rIns="91425" bIns="91425" anchor="t" anchorCtr="0"/>
          <a:lstStyle>
            <a:lvl1pPr marL="88900" marR="0" lvl="0"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1pPr>
            <a:lvl2pPr marL="533400" marR="0" lvl="1" indent="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2pPr>
            <a:lvl3pPr marL="990600" marR="0" lvl="2" indent="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3pPr>
            <a:lvl4pPr marL="1447800" marR="0" lvl="3" indent="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4pPr>
            <a:lvl5pPr marL="1905000" marR="0" lvl="4" indent="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5pPr>
            <a:lvl6pPr marL="2362200" marR="0" lvl="5" indent="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6pPr>
            <a:lvl7pPr marL="2819400" marR="0" lvl="6" indent="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7pPr>
            <a:lvl8pPr marL="3276600" marR="0" lvl="7" indent="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8pPr>
            <a:lvl9pPr marL="3733800" marR="0" lvl="8" indent="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9pPr>
          </a:lstStyle>
          <a:p>
            <a:endParaRPr/>
          </a:p>
        </p:txBody>
      </p:sp>
      <p:sp>
        <p:nvSpPr>
          <p:cNvPr id="278" name="Shape 278"/>
          <p:cNvSpPr txBox="1">
            <a:spLocks noGrp="1"/>
          </p:cNvSpPr>
          <p:nvPr>
            <p:ph type="sldNum" idx="12"/>
          </p:nvPr>
        </p:nvSpPr>
        <p:spPr>
          <a:xfrm>
            <a:off x="8472457" y="4663216"/>
            <a:ext cx="548699"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79"/>
        <p:cNvGrpSpPr/>
        <p:nvPr/>
      </p:nvGrpSpPr>
      <p:grpSpPr>
        <a:xfrm>
          <a:off x="0" y="0"/>
          <a:ext cx="0" cy="0"/>
          <a:chOff x="0" y="0"/>
          <a:chExt cx="0" cy="0"/>
        </a:xfrm>
      </p:grpSpPr>
      <p:sp>
        <p:nvSpPr>
          <p:cNvPr id="280" name="Shape 280"/>
          <p:cNvSpPr txBox="1">
            <a:spLocks noGrp="1"/>
          </p:cNvSpPr>
          <p:nvPr>
            <p:ph type="title"/>
          </p:nvPr>
        </p:nvSpPr>
        <p:spPr>
          <a:xfrm>
            <a:off x="311700" y="445025"/>
            <a:ext cx="8520599" cy="572699"/>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Arial"/>
              <a:buNone/>
              <a:defRPr sz="2800" b="0" i="0" u="none" strike="noStrike" cap="none">
                <a:solidFill>
                  <a:schemeClr val="dk1"/>
                </a:solidFill>
                <a:latin typeface="Arial"/>
                <a:ea typeface="Arial"/>
                <a:cs typeface="Arial"/>
                <a:sym typeface="Arial"/>
              </a:defRPr>
            </a:lvl1pPr>
            <a:lvl2pPr lvl="1" indent="0">
              <a:spcBef>
                <a:spcPts val="0"/>
              </a:spcBef>
              <a:buClr>
                <a:schemeClr val="dk1"/>
              </a:buClr>
              <a:buFont typeface="Arial"/>
              <a:buNone/>
              <a:defRPr sz="2800">
                <a:solidFill>
                  <a:schemeClr val="dk1"/>
                </a:solidFill>
              </a:defRPr>
            </a:lvl2pPr>
            <a:lvl3pPr lvl="2" indent="0">
              <a:spcBef>
                <a:spcPts val="0"/>
              </a:spcBef>
              <a:buClr>
                <a:schemeClr val="dk1"/>
              </a:buClr>
              <a:buFont typeface="Arial"/>
              <a:buNone/>
              <a:defRPr sz="2800">
                <a:solidFill>
                  <a:schemeClr val="dk1"/>
                </a:solidFill>
              </a:defRPr>
            </a:lvl3pPr>
            <a:lvl4pPr lvl="3" indent="0">
              <a:spcBef>
                <a:spcPts val="0"/>
              </a:spcBef>
              <a:buClr>
                <a:schemeClr val="dk1"/>
              </a:buClr>
              <a:buFont typeface="Arial"/>
              <a:buNone/>
              <a:defRPr sz="2800">
                <a:solidFill>
                  <a:schemeClr val="dk1"/>
                </a:solidFill>
              </a:defRPr>
            </a:lvl4pPr>
            <a:lvl5pPr lvl="4" indent="0">
              <a:spcBef>
                <a:spcPts val="0"/>
              </a:spcBef>
              <a:buClr>
                <a:schemeClr val="dk1"/>
              </a:buClr>
              <a:buFont typeface="Arial"/>
              <a:buNone/>
              <a:defRPr sz="2800">
                <a:solidFill>
                  <a:schemeClr val="dk1"/>
                </a:solidFill>
              </a:defRPr>
            </a:lvl5pPr>
            <a:lvl6pPr lvl="5" indent="0">
              <a:spcBef>
                <a:spcPts val="0"/>
              </a:spcBef>
              <a:buClr>
                <a:schemeClr val="dk1"/>
              </a:buClr>
              <a:buFont typeface="Arial"/>
              <a:buNone/>
              <a:defRPr sz="2800">
                <a:solidFill>
                  <a:schemeClr val="dk1"/>
                </a:solidFill>
              </a:defRPr>
            </a:lvl6pPr>
            <a:lvl7pPr lvl="6" indent="0">
              <a:spcBef>
                <a:spcPts val="0"/>
              </a:spcBef>
              <a:buClr>
                <a:schemeClr val="dk1"/>
              </a:buClr>
              <a:buFont typeface="Arial"/>
              <a:buNone/>
              <a:defRPr sz="2800">
                <a:solidFill>
                  <a:schemeClr val="dk1"/>
                </a:solidFill>
              </a:defRPr>
            </a:lvl7pPr>
            <a:lvl8pPr lvl="7" indent="0">
              <a:spcBef>
                <a:spcPts val="0"/>
              </a:spcBef>
              <a:buClr>
                <a:schemeClr val="dk1"/>
              </a:buClr>
              <a:buFont typeface="Arial"/>
              <a:buNone/>
              <a:defRPr sz="2800">
                <a:solidFill>
                  <a:schemeClr val="dk1"/>
                </a:solidFill>
              </a:defRPr>
            </a:lvl8pPr>
            <a:lvl9pPr lvl="8" indent="0">
              <a:spcBef>
                <a:spcPts val="0"/>
              </a:spcBef>
              <a:buClr>
                <a:schemeClr val="dk1"/>
              </a:buClr>
              <a:buFont typeface="Arial"/>
              <a:buNone/>
              <a:defRPr sz="2800">
                <a:solidFill>
                  <a:schemeClr val="dk1"/>
                </a:solidFill>
              </a:defRPr>
            </a:lvl9pPr>
          </a:lstStyle>
          <a:p>
            <a:endParaRPr/>
          </a:p>
        </p:txBody>
      </p:sp>
      <p:sp>
        <p:nvSpPr>
          <p:cNvPr id="281" name="Shape 281"/>
          <p:cNvSpPr txBox="1">
            <a:spLocks noGrp="1"/>
          </p:cNvSpPr>
          <p:nvPr>
            <p:ph type="sldNum" idx="12"/>
          </p:nvPr>
        </p:nvSpPr>
        <p:spPr>
          <a:xfrm>
            <a:off x="8472457" y="4663216"/>
            <a:ext cx="548699"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2"/>
        <p:cNvGrpSpPr/>
        <p:nvPr/>
      </p:nvGrpSpPr>
      <p:grpSpPr>
        <a:xfrm>
          <a:off x="0" y="0"/>
          <a:ext cx="0" cy="0"/>
          <a:chOff x="0" y="0"/>
          <a:chExt cx="0" cy="0"/>
        </a:xfrm>
      </p:grpSpPr>
      <p:sp>
        <p:nvSpPr>
          <p:cNvPr id="283" name="Shape 283"/>
          <p:cNvSpPr txBox="1">
            <a:spLocks noGrp="1"/>
          </p:cNvSpPr>
          <p:nvPr>
            <p:ph type="title"/>
          </p:nvPr>
        </p:nvSpPr>
        <p:spPr>
          <a:xfrm>
            <a:off x="311700" y="555600"/>
            <a:ext cx="2807999" cy="755699"/>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1pPr>
            <a:lvl2pPr lvl="1" indent="0">
              <a:spcBef>
                <a:spcPts val="0"/>
              </a:spcBef>
              <a:buClr>
                <a:schemeClr val="dk1"/>
              </a:buClr>
              <a:buFont typeface="Arial"/>
              <a:buNone/>
              <a:defRPr sz="2400">
                <a:solidFill>
                  <a:schemeClr val="dk1"/>
                </a:solidFill>
              </a:defRPr>
            </a:lvl2pPr>
            <a:lvl3pPr lvl="2" indent="0">
              <a:spcBef>
                <a:spcPts val="0"/>
              </a:spcBef>
              <a:buClr>
                <a:schemeClr val="dk1"/>
              </a:buClr>
              <a:buFont typeface="Arial"/>
              <a:buNone/>
              <a:defRPr sz="2400">
                <a:solidFill>
                  <a:schemeClr val="dk1"/>
                </a:solidFill>
              </a:defRPr>
            </a:lvl3pPr>
            <a:lvl4pPr lvl="3" indent="0">
              <a:spcBef>
                <a:spcPts val="0"/>
              </a:spcBef>
              <a:buClr>
                <a:schemeClr val="dk1"/>
              </a:buClr>
              <a:buFont typeface="Arial"/>
              <a:buNone/>
              <a:defRPr sz="2400">
                <a:solidFill>
                  <a:schemeClr val="dk1"/>
                </a:solidFill>
              </a:defRPr>
            </a:lvl4pPr>
            <a:lvl5pPr lvl="4" indent="0">
              <a:spcBef>
                <a:spcPts val="0"/>
              </a:spcBef>
              <a:buClr>
                <a:schemeClr val="dk1"/>
              </a:buClr>
              <a:buFont typeface="Arial"/>
              <a:buNone/>
              <a:defRPr sz="2400">
                <a:solidFill>
                  <a:schemeClr val="dk1"/>
                </a:solidFill>
              </a:defRPr>
            </a:lvl5pPr>
            <a:lvl6pPr lvl="5" indent="0">
              <a:spcBef>
                <a:spcPts val="0"/>
              </a:spcBef>
              <a:buClr>
                <a:schemeClr val="dk1"/>
              </a:buClr>
              <a:buFont typeface="Arial"/>
              <a:buNone/>
              <a:defRPr sz="2400">
                <a:solidFill>
                  <a:schemeClr val="dk1"/>
                </a:solidFill>
              </a:defRPr>
            </a:lvl6pPr>
            <a:lvl7pPr lvl="6" indent="0">
              <a:spcBef>
                <a:spcPts val="0"/>
              </a:spcBef>
              <a:buClr>
                <a:schemeClr val="dk1"/>
              </a:buClr>
              <a:buFont typeface="Arial"/>
              <a:buNone/>
              <a:defRPr sz="2400">
                <a:solidFill>
                  <a:schemeClr val="dk1"/>
                </a:solidFill>
              </a:defRPr>
            </a:lvl7pPr>
            <a:lvl8pPr lvl="7" indent="0">
              <a:spcBef>
                <a:spcPts val="0"/>
              </a:spcBef>
              <a:buClr>
                <a:schemeClr val="dk1"/>
              </a:buClr>
              <a:buFont typeface="Arial"/>
              <a:buNone/>
              <a:defRPr sz="2400">
                <a:solidFill>
                  <a:schemeClr val="dk1"/>
                </a:solidFill>
              </a:defRPr>
            </a:lvl8pPr>
            <a:lvl9pPr lvl="8" indent="0">
              <a:spcBef>
                <a:spcPts val="0"/>
              </a:spcBef>
              <a:buClr>
                <a:schemeClr val="dk1"/>
              </a:buClr>
              <a:buFont typeface="Arial"/>
              <a:buNone/>
              <a:defRPr sz="2400">
                <a:solidFill>
                  <a:schemeClr val="dk1"/>
                </a:solidFill>
              </a:defRPr>
            </a:lvl9pPr>
          </a:lstStyle>
          <a:p>
            <a:endParaRPr/>
          </a:p>
        </p:txBody>
      </p:sp>
      <p:sp>
        <p:nvSpPr>
          <p:cNvPr id="284" name="Shape 284"/>
          <p:cNvSpPr txBox="1">
            <a:spLocks noGrp="1"/>
          </p:cNvSpPr>
          <p:nvPr>
            <p:ph type="body" idx="1"/>
          </p:nvPr>
        </p:nvSpPr>
        <p:spPr>
          <a:xfrm>
            <a:off x="311700" y="1389600"/>
            <a:ext cx="2807999" cy="3179400"/>
          </a:xfrm>
          <a:prstGeom prst="rect">
            <a:avLst/>
          </a:prstGeom>
          <a:noFill/>
          <a:ln>
            <a:noFill/>
          </a:ln>
        </p:spPr>
        <p:txBody>
          <a:bodyPr wrap="square" lIns="91425" tIns="91425" rIns="91425" bIns="91425" anchor="t" anchorCtr="0"/>
          <a:lstStyle>
            <a:lvl1pPr marL="76200" marR="0" lvl="0" indent="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1pPr>
            <a:lvl2pPr marL="533400" marR="0" lvl="1" indent="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2pPr>
            <a:lvl3pPr marL="990600" marR="0" lvl="2" indent="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3pPr>
            <a:lvl4pPr marL="1447800" marR="0" lvl="3" indent="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4pPr>
            <a:lvl5pPr marL="1905000" marR="0" lvl="4" indent="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5pPr>
            <a:lvl6pPr marL="2362200" marR="0" lvl="5" indent="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6pPr>
            <a:lvl7pPr marL="2819400" marR="0" lvl="6" indent="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7pPr>
            <a:lvl8pPr marL="3276600" marR="0" lvl="7" indent="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8pPr>
            <a:lvl9pPr marL="3733800" marR="0" lvl="8" indent="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9pPr>
          </a:lstStyle>
          <a:p>
            <a:endParaRPr/>
          </a:p>
        </p:txBody>
      </p:sp>
      <p:sp>
        <p:nvSpPr>
          <p:cNvPr id="285" name="Shape 285"/>
          <p:cNvSpPr txBox="1">
            <a:spLocks noGrp="1"/>
          </p:cNvSpPr>
          <p:nvPr>
            <p:ph type="sldNum" idx="12"/>
          </p:nvPr>
        </p:nvSpPr>
        <p:spPr>
          <a:xfrm>
            <a:off x="8472457" y="4663216"/>
            <a:ext cx="548699"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Main point">
    <p:spTree>
      <p:nvGrpSpPr>
        <p:cNvPr id="1" name="Shape 286"/>
        <p:cNvGrpSpPr/>
        <p:nvPr/>
      </p:nvGrpSpPr>
      <p:grpSpPr>
        <a:xfrm>
          <a:off x="0" y="0"/>
          <a:ext cx="0" cy="0"/>
          <a:chOff x="0" y="0"/>
          <a:chExt cx="0" cy="0"/>
        </a:xfrm>
      </p:grpSpPr>
      <p:sp>
        <p:nvSpPr>
          <p:cNvPr id="287" name="Shape 287"/>
          <p:cNvSpPr txBox="1">
            <a:spLocks noGrp="1"/>
          </p:cNvSpPr>
          <p:nvPr>
            <p:ph type="title"/>
          </p:nvPr>
        </p:nvSpPr>
        <p:spPr>
          <a:xfrm>
            <a:off x="490250" y="450150"/>
            <a:ext cx="6367800" cy="40908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dk1"/>
              </a:buClr>
              <a:buFont typeface="Arial"/>
              <a:buNone/>
              <a:defRPr sz="4800" b="0" i="0" u="none" strike="noStrike" cap="none">
                <a:solidFill>
                  <a:schemeClr val="dk1"/>
                </a:solidFill>
                <a:latin typeface="Arial"/>
                <a:ea typeface="Arial"/>
                <a:cs typeface="Arial"/>
                <a:sym typeface="Arial"/>
              </a:defRPr>
            </a:lvl1pPr>
            <a:lvl2pPr lvl="1" indent="0">
              <a:spcBef>
                <a:spcPts val="0"/>
              </a:spcBef>
              <a:buClr>
                <a:schemeClr val="dk1"/>
              </a:buClr>
              <a:buFont typeface="Arial"/>
              <a:buNone/>
              <a:defRPr sz="4800">
                <a:solidFill>
                  <a:schemeClr val="dk1"/>
                </a:solidFill>
              </a:defRPr>
            </a:lvl2pPr>
            <a:lvl3pPr lvl="2" indent="0">
              <a:spcBef>
                <a:spcPts val="0"/>
              </a:spcBef>
              <a:buClr>
                <a:schemeClr val="dk1"/>
              </a:buClr>
              <a:buFont typeface="Arial"/>
              <a:buNone/>
              <a:defRPr sz="4800">
                <a:solidFill>
                  <a:schemeClr val="dk1"/>
                </a:solidFill>
              </a:defRPr>
            </a:lvl3pPr>
            <a:lvl4pPr lvl="3" indent="0">
              <a:spcBef>
                <a:spcPts val="0"/>
              </a:spcBef>
              <a:buClr>
                <a:schemeClr val="dk1"/>
              </a:buClr>
              <a:buFont typeface="Arial"/>
              <a:buNone/>
              <a:defRPr sz="4800">
                <a:solidFill>
                  <a:schemeClr val="dk1"/>
                </a:solidFill>
              </a:defRPr>
            </a:lvl4pPr>
            <a:lvl5pPr lvl="4" indent="0">
              <a:spcBef>
                <a:spcPts val="0"/>
              </a:spcBef>
              <a:buClr>
                <a:schemeClr val="dk1"/>
              </a:buClr>
              <a:buFont typeface="Arial"/>
              <a:buNone/>
              <a:defRPr sz="4800">
                <a:solidFill>
                  <a:schemeClr val="dk1"/>
                </a:solidFill>
              </a:defRPr>
            </a:lvl5pPr>
            <a:lvl6pPr lvl="5" indent="0">
              <a:spcBef>
                <a:spcPts val="0"/>
              </a:spcBef>
              <a:buClr>
                <a:schemeClr val="dk1"/>
              </a:buClr>
              <a:buFont typeface="Arial"/>
              <a:buNone/>
              <a:defRPr sz="4800">
                <a:solidFill>
                  <a:schemeClr val="dk1"/>
                </a:solidFill>
              </a:defRPr>
            </a:lvl6pPr>
            <a:lvl7pPr lvl="6" indent="0">
              <a:spcBef>
                <a:spcPts val="0"/>
              </a:spcBef>
              <a:buClr>
                <a:schemeClr val="dk1"/>
              </a:buClr>
              <a:buFont typeface="Arial"/>
              <a:buNone/>
              <a:defRPr sz="4800">
                <a:solidFill>
                  <a:schemeClr val="dk1"/>
                </a:solidFill>
              </a:defRPr>
            </a:lvl7pPr>
            <a:lvl8pPr lvl="7" indent="0">
              <a:spcBef>
                <a:spcPts val="0"/>
              </a:spcBef>
              <a:buClr>
                <a:schemeClr val="dk1"/>
              </a:buClr>
              <a:buFont typeface="Arial"/>
              <a:buNone/>
              <a:defRPr sz="4800">
                <a:solidFill>
                  <a:schemeClr val="dk1"/>
                </a:solidFill>
              </a:defRPr>
            </a:lvl8pPr>
            <a:lvl9pPr lvl="8" indent="0">
              <a:spcBef>
                <a:spcPts val="0"/>
              </a:spcBef>
              <a:buClr>
                <a:schemeClr val="dk1"/>
              </a:buClr>
              <a:buFont typeface="Arial"/>
              <a:buNone/>
              <a:defRPr sz="4800">
                <a:solidFill>
                  <a:schemeClr val="dk1"/>
                </a:solidFill>
              </a:defRPr>
            </a:lvl9pPr>
          </a:lstStyle>
          <a:p>
            <a:endParaRPr/>
          </a:p>
        </p:txBody>
      </p:sp>
      <p:sp>
        <p:nvSpPr>
          <p:cNvPr id="288" name="Shape 288"/>
          <p:cNvSpPr txBox="1">
            <a:spLocks noGrp="1"/>
          </p:cNvSpPr>
          <p:nvPr>
            <p:ph type="sldNum" idx="12"/>
          </p:nvPr>
        </p:nvSpPr>
        <p:spPr>
          <a:xfrm>
            <a:off x="8472457" y="4663216"/>
            <a:ext cx="548699"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289"/>
        <p:cNvGrpSpPr/>
        <p:nvPr/>
      </p:nvGrpSpPr>
      <p:grpSpPr>
        <a:xfrm>
          <a:off x="0" y="0"/>
          <a:ext cx="0" cy="0"/>
          <a:chOff x="0" y="0"/>
          <a:chExt cx="0" cy="0"/>
        </a:xfrm>
      </p:grpSpPr>
      <p:sp>
        <p:nvSpPr>
          <p:cNvPr id="290" name="Shape 290"/>
          <p:cNvSpPr/>
          <p:nvPr/>
        </p:nvSpPr>
        <p:spPr>
          <a:xfrm>
            <a:off x="4572000" y="-125"/>
            <a:ext cx="4572000" cy="5143499"/>
          </a:xfrm>
          <a:prstGeom prst="rect">
            <a:avLst/>
          </a:prstGeom>
          <a:solidFill>
            <a:schemeClr val="lt2"/>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91" name="Shape 291"/>
          <p:cNvSpPr txBox="1">
            <a:spLocks noGrp="1"/>
          </p:cNvSpPr>
          <p:nvPr>
            <p:ph type="title"/>
          </p:nvPr>
        </p:nvSpPr>
        <p:spPr>
          <a:xfrm>
            <a:off x="265500" y="1233175"/>
            <a:ext cx="4045199" cy="1482300"/>
          </a:xfrm>
          <a:prstGeom prst="rect">
            <a:avLst/>
          </a:prstGeom>
          <a:noFill/>
          <a:ln>
            <a:noFill/>
          </a:ln>
        </p:spPr>
        <p:txBody>
          <a:bodyPr wrap="square" lIns="91425" tIns="91425" rIns="91425" bIns="91425" anchor="b" anchorCtr="0"/>
          <a:lstStyle>
            <a:lvl1pPr marL="0" marR="0" lvl="0" indent="0" algn="ctr" rtl="0">
              <a:lnSpc>
                <a:spcPct val="100000"/>
              </a:lnSpc>
              <a:spcBef>
                <a:spcPts val="0"/>
              </a:spcBef>
              <a:spcAft>
                <a:spcPts val="0"/>
              </a:spcAft>
              <a:buClr>
                <a:schemeClr val="dk1"/>
              </a:buClr>
              <a:buFont typeface="Arial"/>
              <a:buNone/>
              <a:defRPr sz="4200" b="0" i="0" u="none" strike="noStrike" cap="none">
                <a:solidFill>
                  <a:schemeClr val="dk1"/>
                </a:solidFill>
                <a:latin typeface="Arial"/>
                <a:ea typeface="Arial"/>
                <a:cs typeface="Arial"/>
                <a:sym typeface="Arial"/>
              </a:defRPr>
            </a:lvl1pPr>
            <a:lvl2pPr lvl="1" indent="0" algn="ctr">
              <a:spcBef>
                <a:spcPts val="0"/>
              </a:spcBef>
              <a:buClr>
                <a:schemeClr val="dk1"/>
              </a:buClr>
              <a:buFont typeface="Arial"/>
              <a:buNone/>
              <a:defRPr sz="4200">
                <a:solidFill>
                  <a:schemeClr val="dk1"/>
                </a:solidFill>
              </a:defRPr>
            </a:lvl2pPr>
            <a:lvl3pPr lvl="2" indent="0" algn="ctr">
              <a:spcBef>
                <a:spcPts val="0"/>
              </a:spcBef>
              <a:buClr>
                <a:schemeClr val="dk1"/>
              </a:buClr>
              <a:buFont typeface="Arial"/>
              <a:buNone/>
              <a:defRPr sz="4200">
                <a:solidFill>
                  <a:schemeClr val="dk1"/>
                </a:solidFill>
              </a:defRPr>
            </a:lvl3pPr>
            <a:lvl4pPr lvl="3" indent="0" algn="ctr">
              <a:spcBef>
                <a:spcPts val="0"/>
              </a:spcBef>
              <a:buClr>
                <a:schemeClr val="dk1"/>
              </a:buClr>
              <a:buFont typeface="Arial"/>
              <a:buNone/>
              <a:defRPr sz="4200">
                <a:solidFill>
                  <a:schemeClr val="dk1"/>
                </a:solidFill>
              </a:defRPr>
            </a:lvl4pPr>
            <a:lvl5pPr lvl="4" indent="0" algn="ctr">
              <a:spcBef>
                <a:spcPts val="0"/>
              </a:spcBef>
              <a:buClr>
                <a:schemeClr val="dk1"/>
              </a:buClr>
              <a:buFont typeface="Arial"/>
              <a:buNone/>
              <a:defRPr sz="4200">
                <a:solidFill>
                  <a:schemeClr val="dk1"/>
                </a:solidFill>
              </a:defRPr>
            </a:lvl5pPr>
            <a:lvl6pPr lvl="5" indent="0" algn="ctr">
              <a:spcBef>
                <a:spcPts val="0"/>
              </a:spcBef>
              <a:buClr>
                <a:schemeClr val="dk1"/>
              </a:buClr>
              <a:buFont typeface="Arial"/>
              <a:buNone/>
              <a:defRPr sz="4200">
                <a:solidFill>
                  <a:schemeClr val="dk1"/>
                </a:solidFill>
              </a:defRPr>
            </a:lvl6pPr>
            <a:lvl7pPr lvl="6" indent="0" algn="ctr">
              <a:spcBef>
                <a:spcPts val="0"/>
              </a:spcBef>
              <a:buClr>
                <a:schemeClr val="dk1"/>
              </a:buClr>
              <a:buFont typeface="Arial"/>
              <a:buNone/>
              <a:defRPr sz="4200">
                <a:solidFill>
                  <a:schemeClr val="dk1"/>
                </a:solidFill>
              </a:defRPr>
            </a:lvl7pPr>
            <a:lvl8pPr lvl="7" indent="0" algn="ctr">
              <a:spcBef>
                <a:spcPts val="0"/>
              </a:spcBef>
              <a:buClr>
                <a:schemeClr val="dk1"/>
              </a:buClr>
              <a:buFont typeface="Arial"/>
              <a:buNone/>
              <a:defRPr sz="4200">
                <a:solidFill>
                  <a:schemeClr val="dk1"/>
                </a:solidFill>
              </a:defRPr>
            </a:lvl8pPr>
            <a:lvl9pPr lvl="8" indent="0" algn="ctr">
              <a:spcBef>
                <a:spcPts val="0"/>
              </a:spcBef>
              <a:buClr>
                <a:schemeClr val="dk1"/>
              </a:buClr>
              <a:buFont typeface="Arial"/>
              <a:buNone/>
              <a:defRPr sz="4200">
                <a:solidFill>
                  <a:schemeClr val="dk1"/>
                </a:solidFill>
              </a:defRPr>
            </a:lvl9pPr>
          </a:lstStyle>
          <a:p>
            <a:endParaRPr/>
          </a:p>
        </p:txBody>
      </p:sp>
      <p:sp>
        <p:nvSpPr>
          <p:cNvPr id="292" name="Shape 292"/>
          <p:cNvSpPr txBox="1">
            <a:spLocks noGrp="1"/>
          </p:cNvSpPr>
          <p:nvPr>
            <p:ph type="subTitle" idx="1"/>
          </p:nvPr>
        </p:nvSpPr>
        <p:spPr>
          <a:xfrm>
            <a:off x="265500" y="2803075"/>
            <a:ext cx="4045199" cy="1235100"/>
          </a:xfrm>
          <a:prstGeom prst="rect">
            <a:avLst/>
          </a:prstGeom>
          <a:noFill/>
          <a:ln>
            <a:noFill/>
          </a:ln>
        </p:spPr>
        <p:txBody>
          <a:bodyPr wrap="square" lIns="91425" tIns="91425" rIns="91425" bIns="91425" anchor="t" anchorCtr="0"/>
          <a:lstStyle>
            <a:lvl1pPr marL="0" marR="0" lvl="0"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1pPr>
            <a:lvl2pPr marL="457200" marR="0" lvl="1"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2pPr>
            <a:lvl3pPr marL="914400" marR="0" lvl="2"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3pPr>
            <a:lvl4pPr marL="1371600" marR="0" lvl="3"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4pPr>
            <a:lvl5pPr marL="1828800" marR="0" lvl="4"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5pPr>
            <a:lvl6pPr marL="2286000" marR="0" lvl="5"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6pPr>
            <a:lvl7pPr marL="2743200" marR="0" lvl="6"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7pPr>
            <a:lvl8pPr marL="3200400" marR="0" lvl="7"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8pPr>
            <a:lvl9pPr marL="3657600" marR="0" lvl="8"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9pPr>
          </a:lstStyle>
          <a:p>
            <a:endParaRPr/>
          </a:p>
        </p:txBody>
      </p:sp>
      <p:sp>
        <p:nvSpPr>
          <p:cNvPr id="293" name="Shape 293"/>
          <p:cNvSpPr txBox="1">
            <a:spLocks noGrp="1"/>
          </p:cNvSpPr>
          <p:nvPr>
            <p:ph type="body" idx="2"/>
          </p:nvPr>
        </p:nvSpPr>
        <p:spPr>
          <a:xfrm>
            <a:off x="4939500" y="724075"/>
            <a:ext cx="3837000" cy="3695099"/>
          </a:xfrm>
          <a:prstGeom prst="rect">
            <a:avLst/>
          </a:prstGeom>
          <a:noFill/>
          <a:ln>
            <a:noFill/>
          </a:ln>
        </p:spPr>
        <p:txBody>
          <a:bodyPr wrap="square" lIns="91425" tIns="91425" rIns="91425" bIns="91425" anchor="ctr" anchorCtr="0"/>
          <a:lstStyle>
            <a:lvl1pPr marL="114300" marR="0" lvl="0" indent="0" algn="l" rtl="0">
              <a:lnSpc>
                <a:spcPct val="115000"/>
              </a:lnSpc>
              <a:spcBef>
                <a:spcPts val="0"/>
              </a:spcBef>
              <a:spcAft>
                <a:spcPts val="1600"/>
              </a:spcAft>
              <a:buClr>
                <a:schemeClr val="dk2"/>
              </a:buClr>
              <a:buSzPct val="100000"/>
              <a:buFont typeface="Arial"/>
              <a:buChar char="●"/>
              <a:defRPr sz="1800" b="0" i="0" u="none" strike="noStrike" cap="none">
                <a:solidFill>
                  <a:schemeClr val="dk2"/>
                </a:solidFill>
                <a:latin typeface="Arial"/>
                <a:ea typeface="Arial"/>
                <a:cs typeface="Arial"/>
                <a:sym typeface="Arial"/>
              </a:defRPr>
            </a:lvl1pPr>
            <a:lvl2pPr marL="546100" marR="0" lvl="1"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2pPr>
            <a:lvl3pPr marL="1003300" marR="0" lvl="2"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3pPr>
            <a:lvl4pPr marL="1460500" marR="0" lvl="3"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4pPr>
            <a:lvl5pPr marL="1917700" marR="0" lvl="4"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5pPr>
            <a:lvl6pPr marL="2374900" marR="0" lvl="5"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6pPr>
            <a:lvl7pPr marL="2832100" marR="0" lvl="6"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7pPr>
            <a:lvl8pPr marL="3289300" marR="0" lvl="7"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8pPr>
            <a:lvl9pPr marL="3746500" marR="0" lvl="8"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294" name="Shape 294"/>
          <p:cNvSpPr txBox="1">
            <a:spLocks noGrp="1"/>
          </p:cNvSpPr>
          <p:nvPr>
            <p:ph type="sldNum" idx="12"/>
          </p:nvPr>
        </p:nvSpPr>
        <p:spPr>
          <a:xfrm>
            <a:off x="8472457" y="4663216"/>
            <a:ext cx="548699"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Caption">
    <p:spTree>
      <p:nvGrpSpPr>
        <p:cNvPr id="1" name="Shape 295"/>
        <p:cNvGrpSpPr/>
        <p:nvPr/>
      </p:nvGrpSpPr>
      <p:grpSpPr>
        <a:xfrm>
          <a:off x="0" y="0"/>
          <a:ext cx="0" cy="0"/>
          <a:chOff x="0" y="0"/>
          <a:chExt cx="0" cy="0"/>
        </a:xfrm>
      </p:grpSpPr>
      <p:sp>
        <p:nvSpPr>
          <p:cNvPr id="296" name="Shape 296"/>
          <p:cNvSpPr txBox="1">
            <a:spLocks noGrp="1"/>
          </p:cNvSpPr>
          <p:nvPr>
            <p:ph type="body" idx="1"/>
          </p:nvPr>
        </p:nvSpPr>
        <p:spPr>
          <a:xfrm>
            <a:off x="311700" y="4230575"/>
            <a:ext cx="5998800" cy="605100"/>
          </a:xfrm>
          <a:prstGeom prst="rect">
            <a:avLst/>
          </a:prstGeom>
          <a:noFill/>
          <a:ln>
            <a:noFill/>
          </a:ln>
        </p:spPr>
        <p:txBody>
          <a:bodyPr wrap="square" lIns="91425" tIns="91425" rIns="91425" bIns="91425" anchor="ctr" anchorCtr="0"/>
          <a:lstStyle>
            <a:lvl1pPr marL="114300" marR="0" lvl="0" indent="0" algn="l" rtl="0">
              <a:lnSpc>
                <a:spcPct val="100000"/>
              </a:lnSpc>
              <a:spcBef>
                <a:spcPts val="0"/>
              </a:spcBef>
              <a:spcAft>
                <a:spcPts val="0"/>
              </a:spcAft>
              <a:buClr>
                <a:schemeClr val="dk2"/>
              </a:buClr>
              <a:buSzPct val="100000"/>
              <a:buFont typeface="Arial"/>
              <a:buChar char="●"/>
              <a:defRPr sz="1800" b="0" i="0" u="none" strike="noStrike" cap="none">
                <a:solidFill>
                  <a:schemeClr val="dk2"/>
                </a:solidFill>
                <a:latin typeface="Arial"/>
                <a:ea typeface="Arial"/>
                <a:cs typeface="Arial"/>
                <a:sym typeface="Arial"/>
              </a:defRPr>
            </a:lvl1pPr>
            <a:lvl2pPr marL="546100" marR="0" lvl="1"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2pPr>
            <a:lvl3pPr marL="1003300" marR="0" lvl="2"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3pPr>
            <a:lvl4pPr marL="1460500" marR="0" lvl="3"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4pPr>
            <a:lvl5pPr marL="1917700" marR="0" lvl="4"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5pPr>
            <a:lvl6pPr marL="2374900" marR="0" lvl="5"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6pPr>
            <a:lvl7pPr marL="2832100" marR="0" lvl="6"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7pPr>
            <a:lvl8pPr marL="3289300" marR="0" lvl="7"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8pPr>
            <a:lvl9pPr marL="3746500" marR="0" lvl="8"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297" name="Shape 297"/>
          <p:cNvSpPr txBox="1">
            <a:spLocks noGrp="1"/>
          </p:cNvSpPr>
          <p:nvPr>
            <p:ph type="sldNum" idx="12"/>
          </p:nvPr>
        </p:nvSpPr>
        <p:spPr>
          <a:xfrm>
            <a:off x="8472457" y="4663216"/>
            <a:ext cx="548699"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Big number">
    <p:spTree>
      <p:nvGrpSpPr>
        <p:cNvPr id="1" name="Shape 298"/>
        <p:cNvGrpSpPr/>
        <p:nvPr/>
      </p:nvGrpSpPr>
      <p:grpSpPr>
        <a:xfrm>
          <a:off x="0" y="0"/>
          <a:ext cx="0" cy="0"/>
          <a:chOff x="0" y="0"/>
          <a:chExt cx="0" cy="0"/>
        </a:xfrm>
      </p:grpSpPr>
      <p:sp>
        <p:nvSpPr>
          <p:cNvPr id="299" name="Shape 299"/>
          <p:cNvSpPr txBox="1">
            <a:spLocks noGrp="1"/>
          </p:cNvSpPr>
          <p:nvPr>
            <p:ph type="title"/>
          </p:nvPr>
        </p:nvSpPr>
        <p:spPr>
          <a:xfrm>
            <a:off x="311700" y="1106125"/>
            <a:ext cx="8520599" cy="1963500"/>
          </a:xfrm>
          <a:prstGeom prst="rect">
            <a:avLst/>
          </a:prstGeom>
          <a:noFill/>
          <a:ln>
            <a:noFill/>
          </a:ln>
        </p:spPr>
        <p:txBody>
          <a:bodyPr wrap="square" lIns="91425" tIns="91425" rIns="91425" bIns="91425" anchor="b" anchorCtr="0"/>
          <a:lstStyle>
            <a:lvl1pPr marL="0" marR="0" lvl="0" indent="0" algn="ctr" rtl="0">
              <a:lnSpc>
                <a:spcPct val="100000"/>
              </a:lnSpc>
              <a:spcBef>
                <a:spcPts val="0"/>
              </a:spcBef>
              <a:spcAft>
                <a:spcPts val="0"/>
              </a:spcAft>
              <a:buClr>
                <a:schemeClr val="dk1"/>
              </a:buClr>
              <a:buFont typeface="Arial"/>
              <a:buNone/>
              <a:defRPr sz="12000" b="0" i="0" u="none" strike="noStrike" cap="none">
                <a:solidFill>
                  <a:schemeClr val="dk1"/>
                </a:solidFill>
                <a:latin typeface="Arial"/>
                <a:ea typeface="Arial"/>
                <a:cs typeface="Arial"/>
                <a:sym typeface="Arial"/>
              </a:defRPr>
            </a:lvl1pPr>
            <a:lvl2pPr lvl="1" indent="0" algn="ctr">
              <a:spcBef>
                <a:spcPts val="0"/>
              </a:spcBef>
              <a:buClr>
                <a:schemeClr val="dk1"/>
              </a:buClr>
              <a:buFont typeface="Arial"/>
              <a:buNone/>
              <a:defRPr sz="12000">
                <a:solidFill>
                  <a:schemeClr val="dk1"/>
                </a:solidFill>
              </a:defRPr>
            </a:lvl2pPr>
            <a:lvl3pPr lvl="2" indent="0" algn="ctr">
              <a:spcBef>
                <a:spcPts val="0"/>
              </a:spcBef>
              <a:buClr>
                <a:schemeClr val="dk1"/>
              </a:buClr>
              <a:buFont typeface="Arial"/>
              <a:buNone/>
              <a:defRPr sz="12000">
                <a:solidFill>
                  <a:schemeClr val="dk1"/>
                </a:solidFill>
              </a:defRPr>
            </a:lvl3pPr>
            <a:lvl4pPr lvl="3" indent="0" algn="ctr">
              <a:spcBef>
                <a:spcPts val="0"/>
              </a:spcBef>
              <a:buClr>
                <a:schemeClr val="dk1"/>
              </a:buClr>
              <a:buFont typeface="Arial"/>
              <a:buNone/>
              <a:defRPr sz="12000">
                <a:solidFill>
                  <a:schemeClr val="dk1"/>
                </a:solidFill>
              </a:defRPr>
            </a:lvl4pPr>
            <a:lvl5pPr lvl="4" indent="0" algn="ctr">
              <a:spcBef>
                <a:spcPts val="0"/>
              </a:spcBef>
              <a:buClr>
                <a:schemeClr val="dk1"/>
              </a:buClr>
              <a:buFont typeface="Arial"/>
              <a:buNone/>
              <a:defRPr sz="12000">
                <a:solidFill>
                  <a:schemeClr val="dk1"/>
                </a:solidFill>
              </a:defRPr>
            </a:lvl5pPr>
            <a:lvl6pPr lvl="5" indent="0" algn="ctr">
              <a:spcBef>
                <a:spcPts val="0"/>
              </a:spcBef>
              <a:buClr>
                <a:schemeClr val="dk1"/>
              </a:buClr>
              <a:buFont typeface="Arial"/>
              <a:buNone/>
              <a:defRPr sz="12000">
                <a:solidFill>
                  <a:schemeClr val="dk1"/>
                </a:solidFill>
              </a:defRPr>
            </a:lvl6pPr>
            <a:lvl7pPr lvl="6" indent="0" algn="ctr">
              <a:spcBef>
                <a:spcPts val="0"/>
              </a:spcBef>
              <a:buClr>
                <a:schemeClr val="dk1"/>
              </a:buClr>
              <a:buFont typeface="Arial"/>
              <a:buNone/>
              <a:defRPr sz="12000">
                <a:solidFill>
                  <a:schemeClr val="dk1"/>
                </a:solidFill>
              </a:defRPr>
            </a:lvl7pPr>
            <a:lvl8pPr lvl="7" indent="0" algn="ctr">
              <a:spcBef>
                <a:spcPts val="0"/>
              </a:spcBef>
              <a:buClr>
                <a:schemeClr val="dk1"/>
              </a:buClr>
              <a:buFont typeface="Arial"/>
              <a:buNone/>
              <a:defRPr sz="12000">
                <a:solidFill>
                  <a:schemeClr val="dk1"/>
                </a:solidFill>
              </a:defRPr>
            </a:lvl8pPr>
            <a:lvl9pPr lvl="8" indent="0" algn="ctr">
              <a:spcBef>
                <a:spcPts val="0"/>
              </a:spcBef>
              <a:buClr>
                <a:schemeClr val="dk1"/>
              </a:buClr>
              <a:buFont typeface="Arial"/>
              <a:buNone/>
              <a:defRPr sz="12000">
                <a:solidFill>
                  <a:schemeClr val="dk1"/>
                </a:solidFill>
              </a:defRPr>
            </a:lvl9pPr>
          </a:lstStyle>
          <a:p>
            <a:endParaRPr/>
          </a:p>
        </p:txBody>
      </p:sp>
      <p:sp>
        <p:nvSpPr>
          <p:cNvPr id="300" name="Shape 300"/>
          <p:cNvSpPr txBox="1">
            <a:spLocks noGrp="1"/>
          </p:cNvSpPr>
          <p:nvPr>
            <p:ph type="body" idx="1"/>
          </p:nvPr>
        </p:nvSpPr>
        <p:spPr>
          <a:xfrm>
            <a:off x="311700" y="3152225"/>
            <a:ext cx="8520599" cy="1300800"/>
          </a:xfrm>
          <a:prstGeom prst="rect">
            <a:avLst/>
          </a:prstGeom>
          <a:noFill/>
          <a:ln>
            <a:noFill/>
          </a:ln>
        </p:spPr>
        <p:txBody>
          <a:bodyPr wrap="square" lIns="91425" tIns="91425" rIns="91425" bIns="91425" anchor="t" anchorCtr="0"/>
          <a:lstStyle>
            <a:lvl1pPr marL="114300" marR="0" lvl="0" indent="0" algn="ctr" rtl="0">
              <a:lnSpc>
                <a:spcPct val="115000"/>
              </a:lnSpc>
              <a:spcBef>
                <a:spcPts val="0"/>
              </a:spcBef>
              <a:spcAft>
                <a:spcPts val="1600"/>
              </a:spcAft>
              <a:buClr>
                <a:schemeClr val="dk2"/>
              </a:buClr>
              <a:buSzPct val="100000"/>
              <a:buFont typeface="Arial"/>
              <a:buChar char="●"/>
              <a:defRPr sz="1800" b="0" i="0" u="none" strike="noStrike" cap="none">
                <a:solidFill>
                  <a:schemeClr val="dk2"/>
                </a:solidFill>
                <a:latin typeface="Arial"/>
                <a:ea typeface="Arial"/>
                <a:cs typeface="Arial"/>
                <a:sym typeface="Arial"/>
              </a:defRPr>
            </a:lvl1pPr>
            <a:lvl2pPr marL="546100" marR="0" lvl="1" indent="0" algn="ctr"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2pPr>
            <a:lvl3pPr marL="1003300" marR="0" lvl="2" indent="0" algn="ctr"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3pPr>
            <a:lvl4pPr marL="1460500" marR="0" lvl="3" indent="0" algn="ctr"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4pPr>
            <a:lvl5pPr marL="1917700" marR="0" lvl="4" indent="0" algn="ctr"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5pPr>
            <a:lvl6pPr marL="2374900" marR="0" lvl="5" indent="0" algn="ctr"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6pPr>
            <a:lvl7pPr marL="2832100" marR="0" lvl="6" indent="0" algn="ctr"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7pPr>
            <a:lvl8pPr marL="3289300" marR="0" lvl="7" indent="0" algn="ctr"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8pPr>
            <a:lvl9pPr marL="3746500" marR="0" lvl="8" indent="0" algn="ctr"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301" name="Shape 301"/>
          <p:cNvSpPr txBox="1">
            <a:spLocks noGrp="1"/>
          </p:cNvSpPr>
          <p:nvPr>
            <p:ph type="sldNum" idx="12"/>
          </p:nvPr>
        </p:nvSpPr>
        <p:spPr>
          <a:xfrm>
            <a:off x="8472457" y="4663216"/>
            <a:ext cx="548699"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02"/>
        <p:cNvGrpSpPr/>
        <p:nvPr/>
      </p:nvGrpSpPr>
      <p:grpSpPr>
        <a:xfrm>
          <a:off x="0" y="0"/>
          <a:ext cx="0" cy="0"/>
          <a:chOff x="0" y="0"/>
          <a:chExt cx="0" cy="0"/>
        </a:xfrm>
      </p:grpSpPr>
      <p:sp>
        <p:nvSpPr>
          <p:cNvPr id="303" name="Shape 303"/>
          <p:cNvSpPr txBox="1">
            <a:spLocks noGrp="1"/>
          </p:cNvSpPr>
          <p:nvPr>
            <p:ph type="sldNum" idx="12"/>
          </p:nvPr>
        </p:nvSpPr>
        <p:spPr>
          <a:xfrm>
            <a:off x="8472457" y="4663216"/>
            <a:ext cx="548699"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Custom Layout 1 1">
    <p:spTree>
      <p:nvGrpSpPr>
        <p:cNvPr id="1" name="Shape 62"/>
        <p:cNvGrpSpPr/>
        <p:nvPr/>
      </p:nvGrpSpPr>
      <p:grpSpPr>
        <a:xfrm>
          <a:off x="0" y="0"/>
          <a:ext cx="0" cy="0"/>
          <a:chOff x="0" y="0"/>
          <a:chExt cx="0" cy="0"/>
        </a:xfrm>
      </p:grpSpPr>
      <p:sp>
        <p:nvSpPr>
          <p:cNvPr id="63" name="Shape 63"/>
          <p:cNvSpPr/>
          <p:nvPr/>
        </p:nvSpPr>
        <p:spPr>
          <a:xfrm>
            <a:off x="150" y="0"/>
            <a:ext cx="9144000" cy="945600"/>
          </a:xfrm>
          <a:prstGeom prst="rect">
            <a:avLst/>
          </a:prstGeom>
          <a:solidFill>
            <a:srgbClr val="DB536A"/>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64" name="Shape 64"/>
          <p:cNvSpPr/>
          <p:nvPr/>
        </p:nvSpPr>
        <p:spPr>
          <a:xfrm rot="-5400000">
            <a:off x="3248399" y="-3248363"/>
            <a:ext cx="885599" cy="7382399"/>
          </a:xfrm>
          <a:prstGeom prst="rect">
            <a:avLst/>
          </a:prstGeom>
          <a:solidFill>
            <a:srgbClr val="E0301E"/>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DB536A"/>
              </a:solidFill>
              <a:latin typeface="Arial"/>
              <a:ea typeface="Arial"/>
              <a:cs typeface="Arial"/>
              <a:sym typeface="Arial"/>
            </a:endParaRPr>
          </a:p>
        </p:txBody>
      </p:sp>
      <p:sp>
        <p:nvSpPr>
          <p:cNvPr id="66" name="Shape 66"/>
          <p:cNvSpPr txBox="1"/>
          <p:nvPr/>
        </p:nvSpPr>
        <p:spPr>
          <a:xfrm>
            <a:off x="7010550" y="4953296"/>
            <a:ext cx="650999" cy="197699"/>
          </a:xfrm>
          <a:prstGeom prst="rect">
            <a:avLst/>
          </a:prstGeom>
          <a:noFill/>
          <a:ln>
            <a:noFill/>
          </a:ln>
        </p:spPr>
        <p:txBody>
          <a:bodyPr wrap="square" lIns="0" tIns="0" rIns="0" bIns="0" anchor="t" anchorCtr="0">
            <a:noAutofit/>
          </a:bodyPr>
          <a:lstStyle/>
          <a:p>
            <a:pPr marL="0" marR="0" lvl="0" indent="0" algn="ctr" rtl="0">
              <a:lnSpc>
                <a:spcPct val="100000"/>
              </a:lnSpc>
              <a:spcBef>
                <a:spcPts val="0"/>
              </a:spcBef>
              <a:spcAft>
                <a:spcPts val="0"/>
              </a:spcAft>
              <a:buClr>
                <a:srgbClr val="000000"/>
              </a:buClr>
              <a:buSzPct val="25000"/>
              <a:buFont typeface="Georgia"/>
              <a:buNone/>
            </a:pPr>
            <a:r>
              <a:rPr lang="en" sz="600" b="0" i="0" u="none" strike="noStrike" cap="none">
                <a:solidFill>
                  <a:srgbClr val="D9D9D9"/>
                </a:solidFill>
                <a:latin typeface="Georgia"/>
                <a:ea typeface="Georgia"/>
                <a:cs typeface="Georgia"/>
                <a:sym typeface="Georgia"/>
              </a:rPr>
              <a:t>PwC</a:t>
            </a:r>
          </a:p>
        </p:txBody>
      </p:sp>
      <p:sp>
        <p:nvSpPr>
          <p:cNvPr id="67" name="Shape 67"/>
          <p:cNvSpPr txBox="1"/>
          <p:nvPr/>
        </p:nvSpPr>
        <p:spPr>
          <a:xfrm>
            <a:off x="7536271" y="4867998"/>
            <a:ext cx="1467900" cy="157499"/>
          </a:xfrm>
          <a:prstGeom prst="rect">
            <a:avLst/>
          </a:prstGeom>
          <a:noFill/>
          <a:ln>
            <a:noFill/>
          </a:ln>
        </p:spPr>
        <p:txBody>
          <a:bodyPr wrap="square" lIns="71425" tIns="71425" rIns="71425" bIns="71425" anchor="t" anchorCtr="0">
            <a:noAutofit/>
          </a:bodyPr>
          <a:lstStyle/>
          <a:p>
            <a:pPr marL="0" marR="0" lvl="0" indent="0" algn="r" rtl="0">
              <a:lnSpc>
                <a:spcPct val="100000"/>
              </a:lnSpc>
              <a:spcBef>
                <a:spcPts val="0"/>
              </a:spcBef>
              <a:spcAft>
                <a:spcPts val="0"/>
              </a:spcAft>
              <a:buClr>
                <a:srgbClr val="D9D9D9"/>
              </a:buClr>
              <a:buSzPct val="25000"/>
              <a:buFont typeface="Helvetica Neue"/>
              <a:buNone/>
            </a:pPr>
            <a:fld id="{00000000-1234-1234-1234-123412341234}" type="slidenum">
              <a:rPr lang="en" sz="1000" b="1" i="0" u="none" strike="noStrike" cap="none" baseline="30000">
                <a:solidFill>
                  <a:srgbClr val="D9D9D9"/>
                </a:solidFill>
                <a:latin typeface="Helvetica Neue"/>
                <a:ea typeface="Helvetica Neue"/>
                <a:cs typeface="Helvetica Neue"/>
                <a:sym typeface="Helvetica Neue"/>
              </a:rPr>
              <a:t>‹#›</a:t>
            </a:fld>
            <a:endParaRPr lang="en" sz="1000" b="1" i="0" u="none" strike="noStrike" cap="none" baseline="30000">
              <a:solidFill>
                <a:srgbClr val="D9D9D9"/>
              </a:solidFill>
              <a:latin typeface="Helvetica Neue"/>
              <a:ea typeface="Helvetica Neue"/>
              <a:cs typeface="Helvetica Neue"/>
              <a:sym typeface="Helvetica Neue"/>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Custom Layout 3">
    <p:spTree>
      <p:nvGrpSpPr>
        <p:cNvPr id="1" name="Shape 112"/>
        <p:cNvGrpSpPr/>
        <p:nvPr/>
      </p:nvGrpSpPr>
      <p:grpSpPr>
        <a:xfrm>
          <a:off x="0" y="0"/>
          <a:ext cx="0" cy="0"/>
          <a:chOff x="0" y="0"/>
          <a:chExt cx="0" cy="0"/>
        </a:xfrm>
      </p:grpSpPr>
      <p:sp>
        <p:nvSpPr>
          <p:cNvPr id="113" name="Shape 113"/>
          <p:cNvSpPr/>
          <p:nvPr/>
        </p:nvSpPr>
        <p:spPr>
          <a:xfrm>
            <a:off x="865800" y="1209075"/>
            <a:ext cx="5956199" cy="402000"/>
          </a:xfrm>
          <a:prstGeom prst="rect">
            <a:avLst/>
          </a:prstGeom>
          <a:solidFill>
            <a:srgbClr val="FFB600"/>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14" name="Shape 114"/>
          <p:cNvSpPr/>
          <p:nvPr/>
        </p:nvSpPr>
        <p:spPr>
          <a:xfrm rot="-5400000">
            <a:off x="865950" y="1209075"/>
            <a:ext cx="373499" cy="373800"/>
          </a:xfrm>
          <a:prstGeom prst="rect">
            <a:avLst/>
          </a:prstGeom>
          <a:solidFill>
            <a:srgbClr val="DC6900"/>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15" name="Shape 115"/>
          <p:cNvSpPr/>
          <p:nvPr/>
        </p:nvSpPr>
        <p:spPr>
          <a:xfrm>
            <a:off x="865800" y="1801750"/>
            <a:ext cx="5956199" cy="402000"/>
          </a:xfrm>
          <a:prstGeom prst="rect">
            <a:avLst/>
          </a:prstGeom>
          <a:solidFill>
            <a:srgbClr val="E0301E"/>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16" name="Shape 116"/>
          <p:cNvSpPr/>
          <p:nvPr/>
        </p:nvSpPr>
        <p:spPr>
          <a:xfrm rot="-5400000">
            <a:off x="865950" y="1801750"/>
            <a:ext cx="373499" cy="373800"/>
          </a:xfrm>
          <a:prstGeom prst="rect">
            <a:avLst/>
          </a:prstGeom>
          <a:solidFill>
            <a:srgbClr val="DB536A"/>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17" name="Shape 117"/>
          <p:cNvSpPr/>
          <p:nvPr/>
        </p:nvSpPr>
        <p:spPr>
          <a:xfrm>
            <a:off x="865800" y="2422775"/>
            <a:ext cx="5956199" cy="402000"/>
          </a:xfrm>
          <a:prstGeom prst="rect">
            <a:avLst/>
          </a:prstGeom>
          <a:solidFill>
            <a:srgbClr val="A32020"/>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18" name="Shape 118"/>
          <p:cNvSpPr/>
          <p:nvPr/>
        </p:nvSpPr>
        <p:spPr>
          <a:xfrm rot="-5400000">
            <a:off x="865950" y="2422775"/>
            <a:ext cx="373499" cy="373800"/>
          </a:xfrm>
          <a:prstGeom prst="rect">
            <a:avLst/>
          </a:prstGeom>
          <a:solidFill>
            <a:srgbClr val="602320"/>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19" name="Shape 119"/>
          <p:cNvSpPr/>
          <p:nvPr/>
        </p:nvSpPr>
        <p:spPr>
          <a:xfrm>
            <a:off x="865800" y="3043800"/>
            <a:ext cx="5956199" cy="402000"/>
          </a:xfrm>
          <a:prstGeom prst="rect">
            <a:avLst/>
          </a:prstGeom>
          <a:solidFill>
            <a:srgbClr val="602320"/>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20" name="Shape 120"/>
          <p:cNvSpPr/>
          <p:nvPr/>
        </p:nvSpPr>
        <p:spPr>
          <a:xfrm rot="-5400000">
            <a:off x="865950" y="3043800"/>
            <a:ext cx="373499" cy="373800"/>
          </a:xfrm>
          <a:prstGeom prst="rect">
            <a:avLst/>
          </a:prstGeom>
          <a:solidFill>
            <a:srgbClr val="A32020"/>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21" name="Shape 121"/>
          <p:cNvSpPr txBox="1"/>
          <p:nvPr/>
        </p:nvSpPr>
        <p:spPr>
          <a:xfrm>
            <a:off x="7536271" y="4867998"/>
            <a:ext cx="1467900" cy="157499"/>
          </a:xfrm>
          <a:prstGeom prst="rect">
            <a:avLst/>
          </a:prstGeom>
          <a:noFill/>
          <a:ln>
            <a:noFill/>
          </a:ln>
        </p:spPr>
        <p:txBody>
          <a:bodyPr wrap="square" lIns="71425" tIns="71425" rIns="71425" bIns="71425" anchor="t" anchorCtr="0">
            <a:noAutofit/>
          </a:bodyPr>
          <a:lstStyle/>
          <a:p>
            <a:pPr marL="0" marR="0" lvl="0" indent="0" algn="r" rtl="0">
              <a:lnSpc>
                <a:spcPct val="100000"/>
              </a:lnSpc>
              <a:spcBef>
                <a:spcPts val="0"/>
              </a:spcBef>
              <a:spcAft>
                <a:spcPts val="0"/>
              </a:spcAft>
              <a:buClr>
                <a:srgbClr val="D9D9D9"/>
              </a:buClr>
              <a:buSzPct val="25000"/>
              <a:buFont typeface="Helvetica Neue"/>
              <a:buNone/>
            </a:pPr>
            <a:fld id="{00000000-1234-1234-1234-123412341234}" type="slidenum">
              <a:rPr lang="en" sz="1000" b="1" i="0" u="none" strike="noStrike" cap="none" baseline="30000">
                <a:solidFill>
                  <a:srgbClr val="D9D9D9"/>
                </a:solidFill>
                <a:latin typeface="Helvetica Neue"/>
                <a:ea typeface="Helvetica Neue"/>
                <a:cs typeface="Helvetica Neue"/>
                <a:sym typeface="Helvetica Neue"/>
              </a:rPr>
              <a:t>‹#›</a:t>
            </a:fld>
            <a:endParaRPr lang="en" sz="1000" b="1" i="0" u="none" strike="noStrike" cap="none" baseline="30000">
              <a:solidFill>
                <a:srgbClr val="D9D9D9"/>
              </a:solidFill>
              <a:latin typeface="Helvetica Neue"/>
              <a:ea typeface="Helvetica Neue"/>
              <a:cs typeface="Helvetica Neue"/>
              <a:sym typeface="Helvetica Neue"/>
            </a:endParaRPr>
          </a:p>
        </p:txBody>
      </p:sp>
      <p:sp>
        <p:nvSpPr>
          <p:cNvPr id="122" name="Shape 122"/>
          <p:cNvSpPr txBox="1"/>
          <p:nvPr/>
        </p:nvSpPr>
        <p:spPr>
          <a:xfrm>
            <a:off x="7010550" y="4953296"/>
            <a:ext cx="650999" cy="197699"/>
          </a:xfrm>
          <a:prstGeom prst="rect">
            <a:avLst/>
          </a:prstGeom>
          <a:noFill/>
          <a:ln>
            <a:noFill/>
          </a:ln>
        </p:spPr>
        <p:txBody>
          <a:bodyPr wrap="square" lIns="0" tIns="0" rIns="0" bIns="0" anchor="t" anchorCtr="0">
            <a:noAutofit/>
          </a:bodyPr>
          <a:lstStyle/>
          <a:p>
            <a:pPr marL="0" marR="0" lvl="0" indent="0" algn="ctr" rtl="0">
              <a:lnSpc>
                <a:spcPct val="100000"/>
              </a:lnSpc>
              <a:spcBef>
                <a:spcPts val="0"/>
              </a:spcBef>
              <a:spcAft>
                <a:spcPts val="0"/>
              </a:spcAft>
              <a:buClr>
                <a:srgbClr val="000000"/>
              </a:buClr>
              <a:buSzPct val="25000"/>
              <a:buFont typeface="Georgia"/>
              <a:buNone/>
            </a:pPr>
            <a:r>
              <a:rPr lang="en" sz="600" b="0" i="0" u="none" strike="noStrike" cap="none">
                <a:solidFill>
                  <a:srgbClr val="666666"/>
                </a:solidFill>
                <a:latin typeface="Georgia"/>
                <a:ea typeface="Georgia"/>
                <a:cs typeface="Georgia"/>
                <a:sym typeface="Georgia"/>
              </a:rPr>
              <a:t>PwC</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Section header 4">
    <p:spTree>
      <p:nvGrpSpPr>
        <p:cNvPr id="1" name="Shape 123"/>
        <p:cNvGrpSpPr/>
        <p:nvPr/>
      </p:nvGrpSpPr>
      <p:grpSpPr>
        <a:xfrm>
          <a:off x="0" y="0"/>
          <a:ext cx="0" cy="0"/>
          <a:chOff x="0" y="0"/>
          <a:chExt cx="0" cy="0"/>
        </a:xfrm>
      </p:grpSpPr>
      <p:sp>
        <p:nvSpPr>
          <p:cNvPr id="124" name="Shape 124"/>
          <p:cNvSpPr txBox="1">
            <a:spLocks noGrp="1"/>
          </p:cNvSpPr>
          <p:nvPr>
            <p:ph type="sldNum" idx="12"/>
          </p:nvPr>
        </p:nvSpPr>
        <p:spPr>
          <a:xfrm>
            <a:off x="8472457" y="4801094"/>
            <a:ext cx="548699"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
        <p:nvSpPr>
          <p:cNvPr id="125" name="Shape 125"/>
          <p:cNvSpPr/>
          <p:nvPr/>
        </p:nvSpPr>
        <p:spPr>
          <a:xfrm>
            <a:off x="0" y="0"/>
            <a:ext cx="9144000" cy="5172600"/>
          </a:xfrm>
          <a:prstGeom prst="rect">
            <a:avLst/>
          </a:prstGeom>
          <a:solidFill>
            <a:srgbClr val="EFEFEF"/>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26" name="Shape 126"/>
          <p:cNvSpPr/>
          <p:nvPr/>
        </p:nvSpPr>
        <p:spPr>
          <a:xfrm>
            <a:off x="351450" y="0"/>
            <a:ext cx="8792399" cy="4750200"/>
          </a:xfrm>
          <a:prstGeom prst="rect">
            <a:avLst/>
          </a:prstGeom>
          <a:solidFill>
            <a:srgbClr val="FFFFFF"/>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27" name="Shape 127"/>
          <p:cNvSpPr txBox="1"/>
          <p:nvPr/>
        </p:nvSpPr>
        <p:spPr>
          <a:xfrm>
            <a:off x="351450" y="4945800"/>
            <a:ext cx="2501400" cy="197699"/>
          </a:xfrm>
          <a:prstGeom prst="rect">
            <a:avLst/>
          </a:prstGeom>
          <a:noFill/>
          <a:ln>
            <a:noFill/>
          </a:ln>
        </p:spPr>
        <p:txBody>
          <a:bodyPr wrap="square" lIns="0" tIns="0" rIns="0" bIns="0" anchor="t" anchorCtr="0">
            <a:noAutofit/>
          </a:bodyPr>
          <a:lstStyle/>
          <a:p>
            <a:pPr marL="0" marR="0" lvl="0" indent="0" algn="l" rtl="0">
              <a:lnSpc>
                <a:spcPct val="100000"/>
              </a:lnSpc>
              <a:spcBef>
                <a:spcPts val="0"/>
              </a:spcBef>
              <a:spcAft>
                <a:spcPts val="0"/>
              </a:spcAft>
              <a:buClr>
                <a:srgbClr val="000000"/>
              </a:buClr>
              <a:buSzPct val="25000"/>
              <a:buFont typeface="Georgia"/>
              <a:buNone/>
            </a:pPr>
            <a:r>
              <a:rPr lang="en" sz="600" b="0" i="0" u="none" strike="noStrike" cap="none" dirty="0" smtClean="0">
                <a:solidFill>
                  <a:srgbClr val="7F7F7F"/>
                </a:solidFill>
                <a:latin typeface="Georgia"/>
                <a:ea typeface="Georgia"/>
                <a:cs typeface="Georgia"/>
                <a:sym typeface="Georgia"/>
              </a:rPr>
              <a:t>Recruiting </a:t>
            </a:r>
            <a:r>
              <a:rPr lang="en" sz="600" b="0" i="0" u="none" strike="noStrike" cap="none" dirty="0" smtClean="0">
                <a:solidFill>
                  <a:srgbClr val="D9D9D9"/>
                </a:solidFill>
                <a:latin typeface="Georgia"/>
                <a:ea typeface="Georgia"/>
                <a:cs typeface="Georgia"/>
                <a:sym typeface="Georgia"/>
              </a:rPr>
              <a:t>| </a:t>
            </a:r>
            <a:r>
              <a:rPr lang="en" sz="600" b="0" i="0" u="none" strike="noStrike" cap="none" dirty="0">
                <a:solidFill>
                  <a:srgbClr val="D9D9D9"/>
                </a:solidFill>
                <a:latin typeface="Georgia"/>
                <a:ea typeface="Georgia"/>
                <a:cs typeface="Georgia"/>
                <a:sym typeface="Georgia"/>
              </a:rPr>
              <a:t>2017</a:t>
            </a:r>
          </a:p>
        </p:txBody>
      </p:sp>
      <p:sp>
        <p:nvSpPr>
          <p:cNvPr id="128" name="Shape 128"/>
          <p:cNvSpPr txBox="1"/>
          <p:nvPr/>
        </p:nvSpPr>
        <p:spPr>
          <a:xfrm>
            <a:off x="7010550" y="4953296"/>
            <a:ext cx="650999" cy="197699"/>
          </a:xfrm>
          <a:prstGeom prst="rect">
            <a:avLst/>
          </a:prstGeom>
          <a:noFill/>
          <a:ln>
            <a:noFill/>
          </a:ln>
        </p:spPr>
        <p:txBody>
          <a:bodyPr wrap="square" lIns="0" tIns="0" rIns="0" bIns="0" anchor="t" anchorCtr="0">
            <a:noAutofit/>
          </a:bodyPr>
          <a:lstStyle/>
          <a:p>
            <a:pPr marL="0" marR="0" lvl="0" indent="0" algn="ctr" rtl="0">
              <a:lnSpc>
                <a:spcPct val="100000"/>
              </a:lnSpc>
              <a:spcBef>
                <a:spcPts val="0"/>
              </a:spcBef>
              <a:spcAft>
                <a:spcPts val="0"/>
              </a:spcAft>
              <a:buClr>
                <a:srgbClr val="000000"/>
              </a:buClr>
              <a:buSzPct val="25000"/>
              <a:buFont typeface="Georgia"/>
              <a:buNone/>
            </a:pPr>
            <a:r>
              <a:rPr lang="en" sz="600" b="0" i="0" u="none" strike="noStrike" cap="none">
                <a:solidFill>
                  <a:srgbClr val="666666"/>
                </a:solidFill>
                <a:latin typeface="Georgia"/>
                <a:ea typeface="Georgia"/>
                <a:cs typeface="Georgia"/>
                <a:sym typeface="Georgia"/>
              </a:rPr>
              <a:t>PwC</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Section header 3">
    <p:spTree>
      <p:nvGrpSpPr>
        <p:cNvPr id="1" name="Shape 129"/>
        <p:cNvGrpSpPr/>
        <p:nvPr/>
      </p:nvGrpSpPr>
      <p:grpSpPr>
        <a:xfrm>
          <a:off x="0" y="0"/>
          <a:ext cx="0" cy="0"/>
          <a:chOff x="0" y="0"/>
          <a:chExt cx="0" cy="0"/>
        </a:xfrm>
      </p:grpSpPr>
      <p:sp>
        <p:nvSpPr>
          <p:cNvPr id="130" name="Shape 130"/>
          <p:cNvSpPr txBox="1">
            <a:spLocks noGrp="1"/>
          </p:cNvSpPr>
          <p:nvPr>
            <p:ph type="sldNum" idx="12"/>
          </p:nvPr>
        </p:nvSpPr>
        <p:spPr>
          <a:xfrm>
            <a:off x="8472457" y="4801094"/>
            <a:ext cx="548699"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
        <p:nvSpPr>
          <p:cNvPr id="131" name="Shape 131"/>
          <p:cNvSpPr/>
          <p:nvPr/>
        </p:nvSpPr>
        <p:spPr>
          <a:xfrm>
            <a:off x="0" y="0"/>
            <a:ext cx="9144000" cy="5172600"/>
          </a:xfrm>
          <a:prstGeom prst="rect">
            <a:avLst/>
          </a:prstGeom>
          <a:solidFill>
            <a:srgbClr val="602320"/>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AD3F39"/>
              </a:solidFill>
              <a:latin typeface="Arial"/>
              <a:ea typeface="Arial"/>
              <a:cs typeface="Arial"/>
              <a:sym typeface="Arial"/>
            </a:endParaRPr>
          </a:p>
        </p:txBody>
      </p:sp>
      <p:sp>
        <p:nvSpPr>
          <p:cNvPr id="132" name="Shape 132"/>
          <p:cNvSpPr/>
          <p:nvPr/>
        </p:nvSpPr>
        <p:spPr>
          <a:xfrm>
            <a:off x="351450" y="0"/>
            <a:ext cx="8792399" cy="4750200"/>
          </a:xfrm>
          <a:prstGeom prst="rect">
            <a:avLst/>
          </a:prstGeom>
          <a:solidFill>
            <a:srgbClr val="FFFFFF"/>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33" name="Shape 133"/>
          <p:cNvSpPr txBox="1"/>
          <p:nvPr/>
        </p:nvSpPr>
        <p:spPr>
          <a:xfrm>
            <a:off x="351450" y="4945800"/>
            <a:ext cx="2501400" cy="197699"/>
          </a:xfrm>
          <a:prstGeom prst="rect">
            <a:avLst/>
          </a:prstGeom>
          <a:noFill/>
          <a:ln>
            <a:noFill/>
          </a:ln>
        </p:spPr>
        <p:txBody>
          <a:bodyPr wrap="square" lIns="0" tIns="0" rIns="0" bIns="0" anchor="t" anchorCtr="0">
            <a:noAutofit/>
          </a:bodyPr>
          <a:lstStyle/>
          <a:p>
            <a:pPr marL="0" marR="0" lvl="0" indent="0" algn="l" rtl="0">
              <a:lnSpc>
                <a:spcPct val="100000"/>
              </a:lnSpc>
              <a:spcBef>
                <a:spcPts val="0"/>
              </a:spcBef>
              <a:spcAft>
                <a:spcPts val="0"/>
              </a:spcAft>
              <a:buClr>
                <a:srgbClr val="000000"/>
              </a:buClr>
              <a:buSzPct val="25000"/>
              <a:buFont typeface="Georgia"/>
              <a:buNone/>
            </a:pPr>
            <a:r>
              <a:rPr lang="en" sz="600" b="0" i="0" u="none" strike="noStrike" cap="none" dirty="0" smtClean="0">
                <a:solidFill>
                  <a:srgbClr val="B1403B"/>
                </a:solidFill>
                <a:latin typeface="Georgia"/>
                <a:ea typeface="Georgia"/>
                <a:cs typeface="Georgia"/>
                <a:sym typeface="Georgia"/>
              </a:rPr>
              <a:t>Recruiting | </a:t>
            </a:r>
            <a:r>
              <a:rPr lang="en" sz="600" b="0" i="0" u="none" strike="noStrike" cap="none" dirty="0">
                <a:solidFill>
                  <a:srgbClr val="B1403B"/>
                </a:solidFill>
                <a:latin typeface="Georgia"/>
                <a:ea typeface="Georgia"/>
                <a:cs typeface="Georgia"/>
                <a:sym typeface="Georgia"/>
              </a:rPr>
              <a:t>2017</a:t>
            </a:r>
          </a:p>
        </p:txBody>
      </p:sp>
      <p:sp>
        <p:nvSpPr>
          <p:cNvPr id="134" name="Shape 134"/>
          <p:cNvSpPr txBox="1"/>
          <p:nvPr/>
        </p:nvSpPr>
        <p:spPr>
          <a:xfrm>
            <a:off x="7010550" y="4953296"/>
            <a:ext cx="650999" cy="197699"/>
          </a:xfrm>
          <a:prstGeom prst="rect">
            <a:avLst/>
          </a:prstGeom>
          <a:noFill/>
          <a:ln>
            <a:noFill/>
          </a:ln>
        </p:spPr>
        <p:txBody>
          <a:bodyPr wrap="square" lIns="0" tIns="0" rIns="0" bIns="0" anchor="t" anchorCtr="0">
            <a:noAutofit/>
          </a:bodyPr>
          <a:lstStyle/>
          <a:p>
            <a:pPr marL="0" marR="0" lvl="0" indent="0" algn="ctr" rtl="0">
              <a:lnSpc>
                <a:spcPct val="100000"/>
              </a:lnSpc>
              <a:spcBef>
                <a:spcPts val="0"/>
              </a:spcBef>
              <a:spcAft>
                <a:spcPts val="0"/>
              </a:spcAft>
              <a:buClr>
                <a:srgbClr val="000000"/>
              </a:buClr>
              <a:buSzPct val="25000"/>
              <a:buFont typeface="Georgia"/>
              <a:buNone/>
            </a:pPr>
            <a:r>
              <a:rPr lang="en" sz="600" b="0" i="0" u="none" strike="noStrike" cap="none">
                <a:solidFill>
                  <a:srgbClr val="B1403B"/>
                </a:solidFill>
                <a:latin typeface="Georgia"/>
                <a:ea typeface="Georgia"/>
                <a:cs typeface="Georgia"/>
                <a:sym typeface="Georgia"/>
              </a:rPr>
              <a:t>PwC</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Section header 3 1 2 1 1">
    <p:spTree>
      <p:nvGrpSpPr>
        <p:cNvPr id="1" name="Shape 135"/>
        <p:cNvGrpSpPr/>
        <p:nvPr/>
      </p:nvGrpSpPr>
      <p:grpSpPr>
        <a:xfrm>
          <a:off x="0" y="0"/>
          <a:ext cx="0" cy="0"/>
          <a:chOff x="0" y="0"/>
          <a:chExt cx="0" cy="0"/>
        </a:xfrm>
      </p:grpSpPr>
      <p:sp>
        <p:nvSpPr>
          <p:cNvPr id="136" name="Shape 136"/>
          <p:cNvSpPr txBox="1">
            <a:spLocks noGrp="1"/>
          </p:cNvSpPr>
          <p:nvPr>
            <p:ph type="sldNum" idx="12"/>
          </p:nvPr>
        </p:nvSpPr>
        <p:spPr>
          <a:xfrm>
            <a:off x="8472457" y="4801094"/>
            <a:ext cx="548699"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
        <p:nvSpPr>
          <p:cNvPr id="137" name="Shape 137"/>
          <p:cNvSpPr/>
          <p:nvPr/>
        </p:nvSpPr>
        <p:spPr>
          <a:xfrm>
            <a:off x="0" y="0"/>
            <a:ext cx="9144000" cy="5172600"/>
          </a:xfrm>
          <a:prstGeom prst="rect">
            <a:avLst/>
          </a:prstGeom>
          <a:solidFill>
            <a:srgbClr val="FFB600"/>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38" name="Shape 138"/>
          <p:cNvSpPr/>
          <p:nvPr/>
        </p:nvSpPr>
        <p:spPr>
          <a:xfrm>
            <a:off x="351450" y="0"/>
            <a:ext cx="8792399" cy="4750200"/>
          </a:xfrm>
          <a:prstGeom prst="rect">
            <a:avLst/>
          </a:prstGeom>
          <a:solidFill>
            <a:srgbClr val="FFFFFF"/>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39" name="Shape 139"/>
          <p:cNvSpPr txBox="1"/>
          <p:nvPr/>
        </p:nvSpPr>
        <p:spPr>
          <a:xfrm>
            <a:off x="351450" y="4945800"/>
            <a:ext cx="2501400" cy="197699"/>
          </a:xfrm>
          <a:prstGeom prst="rect">
            <a:avLst/>
          </a:prstGeom>
          <a:noFill/>
          <a:ln>
            <a:noFill/>
          </a:ln>
        </p:spPr>
        <p:txBody>
          <a:bodyPr wrap="square" lIns="0" tIns="0" rIns="0" bIns="0" anchor="t" anchorCtr="0">
            <a:noAutofit/>
          </a:bodyPr>
          <a:lstStyle/>
          <a:p>
            <a:pPr marL="0" marR="0" lvl="0" indent="0" algn="l" rtl="0">
              <a:lnSpc>
                <a:spcPct val="100000"/>
              </a:lnSpc>
              <a:spcBef>
                <a:spcPts val="0"/>
              </a:spcBef>
              <a:spcAft>
                <a:spcPts val="0"/>
              </a:spcAft>
              <a:buClr>
                <a:srgbClr val="000000"/>
              </a:buClr>
              <a:buSzPct val="25000"/>
              <a:buFont typeface="Georgia"/>
              <a:buNone/>
            </a:pPr>
            <a:r>
              <a:rPr lang="en" sz="600" b="0" i="0" u="none" strike="noStrike" cap="none" dirty="0" smtClean="0">
                <a:solidFill>
                  <a:srgbClr val="FFEABE"/>
                </a:solidFill>
                <a:latin typeface="Georgia"/>
                <a:ea typeface="Georgia"/>
                <a:cs typeface="Georgia"/>
                <a:sym typeface="Georgia"/>
              </a:rPr>
              <a:t>Recruiting | </a:t>
            </a:r>
            <a:r>
              <a:rPr lang="en" sz="600" b="0" i="0" u="none" strike="noStrike" cap="none" dirty="0">
                <a:solidFill>
                  <a:srgbClr val="FFEABE"/>
                </a:solidFill>
                <a:latin typeface="Georgia"/>
                <a:ea typeface="Georgia"/>
                <a:cs typeface="Georgia"/>
                <a:sym typeface="Georgia"/>
              </a:rPr>
              <a:t>2017</a:t>
            </a:r>
          </a:p>
        </p:txBody>
      </p:sp>
      <p:sp>
        <p:nvSpPr>
          <p:cNvPr id="140" name="Shape 140"/>
          <p:cNvSpPr txBox="1"/>
          <p:nvPr/>
        </p:nvSpPr>
        <p:spPr>
          <a:xfrm>
            <a:off x="7010550" y="4953296"/>
            <a:ext cx="650999" cy="197699"/>
          </a:xfrm>
          <a:prstGeom prst="rect">
            <a:avLst/>
          </a:prstGeom>
          <a:noFill/>
          <a:ln>
            <a:noFill/>
          </a:ln>
        </p:spPr>
        <p:txBody>
          <a:bodyPr wrap="square" lIns="0" tIns="0" rIns="0" bIns="0" anchor="t" anchorCtr="0">
            <a:noAutofit/>
          </a:bodyPr>
          <a:lstStyle/>
          <a:p>
            <a:pPr marL="0" marR="0" lvl="0" indent="0" algn="ctr" rtl="0">
              <a:lnSpc>
                <a:spcPct val="100000"/>
              </a:lnSpc>
              <a:spcBef>
                <a:spcPts val="0"/>
              </a:spcBef>
              <a:spcAft>
                <a:spcPts val="0"/>
              </a:spcAft>
              <a:buClr>
                <a:srgbClr val="000000"/>
              </a:buClr>
              <a:buSzPct val="25000"/>
              <a:buFont typeface="Georgia"/>
              <a:buNone/>
            </a:pPr>
            <a:r>
              <a:rPr lang="en" sz="600" b="0" i="0" u="none" strike="noStrike" cap="none">
                <a:solidFill>
                  <a:srgbClr val="FFEABE"/>
                </a:solidFill>
                <a:latin typeface="Georgia"/>
                <a:ea typeface="Georgia"/>
                <a:cs typeface="Georgia"/>
                <a:sym typeface="Georgia"/>
              </a:rPr>
              <a:t>PwC</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header 3 1 2 1 1 1">
    <p:spTree>
      <p:nvGrpSpPr>
        <p:cNvPr id="1" name="Shape 141"/>
        <p:cNvGrpSpPr/>
        <p:nvPr/>
      </p:nvGrpSpPr>
      <p:grpSpPr>
        <a:xfrm>
          <a:off x="0" y="0"/>
          <a:ext cx="0" cy="0"/>
          <a:chOff x="0" y="0"/>
          <a:chExt cx="0" cy="0"/>
        </a:xfrm>
      </p:grpSpPr>
      <p:sp>
        <p:nvSpPr>
          <p:cNvPr id="142" name="Shape 142"/>
          <p:cNvSpPr txBox="1">
            <a:spLocks noGrp="1"/>
          </p:cNvSpPr>
          <p:nvPr>
            <p:ph type="sldNum" idx="12"/>
          </p:nvPr>
        </p:nvSpPr>
        <p:spPr>
          <a:xfrm>
            <a:off x="8472457" y="4801094"/>
            <a:ext cx="548699"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
        <p:nvSpPr>
          <p:cNvPr id="143" name="Shape 143"/>
          <p:cNvSpPr/>
          <p:nvPr/>
        </p:nvSpPr>
        <p:spPr>
          <a:xfrm>
            <a:off x="0" y="0"/>
            <a:ext cx="9144000" cy="5172600"/>
          </a:xfrm>
          <a:prstGeom prst="rect">
            <a:avLst/>
          </a:prstGeom>
          <a:solidFill>
            <a:srgbClr val="A32020"/>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44" name="Shape 144"/>
          <p:cNvSpPr/>
          <p:nvPr/>
        </p:nvSpPr>
        <p:spPr>
          <a:xfrm>
            <a:off x="351450" y="0"/>
            <a:ext cx="8792399" cy="4750200"/>
          </a:xfrm>
          <a:prstGeom prst="rect">
            <a:avLst/>
          </a:prstGeom>
          <a:solidFill>
            <a:srgbClr val="FFFFFF"/>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45" name="Shape 145"/>
          <p:cNvSpPr txBox="1"/>
          <p:nvPr/>
        </p:nvSpPr>
        <p:spPr>
          <a:xfrm>
            <a:off x="351450" y="4945800"/>
            <a:ext cx="2501400" cy="197699"/>
          </a:xfrm>
          <a:prstGeom prst="rect">
            <a:avLst/>
          </a:prstGeom>
          <a:noFill/>
          <a:ln>
            <a:noFill/>
          </a:ln>
        </p:spPr>
        <p:txBody>
          <a:bodyPr wrap="square" lIns="0" tIns="0" rIns="0" bIns="0" anchor="t" anchorCtr="0">
            <a:noAutofit/>
          </a:bodyPr>
          <a:lstStyle/>
          <a:p>
            <a:pPr marL="0" marR="0" lvl="0" indent="0" algn="l" rtl="0">
              <a:lnSpc>
                <a:spcPct val="100000"/>
              </a:lnSpc>
              <a:spcBef>
                <a:spcPts val="0"/>
              </a:spcBef>
              <a:spcAft>
                <a:spcPts val="0"/>
              </a:spcAft>
              <a:buClr>
                <a:srgbClr val="000000"/>
              </a:buClr>
              <a:buSzPct val="25000"/>
              <a:buFont typeface="Georgia"/>
              <a:buNone/>
            </a:pPr>
            <a:r>
              <a:rPr lang="en" sz="600" b="0" i="0" u="none" strike="noStrike" cap="none" dirty="0" smtClean="0">
                <a:solidFill>
                  <a:srgbClr val="FF7373"/>
                </a:solidFill>
                <a:latin typeface="Georgia"/>
                <a:ea typeface="Georgia"/>
                <a:cs typeface="Georgia"/>
                <a:sym typeface="Georgia"/>
              </a:rPr>
              <a:t>Recruiting | </a:t>
            </a:r>
            <a:r>
              <a:rPr lang="en" sz="600" b="0" i="0" u="none" strike="noStrike" cap="none" dirty="0">
                <a:solidFill>
                  <a:srgbClr val="FF7373"/>
                </a:solidFill>
                <a:latin typeface="Georgia"/>
                <a:ea typeface="Georgia"/>
                <a:cs typeface="Georgia"/>
                <a:sym typeface="Georgia"/>
              </a:rPr>
              <a:t>2017</a:t>
            </a:r>
          </a:p>
        </p:txBody>
      </p:sp>
      <p:sp>
        <p:nvSpPr>
          <p:cNvPr id="146" name="Shape 146"/>
          <p:cNvSpPr txBox="1"/>
          <p:nvPr/>
        </p:nvSpPr>
        <p:spPr>
          <a:xfrm>
            <a:off x="7010550" y="4953296"/>
            <a:ext cx="650999" cy="197699"/>
          </a:xfrm>
          <a:prstGeom prst="rect">
            <a:avLst/>
          </a:prstGeom>
          <a:noFill/>
          <a:ln>
            <a:noFill/>
          </a:ln>
        </p:spPr>
        <p:txBody>
          <a:bodyPr wrap="square" lIns="0" tIns="0" rIns="0" bIns="0" anchor="t" anchorCtr="0">
            <a:noAutofit/>
          </a:bodyPr>
          <a:lstStyle/>
          <a:p>
            <a:pPr marL="0" marR="0" lvl="0" indent="0" algn="ctr" rtl="0">
              <a:lnSpc>
                <a:spcPct val="100000"/>
              </a:lnSpc>
              <a:spcBef>
                <a:spcPts val="0"/>
              </a:spcBef>
              <a:spcAft>
                <a:spcPts val="0"/>
              </a:spcAft>
              <a:buClr>
                <a:srgbClr val="000000"/>
              </a:buClr>
              <a:buSzPct val="25000"/>
              <a:buFont typeface="Georgia"/>
              <a:buNone/>
            </a:pPr>
            <a:r>
              <a:rPr lang="en" sz="600" b="0" i="0" u="none" strike="noStrike" cap="none">
                <a:solidFill>
                  <a:srgbClr val="FF7373"/>
                </a:solidFill>
                <a:latin typeface="Georgia"/>
                <a:ea typeface="Georgia"/>
                <a:cs typeface="Georgia"/>
                <a:sym typeface="Georgia"/>
              </a:rPr>
              <a:t>PwC</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Section header 1 2 1">
    <p:spTree>
      <p:nvGrpSpPr>
        <p:cNvPr id="1" name="Shape 147"/>
        <p:cNvGrpSpPr/>
        <p:nvPr/>
      </p:nvGrpSpPr>
      <p:grpSpPr>
        <a:xfrm>
          <a:off x="0" y="0"/>
          <a:ext cx="0" cy="0"/>
          <a:chOff x="0" y="0"/>
          <a:chExt cx="0" cy="0"/>
        </a:xfrm>
      </p:grpSpPr>
      <p:sp>
        <p:nvSpPr>
          <p:cNvPr id="148" name="Shape 148"/>
          <p:cNvSpPr txBox="1">
            <a:spLocks noGrp="1"/>
          </p:cNvSpPr>
          <p:nvPr>
            <p:ph type="sldNum" idx="12"/>
          </p:nvPr>
        </p:nvSpPr>
        <p:spPr>
          <a:xfrm>
            <a:off x="8472457" y="4801094"/>
            <a:ext cx="548699"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
        <p:nvSpPr>
          <p:cNvPr id="149" name="Shape 149"/>
          <p:cNvSpPr/>
          <p:nvPr/>
        </p:nvSpPr>
        <p:spPr>
          <a:xfrm>
            <a:off x="-26150" y="0"/>
            <a:ext cx="9192900" cy="5172600"/>
          </a:xfrm>
          <a:prstGeom prst="rect">
            <a:avLst/>
          </a:prstGeom>
          <a:solidFill>
            <a:srgbClr val="DB536A"/>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50" name="Shape 150"/>
          <p:cNvSpPr/>
          <p:nvPr/>
        </p:nvSpPr>
        <p:spPr>
          <a:xfrm>
            <a:off x="351450" y="0"/>
            <a:ext cx="8815200" cy="4750200"/>
          </a:xfrm>
          <a:prstGeom prst="rect">
            <a:avLst/>
          </a:prstGeom>
          <a:solidFill>
            <a:srgbClr val="E0301E"/>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151" name="Shape 151"/>
          <p:cNvPicPr preferRelativeResize="0"/>
          <p:nvPr/>
        </p:nvPicPr>
        <p:blipFill rotWithShape="1">
          <a:blip r:embed="rId2">
            <a:alphaModFix amt="14000"/>
          </a:blip>
          <a:srcRect t="4259" b="4706"/>
          <a:stretch/>
        </p:blipFill>
        <p:spPr>
          <a:xfrm>
            <a:off x="3293021" y="0"/>
            <a:ext cx="4554022" cy="4748949"/>
          </a:xfrm>
          <a:prstGeom prst="rect">
            <a:avLst/>
          </a:prstGeom>
          <a:noFill/>
          <a:ln>
            <a:noFill/>
          </a:ln>
        </p:spPr>
      </p:pic>
      <p:sp>
        <p:nvSpPr>
          <p:cNvPr id="152" name="Shape 152"/>
          <p:cNvSpPr txBox="1"/>
          <p:nvPr/>
        </p:nvSpPr>
        <p:spPr>
          <a:xfrm>
            <a:off x="351450" y="4945800"/>
            <a:ext cx="2501400" cy="197699"/>
          </a:xfrm>
          <a:prstGeom prst="rect">
            <a:avLst/>
          </a:prstGeom>
          <a:noFill/>
          <a:ln>
            <a:noFill/>
          </a:ln>
        </p:spPr>
        <p:txBody>
          <a:bodyPr wrap="square" lIns="0" tIns="0" rIns="0" bIns="0" anchor="t" anchorCtr="0">
            <a:noAutofit/>
          </a:bodyPr>
          <a:lstStyle/>
          <a:p>
            <a:pPr marL="0" marR="0" lvl="0" indent="0" algn="l" rtl="0">
              <a:lnSpc>
                <a:spcPct val="100000"/>
              </a:lnSpc>
              <a:spcBef>
                <a:spcPts val="0"/>
              </a:spcBef>
              <a:spcAft>
                <a:spcPts val="0"/>
              </a:spcAft>
              <a:buClr>
                <a:srgbClr val="000000"/>
              </a:buClr>
              <a:buSzPct val="25000"/>
              <a:buFont typeface="Georgia"/>
              <a:buNone/>
            </a:pPr>
            <a:r>
              <a:rPr lang="en" sz="600" b="0" i="0" u="none" strike="noStrike" cap="none" dirty="0" smtClean="0">
                <a:solidFill>
                  <a:srgbClr val="FFB4BE"/>
                </a:solidFill>
                <a:latin typeface="Georgia"/>
                <a:ea typeface="Georgia"/>
                <a:cs typeface="Georgia"/>
                <a:sym typeface="Georgia"/>
              </a:rPr>
              <a:t>Recruiting | </a:t>
            </a:r>
            <a:r>
              <a:rPr lang="en" sz="600" b="0" i="0" u="none" strike="noStrike" cap="none" dirty="0">
                <a:solidFill>
                  <a:srgbClr val="FFB4BE"/>
                </a:solidFill>
                <a:latin typeface="Georgia"/>
                <a:ea typeface="Georgia"/>
                <a:cs typeface="Georgia"/>
                <a:sym typeface="Georgia"/>
              </a:rPr>
              <a:t>2017</a:t>
            </a:r>
          </a:p>
        </p:txBody>
      </p:sp>
      <p:sp>
        <p:nvSpPr>
          <p:cNvPr id="153" name="Shape 153"/>
          <p:cNvSpPr txBox="1"/>
          <p:nvPr/>
        </p:nvSpPr>
        <p:spPr>
          <a:xfrm>
            <a:off x="7010550" y="4953296"/>
            <a:ext cx="650999" cy="197699"/>
          </a:xfrm>
          <a:prstGeom prst="rect">
            <a:avLst/>
          </a:prstGeom>
          <a:noFill/>
          <a:ln>
            <a:noFill/>
          </a:ln>
        </p:spPr>
        <p:txBody>
          <a:bodyPr wrap="square" lIns="0" tIns="0" rIns="0" bIns="0" anchor="t" anchorCtr="0">
            <a:noAutofit/>
          </a:bodyPr>
          <a:lstStyle/>
          <a:p>
            <a:pPr marL="0" marR="0" lvl="0" indent="0" algn="ctr" rtl="0">
              <a:lnSpc>
                <a:spcPct val="100000"/>
              </a:lnSpc>
              <a:spcBef>
                <a:spcPts val="0"/>
              </a:spcBef>
              <a:spcAft>
                <a:spcPts val="0"/>
              </a:spcAft>
              <a:buClr>
                <a:srgbClr val="000000"/>
              </a:buClr>
              <a:buSzPct val="25000"/>
              <a:buFont typeface="Georgia"/>
              <a:buNone/>
            </a:pPr>
            <a:r>
              <a:rPr lang="en" sz="600" b="0" i="0" u="none" strike="noStrike" cap="none">
                <a:solidFill>
                  <a:srgbClr val="FFB4BE"/>
                </a:solidFill>
                <a:latin typeface="Georgia"/>
                <a:ea typeface="Georgia"/>
                <a:cs typeface="Georgia"/>
                <a:sym typeface="Georgia"/>
              </a:rPr>
              <a:t>PwC</a:t>
            </a:r>
          </a:p>
        </p:txBody>
      </p:sp>
      <p:sp>
        <p:nvSpPr>
          <p:cNvPr id="154" name="Shape 154"/>
          <p:cNvSpPr txBox="1"/>
          <p:nvPr/>
        </p:nvSpPr>
        <p:spPr>
          <a:xfrm>
            <a:off x="7536271" y="4867998"/>
            <a:ext cx="1467900" cy="157499"/>
          </a:xfrm>
          <a:prstGeom prst="rect">
            <a:avLst/>
          </a:prstGeom>
          <a:noFill/>
          <a:ln>
            <a:noFill/>
          </a:ln>
        </p:spPr>
        <p:txBody>
          <a:bodyPr wrap="square" lIns="71425" tIns="71425" rIns="71425" bIns="71425" anchor="t" anchorCtr="0">
            <a:noAutofit/>
          </a:bodyPr>
          <a:lstStyle/>
          <a:p>
            <a:pPr marL="0" marR="0" lvl="0" indent="0" algn="r" rtl="0">
              <a:lnSpc>
                <a:spcPct val="100000"/>
              </a:lnSpc>
              <a:spcBef>
                <a:spcPts val="0"/>
              </a:spcBef>
              <a:spcAft>
                <a:spcPts val="0"/>
              </a:spcAft>
              <a:buClr>
                <a:srgbClr val="FFB4BE"/>
              </a:buClr>
              <a:buFont typeface="Helvetica Neue"/>
              <a:buNone/>
            </a:pPr>
            <a:endParaRPr sz="1000" b="1" i="0" u="none" strike="noStrike" cap="none" baseline="30000">
              <a:solidFill>
                <a:srgbClr val="FFB4BE"/>
              </a:solidFill>
              <a:latin typeface="Helvetica Neue"/>
              <a:ea typeface="Helvetica Neue"/>
              <a:cs typeface="Helvetica Neue"/>
              <a:sym typeface="Helvetica Neue"/>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599" cy="572699"/>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Arial"/>
              <a:buNone/>
              <a:defRPr sz="2800" b="0" i="0" u="none" strike="noStrike" cap="none">
                <a:solidFill>
                  <a:schemeClr val="dk1"/>
                </a:solidFill>
                <a:latin typeface="Arial"/>
                <a:ea typeface="Arial"/>
                <a:cs typeface="Arial"/>
                <a:sym typeface="Arial"/>
              </a:defRPr>
            </a:lvl1pPr>
            <a:lvl2pPr lvl="1" indent="0" rtl="0">
              <a:spcBef>
                <a:spcPts val="0"/>
              </a:spcBef>
              <a:buClr>
                <a:schemeClr val="dk1"/>
              </a:buClr>
              <a:buFont typeface="Arial"/>
              <a:buNone/>
              <a:defRPr sz="2800">
                <a:solidFill>
                  <a:schemeClr val="dk1"/>
                </a:solidFill>
              </a:defRPr>
            </a:lvl2pPr>
            <a:lvl3pPr lvl="2" indent="0" rtl="0">
              <a:spcBef>
                <a:spcPts val="0"/>
              </a:spcBef>
              <a:buClr>
                <a:schemeClr val="dk1"/>
              </a:buClr>
              <a:buFont typeface="Arial"/>
              <a:buNone/>
              <a:defRPr sz="2800">
                <a:solidFill>
                  <a:schemeClr val="dk1"/>
                </a:solidFill>
              </a:defRPr>
            </a:lvl3pPr>
            <a:lvl4pPr lvl="3" indent="0" rtl="0">
              <a:spcBef>
                <a:spcPts val="0"/>
              </a:spcBef>
              <a:buClr>
                <a:schemeClr val="dk1"/>
              </a:buClr>
              <a:buFont typeface="Arial"/>
              <a:buNone/>
              <a:defRPr sz="2800">
                <a:solidFill>
                  <a:schemeClr val="dk1"/>
                </a:solidFill>
              </a:defRPr>
            </a:lvl4pPr>
            <a:lvl5pPr lvl="4" indent="0" rtl="0">
              <a:spcBef>
                <a:spcPts val="0"/>
              </a:spcBef>
              <a:buClr>
                <a:schemeClr val="dk1"/>
              </a:buClr>
              <a:buFont typeface="Arial"/>
              <a:buNone/>
              <a:defRPr sz="2800">
                <a:solidFill>
                  <a:schemeClr val="dk1"/>
                </a:solidFill>
              </a:defRPr>
            </a:lvl5pPr>
            <a:lvl6pPr lvl="5" indent="0" rtl="0">
              <a:spcBef>
                <a:spcPts val="0"/>
              </a:spcBef>
              <a:buClr>
                <a:schemeClr val="dk1"/>
              </a:buClr>
              <a:buFont typeface="Arial"/>
              <a:buNone/>
              <a:defRPr sz="2800">
                <a:solidFill>
                  <a:schemeClr val="dk1"/>
                </a:solidFill>
              </a:defRPr>
            </a:lvl6pPr>
            <a:lvl7pPr lvl="6" indent="0" rtl="0">
              <a:spcBef>
                <a:spcPts val="0"/>
              </a:spcBef>
              <a:buClr>
                <a:schemeClr val="dk1"/>
              </a:buClr>
              <a:buFont typeface="Arial"/>
              <a:buNone/>
              <a:defRPr sz="2800">
                <a:solidFill>
                  <a:schemeClr val="dk1"/>
                </a:solidFill>
              </a:defRPr>
            </a:lvl7pPr>
            <a:lvl8pPr lvl="7" indent="0" rtl="0">
              <a:spcBef>
                <a:spcPts val="0"/>
              </a:spcBef>
              <a:buClr>
                <a:schemeClr val="dk1"/>
              </a:buClr>
              <a:buFont typeface="Arial"/>
              <a:buNone/>
              <a:defRPr sz="2800">
                <a:solidFill>
                  <a:schemeClr val="dk1"/>
                </a:solidFill>
              </a:defRPr>
            </a:lvl8pPr>
            <a:lvl9pPr lvl="8" indent="0" rtl="0">
              <a:spcBef>
                <a:spcPts val="0"/>
              </a:spcBef>
              <a:buClr>
                <a:schemeClr val="dk1"/>
              </a:buClr>
              <a:buFont typeface="Arial"/>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599" cy="3416400"/>
          </a:xfrm>
          <a:prstGeom prst="rect">
            <a:avLst/>
          </a:prstGeom>
          <a:noFill/>
          <a:ln>
            <a:noFill/>
          </a:ln>
        </p:spPr>
        <p:txBody>
          <a:bodyPr wrap="square" lIns="91425" tIns="91425" rIns="91425" bIns="91425" anchor="t" anchorCtr="0"/>
          <a:lstStyle>
            <a:lvl1pPr marL="114300" marR="0" lvl="0" indent="0" algn="l" rtl="0">
              <a:lnSpc>
                <a:spcPct val="115000"/>
              </a:lnSpc>
              <a:spcBef>
                <a:spcPts val="0"/>
              </a:spcBef>
              <a:spcAft>
                <a:spcPts val="1600"/>
              </a:spcAft>
              <a:buClr>
                <a:schemeClr val="dk2"/>
              </a:buClr>
              <a:buSzPct val="100000"/>
              <a:buFont typeface="Arial"/>
              <a:buChar char="●"/>
              <a:defRPr sz="1800" b="0" i="0" u="none" strike="noStrike" cap="none">
                <a:solidFill>
                  <a:schemeClr val="dk2"/>
                </a:solidFill>
                <a:latin typeface="Arial"/>
                <a:ea typeface="Arial"/>
                <a:cs typeface="Arial"/>
                <a:sym typeface="Arial"/>
              </a:defRPr>
            </a:lvl1pPr>
            <a:lvl2pPr marL="546100" marR="0" lvl="1"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2pPr>
            <a:lvl3pPr marL="1003300" marR="0" lvl="2"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3pPr>
            <a:lvl4pPr marL="1460500" marR="0" lvl="3"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4pPr>
            <a:lvl5pPr marL="1917700" marR="0" lvl="4"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5pPr>
            <a:lvl6pPr marL="2374900" marR="0" lvl="5"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6pPr>
            <a:lvl7pPr marL="2832100" marR="0" lvl="6"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7pPr>
            <a:lvl8pPr marL="3289300" marR="0" lvl="7"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8pPr>
            <a:lvl9pPr marL="3746500" marR="0" lvl="8"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8472457" y="4801094"/>
            <a:ext cx="548699" cy="393600"/>
          </a:xfrm>
          <a:prstGeom prst="rect">
            <a:avLst/>
          </a:prstGeom>
          <a:noFill/>
          <a:ln>
            <a:noFill/>
          </a:ln>
        </p:spPr>
        <p:txBody>
          <a:bodyPr wrap="square" lIns="91425" tIns="91425" rIns="91425" bIns="91425" anchor="ctr" anchorCtr="0">
            <a:noAutofit/>
          </a:bodyPr>
          <a:lstStyle/>
          <a:p>
            <a:pPr marL="0" marR="0" lvl="0" indent="0" algn="r" rtl="0">
              <a:lnSpc>
                <a:spcPct val="100000"/>
              </a:lnSpc>
              <a:spcBef>
                <a:spcPts val="0"/>
              </a:spcBef>
              <a:spcAft>
                <a:spcPts val="0"/>
              </a:spcAft>
              <a:buClr>
                <a:srgbClr val="999999"/>
              </a:buClr>
              <a:buSzPct val="25000"/>
              <a:buFont typeface="Helvetica Neue"/>
              <a:buNone/>
            </a:pPr>
            <a:fld id="{00000000-1234-1234-1234-123412341234}" type="slidenum">
              <a:rPr lang="en" sz="600" b="0" i="0" u="none" strike="noStrike" cap="none">
                <a:solidFill>
                  <a:srgbClr val="999999"/>
                </a:solidFill>
                <a:latin typeface="Helvetica Neue"/>
                <a:ea typeface="Helvetica Neue"/>
                <a:cs typeface="Helvetica Neue"/>
                <a:sym typeface="Helvetica Neue"/>
              </a:rPr>
              <a:t>‹#›</a:t>
            </a:fld>
            <a:endParaRPr lang="en" sz="600" b="0" i="0" u="none" strike="noStrike" cap="none">
              <a:solidFill>
                <a:srgbClr val="999999"/>
              </a:solidFill>
              <a:latin typeface="Helvetica Neue"/>
              <a:ea typeface="Helvetica Neue"/>
              <a:cs typeface="Helvetica Neue"/>
              <a:sym typeface="Helvetica Neue"/>
            </a:endParaRPr>
          </a:p>
        </p:txBody>
      </p:sp>
    </p:spTree>
  </p:cSld>
  <p:clrMap bg1="lt1" tx1="dk1" bg2="dk2" tx2="lt2" accent1="accent1" accent2="accent2" accent3="accent3" accent4="accent4" accent5="accent5" accent6="accent6" hlink="hlink" folHlink="folHlink"/>
  <p:sldLayoutIdLst>
    <p:sldLayoutId id="2147483648" r:id="rId1"/>
    <p:sldLayoutId id="2147483654" r:id="rId2"/>
    <p:sldLayoutId id="214748365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6"/>
        <p:cNvGrpSpPr/>
        <p:nvPr/>
      </p:nvGrpSpPr>
      <p:grpSpPr>
        <a:xfrm>
          <a:off x="0" y="0"/>
          <a:ext cx="0" cy="0"/>
          <a:chOff x="0" y="0"/>
          <a:chExt cx="0" cy="0"/>
        </a:xfrm>
      </p:grpSpPr>
      <p:sp>
        <p:nvSpPr>
          <p:cNvPr id="257" name="Shape 257"/>
          <p:cNvSpPr txBox="1">
            <a:spLocks noGrp="1"/>
          </p:cNvSpPr>
          <p:nvPr>
            <p:ph type="title"/>
          </p:nvPr>
        </p:nvSpPr>
        <p:spPr>
          <a:xfrm>
            <a:off x="311700" y="445025"/>
            <a:ext cx="8520599" cy="572699"/>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Arial"/>
              <a:buNone/>
              <a:defRPr sz="2800" b="0" i="0" u="none" strike="noStrike" cap="none">
                <a:solidFill>
                  <a:schemeClr val="dk1"/>
                </a:solidFill>
                <a:latin typeface="Arial"/>
                <a:ea typeface="Arial"/>
                <a:cs typeface="Arial"/>
                <a:sym typeface="Arial"/>
              </a:defRPr>
            </a:lvl1pPr>
            <a:lvl2pPr lvl="1" indent="0">
              <a:spcBef>
                <a:spcPts val="0"/>
              </a:spcBef>
              <a:buClr>
                <a:schemeClr val="dk1"/>
              </a:buClr>
              <a:buFont typeface="Arial"/>
              <a:buNone/>
              <a:defRPr sz="2800">
                <a:solidFill>
                  <a:schemeClr val="dk1"/>
                </a:solidFill>
              </a:defRPr>
            </a:lvl2pPr>
            <a:lvl3pPr lvl="2" indent="0">
              <a:spcBef>
                <a:spcPts val="0"/>
              </a:spcBef>
              <a:buClr>
                <a:schemeClr val="dk1"/>
              </a:buClr>
              <a:buFont typeface="Arial"/>
              <a:buNone/>
              <a:defRPr sz="2800">
                <a:solidFill>
                  <a:schemeClr val="dk1"/>
                </a:solidFill>
              </a:defRPr>
            </a:lvl3pPr>
            <a:lvl4pPr lvl="3" indent="0">
              <a:spcBef>
                <a:spcPts val="0"/>
              </a:spcBef>
              <a:buClr>
                <a:schemeClr val="dk1"/>
              </a:buClr>
              <a:buFont typeface="Arial"/>
              <a:buNone/>
              <a:defRPr sz="2800">
                <a:solidFill>
                  <a:schemeClr val="dk1"/>
                </a:solidFill>
              </a:defRPr>
            </a:lvl4pPr>
            <a:lvl5pPr lvl="4" indent="0">
              <a:spcBef>
                <a:spcPts val="0"/>
              </a:spcBef>
              <a:buClr>
                <a:schemeClr val="dk1"/>
              </a:buClr>
              <a:buFont typeface="Arial"/>
              <a:buNone/>
              <a:defRPr sz="2800">
                <a:solidFill>
                  <a:schemeClr val="dk1"/>
                </a:solidFill>
              </a:defRPr>
            </a:lvl5pPr>
            <a:lvl6pPr lvl="5" indent="0">
              <a:spcBef>
                <a:spcPts val="0"/>
              </a:spcBef>
              <a:buClr>
                <a:schemeClr val="dk1"/>
              </a:buClr>
              <a:buFont typeface="Arial"/>
              <a:buNone/>
              <a:defRPr sz="2800">
                <a:solidFill>
                  <a:schemeClr val="dk1"/>
                </a:solidFill>
              </a:defRPr>
            </a:lvl6pPr>
            <a:lvl7pPr lvl="6" indent="0">
              <a:spcBef>
                <a:spcPts val="0"/>
              </a:spcBef>
              <a:buClr>
                <a:schemeClr val="dk1"/>
              </a:buClr>
              <a:buFont typeface="Arial"/>
              <a:buNone/>
              <a:defRPr sz="2800">
                <a:solidFill>
                  <a:schemeClr val="dk1"/>
                </a:solidFill>
              </a:defRPr>
            </a:lvl7pPr>
            <a:lvl8pPr lvl="7" indent="0">
              <a:spcBef>
                <a:spcPts val="0"/>
              </a:spcBef>
              <a:buClr>
                <a:schemeClr val="dk1"/>
              </a:buClr>
              <a:buFont typeface="Arial"/>
              <a:buNone/>
              <a:defRPr sz="2800">
                <a:solidFill>
                  <a:schemeClr val="dk1"/>
                </a:solidFill>
              </a:defRPr>
            </a:lvl8pPr>
            <a:lvl9pPr lvl="8" indent="0">
              <a:spcBef>
                <a:spcPts val="0"/>
              </a:spcBef>
              <a:buClr>
                <a:schemeClr val="dk1"/>
              </a:buClr>
              <a:buFont typeface="Arial"/>
              <a:buNone/>
              <a:defRPr sz="2800">
                <a:solidFill>
                  <a:schemeClr val="dk1"/>
                </a:solidFill>
              </a:defRPr>
            </a:lvl9pPr>
          </a:lstStyle>
          <a:p>
            <a:endParaRPr/>
          </a:p>
        </p:txBody>
      </p:sp>
      <p:sp>
        <p:nvSpPr>
          <p:cNvPr id="258" name="Shape 258"/>
          <p:cNvSpPr txBox="1">
            <a:spLocks noGrp="1"/>
          </p:cNvSpPr>
          <p:nvPr>
            <p:ph type="body" idx="1"/>
          </p:nvPr>
        </p:nvSpPr>
        <p:spPr>
          <a:xfrm>
            <a:off x="311700" y="1152475"/>
            <a:ext cx="8520599" cy="3416400"/>
          </a:xfrm>
          <a:prstGeom prst="rect">
            <a:avLst/>
          </a:prstGeom>
          <a:noFill/>
          <a:ln>
            <a:noFill/>
          </a:ln>
        </p:spPr>
        <p:txBody>
          <a:bodyPr wrap="square" lIns="91425" tIns="91425" rIns="91425" bIns="91425" anchor="t" anchorCtr="0"/>
          <a:lstStyle>
            <a:lvl1pPr marL="114300" marR="0" lvl="0" indent="0" algn="l" rtl="0">
              <a:lnSpc>
                <a:spcPct val="115000"/>
              </a:lnSpc>
              <a:spcBef>
                <a:spcPts val="0"/>
              </a:spcBef>
              <a:spcAft>
                <a:spcPts val="1600"/>
              </a:spcAft>
              <a:buClr>
                <a:schemeClr val="dk2"/>
              </a:buClr>
              <a:buSzPct val="100000"/>
              <a:buFont typeface="Arial"/>
              <a:buChar char="●"/>
              <a:defRPr sz="1800" b="0" i="0" u="none" strike="noStrike" cap="none">
                <a:solidFill>
                  <a:schemeClr val="dk2"/>
                </a:solidFill>
                <a:latin typeface="Arial"/>
                <a:ea typeface="Arial"/>
                <a:cs typeface="Arial"/>
                <a:sym typeface="Arial"/>
              </a:defRPr>
            </a:lvl1pPr>
            <a:lvl2pPr marL="546100" marR="0" lvl="1"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2pPr>
            <a:lvl3pPr marL="1003300" marR="0" lvl="2"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3pPr>
            <a:lvl4pPr marL="1460500" marR="0" lvl="3"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4pPr>
            <a:lvl5pPr marL="1917700" marR="0" lvl="4"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5pPr>
            <a:lvl6pPr marL="2374900" marR="0" lvl="5"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6pPr>
            <a:lvl7pPr marL="2832100" marR="0" lvl="6"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7pPr>
            <a:lvl8pPr marL="3289300" marR="0" lvl="7"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8pPr>
            <a:lvl9pPr marL="3746500" marR="0" lvl="8"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259" name="Shape 259"/>
          <p:cNvSpPr txBox="1">
            <a:spLocks noGrp="1"/>
          </p:cNvSpPr>
          <p:nvPr>
            <p:ph type="sldNum" idx="12"/>
          </p:nvPr>
        </p:nvSpPr>
        <p:spPr>
          <a:xfrm>
            <a:off x="8472457" y="4663216"/>
            <a:ext cx="548699" cy="393600"/>
          </a:xfrm>
          <a:prstGeom prst="rect">
            <a:avLst/>
          </a:prstGeom>
          <a:noFill/>
          <a:ln>
            <a:noFill/>
          </a:ln>
        </p:spPr>
        <p:txBody>
          <a:bodyPr wrap="square" lIns="91425" tIns="91425" rIns="91425" bIns="91425" anchor="ctr" anchorCtr="0">
            <a:noAutofit/>
          </a:bodyPr>
          <a:lstStyle/>
          <a:p>
            <a:pPr marL="0" marR="0" lvl="0" indent="0" algn="r" rtl="0">
              <a:lnSpc>
                <a:spcPct val="100000"/>
              </a:lnSpc>
              <a:spcBef>
                <a:spcPts val="0"/>
              </a:spcBef>
              <a:spcAft>
                <a:spcPts val="0"/>
              </a:spcAft>
              <a:buClr>
                <a:schemeClr val="dk2"/>
              </a:buClr>
              <a:buSzPct val="25000"/>
              <a:buFont typeface="Arial"/>
              <a:buNone/>
            </a:pPr>
            <a:fld id="{00000000-1234-1234-1234-123412341234}" type="slidenum">
              <a:rPr lang="en" sz="1000" b="0" i="0" u="none" strike="noStrike" cap="none">
                <a:solidFill>
                  <a:schemeClr val="dk2"/>
                </a:solidFill>
                <a:latin typeface="Arial"/>
                <a:ea typeface="Arial"/>
                <a:cs typeface="Arial"/>
                <a:sym typeface="Arial"/>
              </a:rPr>
              <a:t>‹#›</a:t>
            </a:fld>
            <a:endParaRPr lang="en" sz="1000" b="0" i="0" u="none" strike="noStrike" cap="none">
              <a:solidFill>
                <a:schemeClr val="dk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www.hackerearth.com/practice/machine-learning/machine-learning-algorithms/beginners-guide-regression-analysis-plot-interpretations/tutorial/"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www.google.com/search?q=basic+linear+equation+graph&amp;rlz=1C1GGRV_enUS753US753&amp;source=lnms&amp;tbm=isch&amp;sa=X&amp;ved=0ahUKEwjf29uDvJPVAhUKfiYKHQBvANIQ_AUICigB&amp;biw=1533&amp;bih=761#tbm=isch&amp;q=basic+fitting+line+graph&amp;imgrc=PG9RR9w1ofQR6M"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0301E"/>
        </a:solidFill>
        <a:effectLst/>
      </p:bgPr>
    </p:bg>
    <p:spTree>
      <p:nvGrpSpPr>
        <p:cNvPr id="1" name="Shape 307"/>
        <p:cNvGrpSpPr/>
        <p:nvPr/>
      </p:nvGrpSpPr>
      <p:grpSpPr>
        <a:xfrm>
          <a:off x="0" y="0"/>
          <a:ext cx="0" cy="0"/>
          <a:chOff x="0" y="0"/>
          <a:chExt cx="0" cy="0"/>
        </a:xfrm>
      </p:grpSpPr>
      <p:pic>
        <p:nvPicPr>
          <p:cNvPr id="310" name="Shape 310"/>
          <p:cNvPicPr preferRelativeResize="0"/>
          <p:nvPr/>
        </p:nvPicPr>
        <p:blipFill rotWithShape="1">
          <a:blip r:embed="rId3">
            <a:alphaModFix/>
          </a:blip>
          <a:srcRect/>
          <a:stretch/>
        </p:blipFill>
        <p:spPr>
          <a:xfrm>
            <a:off x="861425" y="4073433"/>
            <a:ext cx="439200" cy="333000"/>
          </a:xfrm>
          <a:prstGeom prst="rect">
            <a:avLst/>
          </a:prstGeom>
          <a:noFill/>
          <a:ln>
            <a:noFill/>
          </a:ln>
        </p:spPr>
      </p:pic>
      <p:sp>
        <p:nvSpPr>
          <p:cNvPr id="5" name="Shape 308"/>
          <p:cNvSpPr txBox="1"/>
          <p:nvPr/>
        </p:nvSpPr>
        <p:spPr>
          <a:xfrm>
            <a:off x="833950" y="888995"/>
            <a:ext cx="7557600" cy="3594830"/>
          </a:xfrm>
          <a:prstGeom prst="rect">
            <a:avLst/>
          </a:prstGeom>
          <a:noFill/>
          <a:ln>
            <a:noFill/>
          </a:ln>
        </p:spPr>
        <p:txBody>
          <a:bodyPr wrap="square" lIns="0" tIns="0" rIns="0" bIns="0" anchor="t" anchorCtr="0">
            <a:spAutoFit/>
          </a:bodyPr>
          <a:lstStyle/>
          <a:p>
            <a:pPr lvl="0">
              <a:lnSpc>
                <a:spcPct val="80000"/>
              </a:lnSpc>
              <a:buClr>
                <a:srgbClr val="000000"/>
              </a:buClr>
              <a:buSzPct val="25000"/>
            </a:pPr>
            <a:r>
              <a:rPr lang="en-US" sz="4400" i="1" dirty="0" err="1" smtClean="0">
                <a:solidFill>
                  <a:srgbClr val="FFFFFF"/>
                </a:solidFill>
                <a:latin typeface="Georgia"/>
                <a:ea typeface="Georgia"/>
                <a:cs typeface="Georgia"/>
                <a:sym typeface="Georgia"/>
              </a:rPr>
              <a:t>Bibitor</a:t>
            </a:r>
            <a:r>
              <a:rPr lang="en-US" sz="4400" i="1" dirty="0" smtClean="0">
                <a:solidFill>
                  <a:srgbClr val="FFFFFF"/>
                </a:solidFill>
                <a:latin typeface="Georgia"/>
                <a:ea typeface="Georgia"/>
                <a:cs typeface="Georgia"/>
                <a:sym typeface="Georgia"/>
              </a:rPr>
              <a:t> </a:t>
            </a:r>
            <a:r>
              <a:rPr lang="en-US" sz="4400" i="1" dirty="0">
                <a:solidFill>
                  <a:srgbClr val="FFFFFF"/>
                </a:solidFill>
                <a:latin typeface="Georgia"/>
                <a:ea typeface="Georgia"/>
                <a:cs typeface="Georgia"/>
                <a:sym typeface="Georgia"/>
              </a:rPr>
              <a:t>LLC </a:t>
            </a:r>
            <a:r>
              <a:rPr lang="en-US" sz="4400" i="1" dirty="0" smtClean="0">
                <a:solidFill>
                  <a:srgbClr val="FFFFFF"/>
                </a:solidFill>
                <a:latin typeface="Georgia"/>
                <a:ea typeface="Georgia"/>
                <a:cs typeface="Georgia"/>
                <a:sym typeface="Georgia"/>
              </a:rPr>
              <a:t>*</a:t>
            </a:r>
            <a:endParaRPr lang="en-US" sz="4400" i="1" dirty="0">
              <a:solidFill>
                <a:srgbClr val="FFFFFF"/>
              </a:solidFill>
              <a:latin typeface="Georgia"/>
              <a:ea typeface="Georgia"/>
              <a:cs typeface="Georgia"/>
              <a:sym typeface="Georgia"/>
            </a:endParaRPr>
          </a:p>
          <a:p>
            <a:pPr lvl="0">
              <a:lnSpc>
                <a:spcPct val="80000"/>
              </a:lnSpc>
              <a:buClr>
                <a:srgbClr val="000000"/>
              </a:buClr>
              <a:buSzPct val="25000"/>
            </a:pPr>
            <a:r>
              <a:rPr lang="en-US" sz="4400" i="1" dirty="0">
                <a:solidFill>
                  <a:srgbClr val="FFFFFF"/>
                </a:solidFill>
                <a:latin typeface="Georgia"/>
                <a:ea typeface="Georgia"/>
                <a:cs typeface="Georgia"/>
                <a:sym typeface="Georgia"/>
              </a:rPr>
              <a:t>Inventory Analysis Case Study</a:t>
            </a:r>
          </a:p>
          <a:p>
            <a:pPr lvl="0">
              <a:lnSpc>
                <a:spcPct val="80000"/>
              </a:lnSpc>
              <a:buClr>
                <a:srgbClr val="000000"/>
              </a:buClr>
              <a:buSzPct val="25000"/>
            </a:pPr>
            <a:endParaRPr lang="en-US" sz="4400" i="1" dirty="0">
              <a:solidFill>
                <a:srgbClr val="FFFFFF"/>
              </a:solidFill>
              <a:latin typeface="Georgia"/>
              <a:ea typeface="Georgia"/>
              <a:cs typeface="Georgia"/>
              <a:sym typeface="Georgia"/>
            </a:endParaRPr>
          </a:p>
          <a:p>
            <a:pPr lvl="0">
              <a:lnSpc>
                <a:spcPct val="80000"/>
              </a:lnSpc>
              <a:buClr>
                <a:srgbClr val="000000"/>
              </a:buClr>
              <a:buSzPct val="25000"/>
            </a:pPr>
            <a:r>
              <a:rPr lang="en-US" sz="4400" i="1" dirty="0">
                <a:solidFill>
                  <a:srgbClr val="FFFFFF"/>
                </a:solidFill>
                <a:latin typeface="Georgia"/>
                <a:ea typeface="Georgia"/>
                <a:cs typeface="Georgia"/>
                <a:sym typeface="Georgia"/>
              </a:rPr>
              <a:t>Phase </a:t>
            </a:r>
            <a:r>
              <a:rPr lang="en-US" sz="4400" i="1" dirty="0" smtClean="0">
                <a:solidFill>
                  <a:srgbClr val="FFFFFF"/>
                </a:solidFill>
                <a:latin typeface="Georgia"/>
                <a:ea typeface="Georgia"/>
                <a:cs typeface="Georgia"/>
                <a:sym typeface="Georgia"/>
              </a:rPr>
              <a:t>2</a:t>
            </a:r>
          </a:p>
          <a:p>
            <a:pPr>
              <a:lnSpc>
                <a:spcPct val="80000"/>
              </a:lnSpc>
              <a:buClr>
                <a:srgbClr val="000000"/>
              </a:buClr>
              <a:buSzPct val="25000"/>
            </a:pPr>
            <a:r>
              <a:rPr lang="en-US" dirty="0">
                <a:solidFill>
                  <a:schemeClr val="bg1"/>
                </a:solidFill>
                <a:latin typeface="Georgia" panose="02040502050405020303" pitchFamily="18" charset="0"/>
              </a:rPr>
              <a:t>*Note1:  </a:t>
            </a:r>
            <a:r>
              <a:rPr lang="en-US" dirty="0" err="1">
                <a:solidFill>
                  <a:schemeClr val="bg1"/>
                </a:solidFill>
                <a:latin typeface="Georgia" panose="02040502050405020303" pitchFamily="18" charset="0"/>
              </a:rPr>
              <a:t>Bibitor</a:t>
            </a:r>
            <a:r>
              <a:rPr lang="en-US" dirty="0">
                <a:solidFill>
                  <a:schemeClr val="bg1"/>
                </a:solidFill>
                <a:latin typeface="Georgia" panose="02040502050405020303" pitchFamily="18" charset="0"/>
              </a:rPr>
              <a:t>, LLC is a fictitious company based on data created by the HUB of Analytics Education @ </a:t>
            </a:r>
            <a:r>
              <a:rPr lang="en-US" u="sng" dirty="0">
                <a:solidFill>
                  <a:schemeClr val="bg1"/>
                </a:solidFill>
                <a:latin typeface="Georgia" panose="02040502050405020303" pitchFamily="18" charset="0"/>
              </a:rPr>
              <a:t>www.hubae.org</a:t>
            </a:r>
            <a:r>
              <a:rPr lang="en-US" dirty="0">
                <a:solidFill>
                  <a:schemeClr val="bg1"/>
                </a:solidFill>
                <a:latin typeface="Georgia" panose="02040502050405020303" pitchFamily="18" charset="0"/>
              </a:rPr>
              <a:t>. </a:t>
            </a:r>
            <a:endParaRPr lang="en" i="1" dirty="0">
              <a:solidFill>
                <a:schemeClr val="bg1"/>
              </a:solidFill>
              <a:latin typeface="Georgia" panose="02040502050405020303" pitchFamily="18" charset="0"/>
              <a:ea typeface="Georgia"/>
              <a:cs typeface="Georgia"/>
              <a:sym typeface="Georgia"/>
            </a:endParaRPr>
          </a:p>
          <a:p>
            <a:pPr lvl="0">
              <a:lnSpc>
                <a:spcPct val="80000"/>
              </a:lnSpc>
              <a:buClr>
                <a:srgbClr val="000000"/>
              </a:buClr>
              <a:buSzPct val="25000"/>
            </a:pPr>
            <a:endParaRPr lang="en" sz="4400" i="1" dirty="0">
              <a:solidFill>
                <a:srgbClr val="FFFFFF"/>
              </a:solidFill>
              <a:latin typeface="Georgia"/>
              <a:ea typeface="Georgia"/>
              <a:cs typeface="Georgia"/>
              <a:sym typeface="Georgi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5" name="Shape 395"/>
          <p:cNvSpPr txBox="1"/>
          <p:nvPr/>
        </p:nvSpPr>
        <p:spPr>
          <a:xfrm>
            <a:off x="832949" y="280075"/>
            <a:ext cx="6525794" cy="325499"/>
          </a:xfrm>
          <a:prstGeom prst="rect">
            <a:avLst/>
          </a:prstGeom>
          <a:noFill/>
          <a:ln>
            <a:noFill/>
          </a:ln>
        </p:spPr>
        <p:txBody>
          <a:bodyPr wrap="square" lIns="0" tIns="0" rIns="0" bIns="0" anchor="t" anchorCtr="0">
            <a:noAutofit/>
          </a:bodyPr>
          <a:lstStyle/>
          <a:p>
            <a:pPr lvl="0">
              <a:buClr>
                <a:srgbClr val="000000"/>
              </a:buClr>
              <a:buSzPct val="25000"/>
            </a:pPr>
            <a:r>
              <a:rPr lang="en-US" sz="2400" i="1" dirty="0">
                <a:solidFill>
                  <a:srgbClr val="FFFFFF"/>
                </a:solidFill>
                <a:latin typeface="Georgia"/>
                <a:ea typeface="Georgia"/>
                <a:cs typeface="Georgia"/>
                <a:sym typeface="Georgia"/>
              </a:rPr>
              <a:t>Review of Pre-Work and Case Results</a:t>
            </a:r>
            <a:endParaRPr lang="en" sz="2400" b="0" i="1" u="none" strike="noStrike" cap="none" dirty="0">
              <a:solidFill>
                <a:srgbClr val="FFFFFF"/>
              </a:solidFill>
              <a:latin typeface="Georgia"/>
              <a:ea typeface="Georgia"/>
              <a:cs typeface="Georgia"/>
              <a:sym typeface="Georgia"/>
            </a:endParaRPr>
          </a:p>
        </p:txBody>
      </p:sp>
    </p:spTree>
    <p:extLst>
      <p:ext uri="{BB962C8B-B14F-4D97-AF65-F5344CB8AC3E}">
        <p14:creationId xmlns:p14="http://schemas.microsoft.com/office/powerpoint/2010/main" val="36086010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5" name="Shape 395"/>
          <p:cNvSpPr txBox="1"/>
          <p:nvPr/>
        </p:nvSpPr>
        <p:spPr>
          <a:xfrm>
            <a:off x="832949" y="280075"/>
            <a:ext cx="6525794" cy="325499"/>
          </a:xfrm>
          <a:prstGeom prst="rect">
            <a:avLst/>
          </a:prstGeom>
          <a:noFill/>
          <a:ln>
            <a:noFill/>
          </a:ln>
        </p:spPr>
        <p:txBody>
          <a:bodyPr wrap="square" lIns="0" tIns="0" rIns="0" bIns="0" anchor="t" anchorCtr="0">
            <a:noAutofit/>
          </a:bodyPr>
          <a:lstStyle/>
          <a:p>
            <a:pPr lvl="0">
              <a:buClr>
                <a:srgbClr val="000000"/>
              </a:buClr>
              <a:buSzPct val="25000"/>
            </a:pPr>
            <a:r>
              <a:rPr lang="en-US" sz="2400" i="1">
                <a:solidFill>
                  <a:srgbClr val="FFFFFF"/>
                </a:solidFill>
                <a:latin typeface="Georgia"/>
                <a:ea typeface="Georgia"/>
                <a:cs typeface="Georgia"/>
                <a:sym typeface="Georgia"/>
              </a:rPr>
              <a:t>Data Pre-Processing</a:t>
            </a:r>
            <a:endParaRPr lang="en" sz="2400" b="0" i="1" u="none" strike="noStrike" cap="none" dirty="0">
              <a:solidFill>
                <a:srgbClr val="FFFFFF"/>
              </a:solidFill>
              <a:latin typeface="Georgia"/>
              <a:ea typeface="Georgia"/>
              <a:cs typeface="Georgia"/>
              <a:sym typeface="Georgia"/>
            </a:endParaRPr>
          </a:p>
        </p:txBody>
      </p:sp>
      <p:sp>
        <p:nvSpPr>
          <p:cNvPr id="397" name="Shape 397"/>
          <p:cNvSpPr txBox="1"/>
          <p:nvPr/>
        </p:nvSpPr>
        <p:spPr>
          <a:xfrm>
            <a:off x="822098" y="1296998"/>
            <a:ext cx="7328988" cy="3608680"/>
          </a:xfrm>
          <a:prstGeom prst="rect">
            <a:avLst/>
          </a:prstGeom>
          <a:noFill/>
          <a:ln>
            <a:noFill/>
          </a:ln>
        </p:spPr>
        <p:txBody>
          <a:bodyPr wrap="square" lIns="0" tIns="0" rIns="0" bIns="0" anchor="t" anchorCtr="0">
            <a:spAutoFit/>
          </a:bodyPr>
          <a:lstStyle/>
          <a:p>
            <a:pPr marL="228600" lvl="0" indent="-228600">
              <a:spcAft>
                <a:spcPts val="900"/>
              </a:spcAft>
              <a:buClr>
                <a:srgbClr val="000000"/>
              </a:buClr>
              <a:buSzPct val="100000"/>
              <a:buFont typeface="Arial" panose="020B0604020202020204" pitchFamily="34" charset="0"/>
              <a:buChar char="•"/>
            </a:pPr>
            <a:r>
              <a:rPr lang="en-US" dirty="0"/>
              <a:t>Using the database from Phase 1, create a table with the following:</a:t>
            </a:r>
          </a:p>
          <a:p>
            <a:pPr marL="457200" lvl="3" indent="-228600">
              <a:spcAft>
                <a:spcPts val="900"/>
              </a:spcAft>
              <a:buClr>
                <a:srgbClr val="000000"/>
              </a:buClr>
              <a:buSzPct val="100000"/>
              <a:buFont typeface="Calibri" panose="020F0502020204030204" pitchFamily="34" charset="0"/>
              <a:buChar char="-"/>
            </a:pPr>
            <a:r>
              <a:rPr lang="en-US" dirty="0" smtClean="0"/>
              <a:t>For </a:t>
            </a:r>
            <a:r>
              <a:rPr lang="en-US" dirty="0"/>
              <a:t>each unique record-- ‘Brand’ (e.g. Product SKU) by ‘Store’-- in table </a:t>
            </a:r>
            <a:r>
              <a:rPr lang="en-US" dirty="0" err="1"/>
              <a:t>EndInvDec</a:t>
            </a:r>
            <a:r>
              <a:rPr lang="en-US" dirty="0"/>
              <a:t>, recalculate the ‘</a:t>
            </a:r>
            <a:r>
              <a:rPr lang="en-US" dirty="0" err="1"/>
              <a:t>PurchasePrice</a:t>
            </a:r>
            <a:r>
              <a:rPr lang="en-US" dirty="0"/>
              <a:t>’ assuming the costing method is moving-average cost</a:t>
            </a:r>
            <a:r>
              <a:rPr lang="en-US" dirty="0" smtClean="0"/>
              <a:t>. </a:t>
            </a:r>
            <a:endParaRPr lang="en-US" dirty="0"/>
          </a:p>
          <a:p>
            <a:pPr marL="457200" lvl="3" indent="-228600">
              <a:spcAft>
                <a:spcPts val="900"/>
              </a:spcAft>
              <a:buClr>
                <a:srgbClr val="000000"/>
              </a:buClr>
              <a:buSzPct val="100000"/>
              <a:buFont typeface="Calibri" panose="020F0502020204030204" pitchFamily="34" charset="0"/>
              <a:buChar char="-"/>
            </a:pPr>
            <a:r>
              <a:rPr lang="en-US" dirty="0"/>
              <a:t>Assume that each transaction per table </a:t>
            </a:r>
            <a:r>
              <a:rPr lang="en-US" dirty="0" err="1"/>
              <a:t>SalesDec</a:t>
            </a:r>
            <a:r>
              <a:rPr lang="en-US" dirty="0"/>
              <a:t> reduces inventory on-hand quantities and that each transaction in table increases inventory on-hand quantities</a:t>
            </a:r>
            <a:r>
              <a:rPr lang="en-US" dirty="0" smtClean="0"/>
              <a:t>. </a:t>
            </a:r>
            <a:endParaRPr lang="en-US" dirty="0"/>
          </a:p>
          <a:p>
            <a:pPr marL="457200" lvl="3" indent="-228600">
              <a:spcAft>
                <a:spcPts val="900"/>
              </a:spcAft>
              <a:buClr>
                <a:srgbClr val="000000"/>
              </a:buClr>
              <a:buSzPct val="100000"/>
              <a:buFont typeface="Calibri" panose="020F0502020204030204" pitchFamily="34" charset="0"/>
              <a:buChar char="-"/>
            </a:pPr>
            <a:r>
              <a:rPr lang="en-US" dirty="0"/>
              <a:t>Your resulting table should include [A] a new column with the re-calculated purchase price using moving-average cost based on actual transactions; the resulting table should also include [B] a new field that calculates the difference between the ‘</a:t>
            </a:r>
            <a:r>
              <a:rPr lang="en-US" dirty="0" err="1"/>
              <a:t>PurchasePrice</a:t>
            </a:r>
            <a:r>
              <a:rPr lang="en-US" dirty="0"/>
              <a:t>’ per table </a:t>
            </a:r>
            <a:r>
              <a:rPr lang="en-US" dirty="0" err="1"/>
              <a:t>EndInvDec</a:t>
            </a:r>
            <a:r>
              <a:rPr lang="en-US" dirty="0"/>
              <a:t> and the recalculated column (column [A</a:t>
            </a:r>
            <a:r>
              <a:rPr lang="en-US" dirty="0" smtClean="0"/>
              <a:t>]). </a:t>
            </a:r>
            <a:endParaRPr lang="en-US" dirty="0"/>
          </a:p>
          <a:p>
            <a:pPr marL="457200" lvl="3" indent="-228600">
              <a:spcAft>
                <a:spcPts val="900"/>
              </a:spcAft>
              <a:buClr>
                <a:srgbClr val="000000"/>
              </a:buClr>
              <a:buSzPct val="100000"/>
              <a:buFont typeface="Calibri" panose="020F0502020204030204" pitchFamily="34" charset="0"/>
              <a:buChar char="-"/>
            </a:pPr>
            <a:r>
              <a:rPr lang="en-US" dirty="0"/>
              <a:t>Assume that quantities &amp; prices in table </a:t>
            </a:r>
            <a:r>
              <a:rPr lang="en-US" dirty="0" err="1"/>
              <a:t>BegInvDec</a:t>
            </a:r>
            <a:r>
              <a:rPr lang="en-US" dirty="0"/>
              <a:t> are as-of 12/1/2016. </a:t>
            </a:r>
          </a:p>
          <a:p>
            <a:pPr marL="457200" lvl="3" indent="-228600">
              <a:spcAft>
                <a:spcPts val="900"/>
              </a:spcAft>
              <a:buClr>
                <a:srgbClr val="000000"/>
              </a:buClr>
              <a:buSzPct val="100000"/>
              <a:buFont typeface="Calibri" panose="020F0502020204030204" pitchFamily="34" charset="0"/>
              <a:buChar char="-"/>
            </a:pPr>
            <a:r>
              <a:rPr lang="en-US" b="1" dirty="0"/>
              <a:t>Hint:</a:t>
            </a:r>
            <a:r>
              <a:rPr lang="en-US" dirty="0"/>
              <a:t> Sales &amp; Purchases transaction tables include data from prior to </a:t>
            </a:r>
            <a:r>
              <a:rPr lang="en-US" dirty="0" smtClean="0"/>
              <a:t>December.</a:t>
            </a:r>
          </a:p>
          <a:p>
            <a:pPr marL="457200" lvl="3" indent="-228600">
              <a:spcAft>
                <a:spcPts val="900"/>
              </a:spcAft>
              <a:buClr>
                <a:srgbClr val="000000"/>
              </a:buClr>
              <a:buSzPct val="100000"/>
              <a:buFont typeface="Calibri" panose="020F0502020204030204" pitchFamily="34" charset="0"/>
              <a:buChar char="-"/>
            </a:pPr>
            <a:r>
              <a:rPr lang="en-US" dirty="0"/>
              <a:t>Review Appendix3_Section2_1_SQLPrepTable.txt</a:t>
            </a:r>
            <a:endParaRPr lang="en-US" dirty="0" smtClean="0"/>
          </a:p>
          <a:p>
            <a:pPr marL="457200" lvl="3" indent="-228600">
              <a:spcAft>
                <a:spcPts val="900"/>
              </a:spcAft>
              <a:buClr>
                <a:srgbClr val="000000"/>
              </a:buClr>
              <a:buSzPct val="100000"/>
              <a:buFont typeface="Calibri" panose="020F0502020204030204" pitchFamily="34" charset="0"/>
              <a:buChar char="-"/>
            </a:pPr>
            <a:endParaRPr lang="en-US" dirty="0"/>
          </a:p>
        </p:txBody>
      </p:sp>
    </p:spTree>
    <p:extLst>
      <p:ext uri="{BB962C8B-B14F-4D97-AF65-F5344CB8AC3E}">
        <p14:creationId xmlns:p14="http://schemas.microsoft.com/office/powerpoint/2010/main" val="4752553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5" name="Shape 395"/>
          <p:cNvSpPr txBox="1"/>
          <p:nvPr/>
        </p:nvSpPr>
        <p:spPr>
          <a:xfrm>
            <a:off x="832949" y="280075"/>
            <a:ext cx="6525794" cy="325499"/>
          </a:xfrm>
          <a:prstGeom prst="rect">
            <a:avLst/>
          </a:prstGeom>
          <a:noFill/>
          <a:ln>
            <a:noFill/>
          </a:ln>
        </p:spPr>
        <p:txBody>
          <a:bodyPr wrap="square" lIns="0" tIns="0" rIns="0" bIns="0" anchor="t" anchorCtr="0">
            <a:noAutofit/>
          </a:bodyPr>
          <a:lstStyle/>
          <a:p>
            <a:pPr lvl="0">
              <a:buClr>
                <a:srgbClr val="000000"/>
              </a:buClr>
              <a:buSzPct val="25000"/>
            </a:pPr>
            <a:r>
              <a:rPr lang="en-US" sz="2400" i="1" dirty="0">
                <a:solidFill>
                  <a:srgbClr val="FFFFFF"/>
                </a:solidFill>
                <a:latin typeface="Georgia"/>
                <a:ea typeface="Georgia"/>
                <a:cs typeface="Georgia"/>
                <a:sym typeface="Georgia"/>
              </a:rPr>
              <a:t>Data Pre-Processing</a:t>
            </a:r>
            <a:endParaRPr lang="en" sz="2400" b="0" i="1" u="none" strike="noStrike" cap="none" dirty="0">
              <a:solidFill>
                <a:srgbClr val="FFFFFF"/>
              </a:solidFill>
              <a:latin typeface="Georgia"/>
              <a:ea typeface="Georgia"/>
              <a:cs typeface="Georgia"/>
              <a:sym typeface="Georgia"/>
            </a:endParaRPr>
          </a:p>
        </p:txBody>
      </p:sp>
      <p:pic>
        <p:nvPicPr>
          <p:cNvPr id="3" name="Content Placeholder 5"/>
          <p:cNvPicPr>
            <a:picLocks noChangeAspect="1"/>
          </p:cNvPicPr>
          <p:nvPr/>
        </p:nvPicPr>
        <p:blipFill>
          <a:blip r:embed="rId3"/>
          <a:stretch>
            <a:fillRect/>
          </a:stretch>
        </p:blipFill>
        <p:spPr>
          <a:xfrm>
            <a:off x="832949" y="1342073"/>
            <a:ext cx="6078390" cy="3082924"/>
          </a:xfrm>
          <a:prstGeom prst="rect">
            <a:avLst/>
          </a:prstGeom>
          <a:ln w="6350">
            <a:solidFill>
              <a:srgbClr val="968C6D"/>
            </a:solidFill>
          </a:ln>
        </p:spPr>
      </p:pic>
    </p:spTree>
    <p:extLst>
      <p:ext uri="{BB962C8B-B14F-4D97-AF65-F5344CB8AC3E}">
        <p14:creationId xmlns:p14="http://schemas.microsoft.com/office/powerpoint/2010/main" val="827204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5" name="Shape 395"/>
          <p:cNvSpPr txBox="1"/>
          <p:nvPr/>
        </p:nvSpPr>
        <p:spPr>
          <a:xfrm>
            <a:off x="832949" y="280075"/>
            <a:ext cx="6525794" cy="325499"/>
          </a:xfrm>
          <a:prstGeom prst="rect">
            <a:avLst/>
          </a:prstGeom>
          <a:noFill/>
          <a:ln>
            <a:noFill/>
          </a:ln>
        </p:spPr>
        <p:txBody>
          <a:bodyPr wrap="square" lIns="0" tIns="0" rIns="0" bIns="0" anchor="t" anchorCtr="0">
            <a:noAutofit/>
          </a:bodyPr>
          <a:lstStyle/>
          <a:p>
            <a:pPr lvl="0">
              <a:buClr>
                <a:srgbClr val="000000"/>
              </a:buClr>
              <a:buSzPct val="25000"/>
            </a:pPr>
            <a:r>
              <a:rPr lang="en-US" sz="2400" i="1" dirty="0">
                <a:solidFill>
                  <a:srgbClr val="FFFFFF"/>
                </a:solidFill>
                <a:latin typeface="Georgia"/>
                <a:ea typeface="Georgia"/>
                <a:cs typeface="Georgia"/>
                <a:sym typeface="Georgia"/>
              </a:rPr>
              <a:t>Link Visualization File to Source Data</a:t>
            </a:r>
            <a:endParaRPr lang="en" sz="2400" b="0" i="1" u="none" strike="noStrike" cap="none" dirty="0">
              <a:solidFill>
                <a:srgbClr val="FFFFFF"/>
              </a:solidFill>
              <a:latin typeface="Georgia"/>
              <a:ea typeface="Georgia"/>
              <a:cs typeface="Georgia"/>
              <a:sym typeface="Georgia"/>
            </a:endParaRPr>
          </a:p>
        </p:txBody>
      </p:sp>
      <p:sp>
        <p:nvSpPr>
          <p:cNvPr id="4" name="Shape 397"/>
          <p:cNvSpPr txBox="1"/>
          <p:nvPr/>
        </p:nvSpPr>
        <p:spPr>
          <a:xfrm>
            <a:off x="832949" y="1296998"/>
            <a:ext cx="7328988" cy="1631216"/>
          </a:xfrm>
          <a:prstGeom prst="rect">
            <a:avLst/>
          </a:prstGeom>
          <a:noFill/>
          <a:ln>
            <a:noFill/>
          </a:ln>
        </p:spPr>
        <p:txBody>
          <a:bodyPr wrap="square" lIns="0" tIns="0" rIns="0" bIns="0" anchor="t" anchorCtr="0">
            <a:spAutoFit/>
          </a:bodyPr>
          <a:lstStyle/>
          <a:p>
            <a:pPr marL="228600" lvl="0" indent="-228600">
              <a:spcAft>
                <a:spcPts val="600"/>
              </a:spcAft>
              <a:buClr>
                <a:srgbClr val="000000"/>
              </a:buClr>
              <a:buSzPct val="100000"/>
              <a:buFont typeface="+mj-lt"/>
              <a:buAutoNum type="alphaLcPeriod"/>
            </a:pPr>
            <a:r>
              <a:rPr lang="en-US" sz="1600" dirty="0"/>
              <a:t>Export prep table from Exercise 1a </a:t>
            </a:r>
            <a:r>
              <a:rPr lang="en-US" sz="1600" dirty="0" smtClean="0"/>
              <a:t>above to </a:t>
            </a:r>
            <a:r>
              <a:rPr lang="en-US" sz="1600" dirty="0"/>
              <a:t>excel, and save to local folder. </a:t>
            </a:r>
          </a:p>
          <a:p>
            <a:pPr marL="457200" lvl="1" indent="-228600">
              <a:spcAft>
                <a:spcPts val="600"/>
              </a:spcAft>
              <a:buClr>
                <a:srgbClr val="000000"/>
              </a:buClr>
              <a:buSzPct val="100000"/>
              <a:buFont typeface="Calibri" panose="020F0502020204030204" pitchFamily="34" charset="0"/>
              <a:buChar char="-"/>
            </a:pPr>
            <a:r>
              <a:rPr lang="en-US" sz="1600" b="1" dirty="0"/>
              <a:t>Note: DO NOT USE SQL DB Export feature; simply copy/paste table from query results into an excel file, and include your column names in the top header row. </a:t>
            </a:r>
          </a:p>
          <a:p>
            <a:pPr marL="228600" lvl="0" indent="-228600">
              <a:spcAft>
                <a:spcPts val="600"/>
              </a:spcAft>
              <a:buClr>
                <a:srgbClr val="000000"/>
              </a:buClr>
              <a:buSzPct val="100000"/>
              <a:buFont typeface="+mj-lt"/>
              <a:buAutoNum type="alphaLcPeriod"/>
            </a:pPr>
            <a:r>
              <a:rPr lang="en-US" sz="1600" dirty="0"/>
              <a:t>Open Tableau application. Click </a:t>
            </a:r>
            <a:r>
              <a:rPr lang="en-US" sz="1600" dirty="0" smtClean="0"/>
              <a:t>Connect</a:t>
            </a:r>
            <a:r>
              <a:rPr lang="en-US" sz="1600" dirty="0">
                <a:sym typeface="Wingdings" panose="05000000000000000000" pitchFamily="2" charset="2"/>
              </a:rPr>
              <a:t>  </a:t>
            </a:r>
            <a:r>
              <a:rPr lang="en-US" sz="1600" dirty="0" smtClean="0"/>
              <a:t>to </a:t>
            </a:r>
            <a:r>
              <a:rPr lang="en-US" sz="1600" dirty="0"/>
              <a:t>Text </a:t>
            </a:r>
            <a:r>
              <a:rPr lang="en-US" sz="1600" dirty="0" smtClean="0"/>
              <a:t>file</a:t>
            </a:r>
            <a:r>
              <a:rPr lang="en-US" sz="1600" dirty="0">
                <a:sym typeface="Wingdings" panose="05000000000000000000" pitchFamily="2" charset="2"/>
              </a:rPr>
              <a:t>  </a:t>
            </a:r>
            <a:r>
              <a:rPr lang="en-US" sz="1600" dirty="0" smtClean="0"/>
              <a:t>navigate </a:t>
            </a:r>
            <a:r>
              <a:rPr lang="en-US" sz="1600" dirty="0"/>
              <a:t>to prep table saved locally in previous step.</a:t>
            </a:r>
          </a:p>
        </p:txBody>
      </p:sp>
    </p:spTree>
    <p:extLst>
      <p:ext uri="{BB962C8B-B14F-4D97-AF65-F5344CB8AC3E}">
        <p14:creationId xmlns:p14="http://schemas.microsoft.com/office/powerpoint/2010/main" val="6877475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5" name="Shape 395"/>
          <p:cNvSpPr txBox="1"/>
          <p:nvPr/>
        </p:nvSpPr>
        <p:spPr>
          <a:xfrm>
            <a:off x="832949" y="280075"/>
            <a:ext cx="6525794" cy="325499"/>
          </a:xfrm>
          <a:prstGeom prst="rect">
            <a:avLst/>
          </a:prstGeom>
          <a:noFill/>
          <a:ln>
            <a:noFill/>
          </a:ln>
        </p:spPr>
        <p:txBody>
          <a:bodyPr wrap="square" lIns="0" tIns="0" rIns="0" bIns="0" anchor="t" anchorCtr="0">
            <a:noAutofit/>
          </a:bodyPr>
          <a:lstStyle/>
          <a:p>
            <a:pPr lvl="0">
              <a:buClr>
                <a:srgbClr val="000000"/>
              </a:buClr>
              <a:buSzPct val="25000"/>
            </a:pPr>
            <a:r>
              <a:rPr lang="en-US" sz="2400" i="1" dirty="0">
                <a:solidFill>
                  <a:srgbClr val="FFFFFF"/>
                </a:solidFill>
                <a:latin typeface="Georgia"/>
                <a:ea typeface="Georgia"/>
                <a:cs typeface="Georgia"/>
                <a:sym typeface="Georgia"/>
              </a:rPr>
              <a:t>Link Visualization File to Source Data</a:t>
            </a:r>
            <a:endParaRPr lang="en" sz="2400" b="0" i="1" u="none" strike="noStrike" cap="none" dirty="0">
              <a:solidFill>
                <a:srgbClr val="FFFFFF"/>
              </a:solidFill>
              <a:latin typeface="Georgia"/>
              <a:ea typeface="Georgia"/>
              <a:cs typeface="Georgia"/>
              <a:sym typeface="Georgia"/>
            </a:endParaRPr>
          </a:p>
        </p:txBody>
      </p:sp>
      <p:pic>
        <p:nvPicPr>
          <p:cNvPr id="5" name="Content Placeholder 9"/>
          <p:cNvPicPr>
            <a:picLocks noChangeAspect="1"/>
          </p:cNvPicPr>
          <p:nvPr/>
        </p:nvPicPr>
        <p:blipFill>
          <a:blip r:embed="rId3"/>
          <a:stretch>
            <a:fillRect/>
          </a:stretch>
        </p:blipFill>
        <p:spPr>
          <a:xfrm>
            <a:off x="832949" y="1342073"/>
            <a:ext cx="5345630" cy="3104784"/>
          </a:xfrm>
          <a:prstGeom prst="rect">
            <a:avLst/>
          </a:prstGeom>
          <a:ln w="6350">
            <a:solidFill>
              <a:srgbClr val="968C6D"/>
            </a:solidFill>
          </a:ln>
        </p:spPr>
      </p:pic>
    </p:spTree>
    <p:extLst>
      <p:ext uri="{BB962C8B-B14F-4D97-AF65-F5344CB8AC3E}">
        <p14:creationId xmlns:p14="http://schemas.microsoft.com/office/powerpoint/2010/main" val="3864907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5" name="Shape 395"/>
          <p:cNvSpPr txBox="1"/>
          <p:nvPr/>
        </p:nvSpPr>
        <p:spPr>
          <a:xfrm>
            <a:off x="832949" y="280075"/>
            <a:ext cx="6525794" cy="325499"/>
          </a:xfrm>
          <a:prstGeom prst="rect">
            <a:avLst/>
          </a:prstGeom>
          <a:noFill/>
          <a:ln>
            <a:noFill/>
          </a:ln>
        </p:spPr>
        <p:txBody>
          <a:bodyPr wrap="square" lIns="0" tIns="0" rIns="0" bIns="0" anchor="t" anchorCtr="0">
            <a:noAutofit/>
          </a:bodyPr>
          <a:lstStyle/>
          <a:p>
            <a:pPr lvl="0">
              <a:buClr>
                <a:srgbClr val="000000"/>
              </a:buClr>
              <a:buSzPct val="25000"/>
            </a:pPr>
            <a:r>
              <a:rPr lang="en-US" sz="2400" i="1" dirty="0">
                <a:solidFill>
                  <a:srgbClr val="FFFFFF"/>
                </a:solidFill>
                <a:latin typeface="Georgia"/>
                <a:ea typeface="Georgia"/>
                <a:cs typeface="Georgia"/>
                <a:sym typeface="Georgia"/>
              </a:rPr>
              <a:t>General Navigation</a:t>
            </a:r>
            <a:endParaRPr lang="en" sz="2400" b="0" i="1" u="none" strike="noStrike" cap="none" dirty="0">
              <a:solidFill>
                <a:srgbClr val="FFFFFF"/>
              </a:solidFill>
              <a:latin typeface="Georgia"/>
              <a:ea typeface="Georgia"/>
              <a:cs typeface="Georgia"/>
              <a:sym typeface="Georgia"/>
            </a:endParaRPr>
          </a:p>
        </p:txBody>
      </p:sp>
      <p:pic>
        <p:nvPicPr>
          <p:cNvPr id="4" name="Content Placeholder 4"/>
          <p:cNvPicPr>
            <a:picLocks noChangeAspect="1"/>
          </p:cNvPicPr>
          <p:nvPr/>
        </p:nvPicPr>
        <p:blipFill>
          <a:blip r:embed="rId3"/>
          <a:stretch>
            <a:fillRect/>
          </a:stretch>
        </p:blipFill>
        <p:spPr>
          <a:xfrm>
            <a:off x="832949" y="1342073"/>
            <a:ext cx="5673904" cy="3133842"/>
          </a:xfrm>
          <a:prstGeom prst="rect">
            <a:avLst/>
          </a:prstGeom>
          <a:ln w="6350">
            <a:solidFill>
              <a:srgbClr val="968C6D"/>
            </a:solidFill>
          </a:ln>
        </p:spPr>
      </p:pic>
    </p:spTree>
    <p:extLst>
      <p:ext uri="{BB962C8B-B14F-4D97-AF65-F5344CB8AC3E}">
        <p14:creationId xmlns:p14="http://schemas.microsoft.com/office/powerpoint/2010/main" val="36910117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5" name="Shape 395"/>
          <p:cNvSpPr txBox="1"/>
          <p:nvPr/>
        </p:nvSpPr>
        <p:spPr>
          <a:xfrm>
            <a:off x="832949" y="280075"/>
            <a:ext cx="6525794" cy="325499"/>
          </a:xfrm>
          <a:prstGeom prst="rect">
            <a:avLst/>
          </a:prstGeom>
          <a:noFill/>
          <a:ln>
            <a:noFill/>
          </a:ln>
        </p:spPr>
        <p:txBody>
          <a:bodyPr wrap="square" lIns="0" tIns="0" rIns="0" bIns="0" anchor="t" anchorCtr="0">
            <a:noAutofit/>
          </a:bodyPr>
          <a:lstStyle/>
          <a:p>
            <a:pPr lvl="0">
              <a:buClr>
                <a:srgbClr val="000000"/>
              </a:buClr>
              <a:buSzPct val="25000"/>
            </a:pPr>
            <a:r>
              <a:rPr lang="en-US" sz="2400" i="1" dirty="0">
                <a:solidFill>
                  <a:srgbClr val="FFFFFF"/>
                </a:solidFill>
                <a:latin typeface="Georgia"/>
                <a:ea typeface="Georgia"/>
                <a:cs typeface="Georgia"/>
                <a:sym typeface="Georgia"/>
              </a:rPr>
              <a:t>Become Familiar with Basic Functions</a:t>
            </a:r>
            <a:endParaRPr lang="en" sz="2400" b="0" i="1" u="none" strike="noStrike" cap="none" dirty="0">
              <a:solidFill>
                <a:srgbClr val="FFFFFF"/>
              </a:solidFill>
              <a:latin typeface="Georgia"/>
              <a:ea typeface="Georgia"/>
              <a:cs typeface="Georgia"/>
              <a:sym typeface="Georgia"/>
            </a:endParaRPr>
          </a:p>
        </p:txBody>
      </p:sp>
      <p:pic>
        <p:nvPicPr>
          <p:cNvPr id="5" name="Content Placeholder 5"/>
          <p:cNvPicPr>
            <a:picLocks noChangeAspect="1"/>
          </p:cNvPicPr>
          <p:nvPr/>
        </p:nvPicPr>
        <p:blipFill>
          <a:blip r:embed="rId3"/>
          <a:stretch>
            <a:fillRect/>
          </a:stretch>
        </p:blipFill>
        <p:spPr>
          <a:xfrm>
            <a:off x="282823" y="1089312"/>
            <a:ext cx="5448265" cy="2895390"/>
          </a:xfrm>
          <a:prstGeom prst="rect">
            <a:avLst/>
          </a:prstGeom>
          <a:ln w="6350">
            <a:solidFill>
              <a:srgbClr val="968C6D"/>
            </a:solidFill>
          </a:ln>
        </p:spPr>
      </p:pic>
      <p:sp>
        <p:nvSpPr>
          <p:cNvPr id="6" name="Shape 397"/>
          <p:cNvSpPr txBox="1"/>
          <p:nvPr/>
        </p:nvSpPr>
        <p:spPr>
          <a:xfrm>
            <a:off x="5851377" y="1347798"/>
            <a:ext cx="3069595" cy="984885"/>
          </a:xfrm>
          <a:prstGeom prst="rect">
            <a:avLst/>
          </a:prstGeom>
          <a:noFill/>
          <a:ln>
            <a:noFill/>
          </a:ln>
        </p:spPr>
        <p:txBody>
          <a:bodyPr wrap="square" lIns="0" tIns="0" rIns="0" bIns="0" anchor="t" anchorCtr="0">
            <a:spAutoFit/>
          </a:bodyPr>
          <a:lstStyle/>
          <a:p>
            <a:pPr marL="228600" lvl="0" indent="-228600">
              <a:spcAft>
                <a:spcPts val="600"/>
              </a:spcAft>
              <a:buClr>
                <a:srgbClr val="000000"/>
              </a:buClr>
              <a:buSzPct val="100000"/>
              <a:buFont typeface="Arial" panose="020B0604020202020204" pitchFamily="34" charset="0"/>
              <a:buChar char="•"/>
            </a:pPr>
            <a:r>
              <a:rPr lang="en-US" sz="1600" dirty="0"/>
              <a:t>Drag the ‘Store’ field to the Columns breadcrumb, and drag the ‘</a:t>
            </a:r>
            <a:r>
              <a:rPr lang="en-US" sz="1600" dirty="0" err="1"/>
              <a:t>OnHand</a:t>
            </a:r>
            <a:r>
              <a:rPr lang="en-US" sz="1600" dirty="0"/>
              <a:t>’ field to </a:t>
            </a:r>
            <a:r>
              <a:rPr lang="en-US" sz="1600" dirty="0" smtClean="0"/>
              <a:t>the</a:t>
            </a:r>
            <a:br>
              <a:rPr lang="en-US" sz="1600" dirty="0" smtClean="0"/>
            </a:br>
            <a:r>
              <a:rPr lang="en-US" sz="1600" dirty="0" smtClean="0"/>
              <a:t>Rows breadcrumb</a:t>
            </a:r>
            <a:r>
              <a:rPr lang="en-US" sz="1600" dirty="0"/>
              <a:t>. </a:t>
            </a:r>
          </a:p>
        </p:txBody>
      </p:sp>
    </p:spTree>
    <p:extLst>
      <p:ext uri="{BB962C8B-B14F-4D97-AF65-F5344CB8AC3E}">
        <p14:creationId xmlns:p14="http://schemas.microsoft.com/office/powerpoint/2010/main" val="38198162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5" name="Shape 395"/>
          <p:cNvSpPr txBox="1"/>
          <p:nvPr/>
        </p:nvSpPr>
        <p:spPr>
          <a:xfrm>
            <a:off x="832949" y="280075"/>
            <a:ext cx="6525794" cy="325499"/>
          </a:xfrm>
          <a:prstGeom prst="rect">
            <a:avLst/>
          </a:prstGeom>
          <a:noFill/>
          <a:ln>
            <a:noFill/>
          </a:ln>
        </p:spPr>
        <p:txBody>
          <a:bodyPr wrap="square" lIns="0" tIns="0" rIns="0" bIns="0" anchor="t" anchorCtr="0">
            <a:noAutofit/>
          </a:bodyPr>
          <a:lstStyle/>
          <a:p>
            <a:pPr lvl="0">
              <a:buClr>
                <a:srgbClr val="000000"/>
              </a:buClr>
              <a:buSzPct val="25000"/>
            </a:pPr>
            <a:r>
              <a:rPr lang="en-US" sz="2400" i="1" dirty="0">
                <a:solidFill>
                  <a:srgbClr val="FFFFFF"/>
                </a:solidFill>
                <a:latin typeface="Georgia"/>
                <a:ea typeface="Georgia"/>
                <a:cs typeface="Georgia"/>
                <a:sym typeface="Georgia"/>
              </a:rPr>
              <a:t>Become Familiar with Basic Functions</a:t>
            </a:r>
            <a:endParaRPr lang="en" sz="2400" b="0" i="1" u="none" strike="noStrike" cap="none" dirty="0">
              <a:solidFill>
                <a:srgbClr val="FFFFFF"/>
              </a:solidFill>
              <a:latin typeface="Georgia"/>
              <a:ea typeface="Georgia"/>
              <a:cs typeface="Georgia"/>
              <a:sym typeface="Georgia"/>
            </a:endParaRPr>
          </a:p>
        </p:txBody>
      </p:sp>
      <p:sp>
        <p:nvSpPr>
          <p:cNvPr id="6" name="Shape 397"/>
          <p:cNvSpPr txBox="1"/>
          <p:nvPr/>
        </p:nvSpPr>
        <p:spPr>
          <a:xfrm>
            <a:off x="5985194" y="1347798"/>
            <a:ext cx="2616111" cy="2785378"/>
          </a:xfrm>
          <a:prstGeom prst="rect">
            <a:avLst/>
          </a:prstGeom>
          <a:noFill/>
          <a:ln>
            <a:noFill/>
          </a:ln>
        </p:spPr>
        <p:txBody>
          <a:bodyPr wrap="square" lIns="0" tIns="0" rIns="0" bIns="0" anchor="t" anchorCtr="0">
            <a:spAutoFit/>
          </a:bodyPr>
          <a:lstStyle/>
          <a:p>
            <a:pPr marL="228600" lvl="0" indent="-228600">
              <a:spcAft>
                <a:spcPts val="600"/>
              </a:spcAft>
              <a:buClr>
                <a:srgbClr val="000000"/>
              </a:buClr>
              <a:buSzPct val="100000"/>
              <a:buFont typeface="Arial" panose="020B0604020202020204" pitchFamily="34" charset="0"/>
              <a:buChar char="•"/>
            </a:pPr>
            <a:r>
              <a:rPr lang="en-US" sz="1600" dirty="0"/>
              <a:t>Tableau treated the imported source data in field ‘Store’ as an integer, rather than a string</a:t>
            </a:r>
            <a:r>
              <a:rPr lang="en-US" sz="1600" dirty="0" smtClean="0"/>
              <a:t>. </a:t>
            </a:r>
            <a:endParaRPr lang="en-US" sz="1600" dirty="0"/>
          </a:p>
          <a:p>
            <a:pPr marL="228600" lvl="0" indent="-228600">
              <a:spcAft>
                <a:spcPts val="600"/>
              </a:spcAft>
              <a:buClr>
                <a:srgbClr val="000000"/>
              </a:buClr>
              <a:buSzPct val="100000"/>
              <a:buFont typeface="Arial" panose="020B0604020202020204" pitchFamily="34" charset="0"/>
              <a:buChar char="•"/>
            </a:pPr>
            <a:r>
              <a:rPr lang="en-US" sz="1600" dirty="0"/>
              <a:t>We will not be calculating values within the ‘Store’ field</a:t>
            </a:r>
            <a:r>
              <a:rPr lang="en-US" sz="1600" dirty="0" smtClean="0"/>
              <a:t>. As </a:t>
            </a:r>
            <a:r>
              <a:rPr lang="en-US" sz="1600" dirty="0"/>
              <a:t>such, click the drop down on ‘Store’ within the Columns breadcrumb, and </a:t>
            </a:r>
            <a:r>
              <a:rPr lang="en-US" sz="1600" dirty="0" smtClean="0"/>
              <a:t>select ‘Dimension</a:t>
            </a:r>
            <a:r>
              <a:rPr lang="en-US" sz="1600" dirty="0"/>
              <a:t>’. </a:t>
            </a:r>
          </a:p>
        </p:txBody>
      </p:sp>
      <p:pic>
        <p:nvPicPr>
          <p:cNvPr id="7" name="Content Placeholder 7"/>
          <p:cNvPicPr>
            <a:picLocks/>
          </p:cNvPicPr>
          <p:nvPr/>
        </p:nvPicPr>
        <p:blipFill>
          <a:blip r:embed="rId3"/>
          <a:stretch>
            <a:fillRect/>
          </a:stretch>
        </p:blipFill>
        <p:spPr>
          <a:xfrm>
            <a:off x="305125" y="1245428"/>
            <a:ext cx="5337392" cy="2085069"/>
          </a:xfrm>
          <a:prstGeom prst="rect">
            <a:avLst/>
          </a:prstGeom>
          <a:ln w="6350">
            <a:solidFill>
              <a:srgbClr val="968C6D"/>
            </a:solidFill>
          </a:ln>
        </p:spPr>
      </p:pic>
    </p:spTree>
    <p:extLst>
      <p:ext uri="{BB962C8B-B14F-4D97-AF65-F5344CB8AC3E}">
        <p14:creationId xmlns:p14="http://schemas.microsoft.com/office/powerpoint/2010/main" val="14219652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5" name="Shape 395"/>
          <p:cNvSpPr txBox="1"/>
          <p:nvPr/>
        </p:nvSpPr>
        <p:spPr>
          <a:xfrm>
            <a:off x="832949" y="280075"/>
            <a:ext cx="6525794" cy="325499"/>
          </a:xfrm>
          <a:prstGeom prst="rect">
            <a:avLst/>
          </a:prstGeom>
          <a:noFill/>
          <a:ln>
            <a:noFill/>
          </a:ln>
        </p:spPr>
        <p:txBody>
          <a:bodyPr wrap="square" lIns="0" tIns="0" rIns="0" bIns="0" anchor="t" anchorCtr="0">
            <a:noAutofit/>
          </a:bodyPr>
          <a:lstStyle/>
          <a:p>
            <a:pPr lvl="0">
              <a:buClr>
                <a:srgbClr val="000000"/>
              </a:buClr>
              <a:buSzPct val="25000"/>
            </a:pPr>
            <a:r>
              <a:rPr lang="en-US" sz="2400" i="1" dirty="0">
                <a:solidFill>
                  <a:srgbClr val="FFFFFF"/>
                </a:solidFill>
                <a:latin typeface="Georgia"/>
                <a:ea typeface="Georgia"/>
                <a:cs typeface="Georgia"/>
                <a:sym typeface="Georgia"/>
              </a:rPr>
              <a:t>Become Familiar with Basic Functions</a:t>
            </a:r>
            <a:endParaRPr lang="en" sz="2400" b="0" i="1" u="none" strike="noStrike" cap="none" dirty="0">
              <a:solidFill>
                <a:srgbClr val="FFFFFF"/>
              </a:solidFill>
              <a:latin typeface="Georgia"/>
              <a:ea typeface="Georgia"/>
              <a:cs typeface="Georgia"/>
              <a:sym typeface="Georgia"/>
            </a:endParaRPr>
          </a:p>
        </p:txBody>
      </p:sp>
      <p:sp>
        <p:nvSpPr>
          <p:cNvPr id="6" name="Shape 397"/>
          <p:cNvSpPr txBox="1"/>
          <p:nvPr/>
        </p:nvSpPr>
        <p:spPr>
          <a:xfrm>
            <a:off x="5479674" y="1347798"/>
            <a:ext cx="3303314" cy="1631216"/>
          </a:xfrm>
          <a:prstGeom prst="rect">
            <a:avLst/>
          </a:prstGeom>
          <a:noFill/>
          <a:ln>
            <a:noFill/>
          </a:ln>
        </p:spPr>
        <p:txBody>
          <a:bodyPr wrap="square" lIns="0" tIns="0" rIns="0" bIns="0" anchor="t" anchorCtr="0">
            <a:spAutoFit/>
          </a:bodyPr>
          <a:lstStyle/>
          <a:p>
            <a:pPr marL="228600" lvl="0" indent="-228600">
              <a:spcAft>
                <a:spcPts val="600"/>
              </a:spcAft>
              <a:buClr>
                <a:srgbClr val="000000"/>
              </a:buClr>
              <a:buSzPct val="100000"/>
              <a:buFont typeface="Arial" panose="020B0604020202020204" pitchFamily="34" charset="0"/>
              <a:buChar char="•"/>
            </a:pPr>
            <a:r>
              <a:rPr lang="en-US" sz="1600" dirty="0" smtClean="0"/>
              <a:t>Try </a:t>
            </a:r>
            <a:r>
              <a:rPr lang="en-US" sz="1600" dirty="0"/>
              <a:t>selecting each graph type to see which type may fit the data set best</a:t>
            </a:r>
            <a:r>
              <a:rPr lang="en-US" sz="1600" dirty="0" smtClean="0"/>
              <a:t>. </a:t>
            </a:r>
            <a:endParaRPr lang="en-US" sz="1600" dirty="0"/>
          </a:p>
          <a:p>
            <a:pPr marL="228600" lvl="0" indent="-228600">
              <a:spcAft>
                <a:spcPts val="600"/>
              </a:spcAft>
              <a:buClr>
                <a:srgbClr val="000000"/>
              </a:buClr>
              <a:buSzPct val="100000"/>
              <a:buFont typeface="Arial" panose="020B0604020202020204" pitchFamily="34" charset="0"/>
              <a:buChar char="•"/>
            </a:pPr>
            <a:r>
              <a:rPr lang="en-US" sz="1600" dirty="0"/>
              <a:t>For now, let’s use the ‘Packed Bubbles’ graph type</a:t>
            </a:r>
            <a:r>
              <a:rPr lang="en-US" sz="1600" dirty="0" smtClean="0"/>
              <a:t>. </a:t>
            </a:r>
            <a:endParaRPr lang="en-US" sz="1600" dirty="0"/>
          </a:p>
          <a:p>
            <a:pPr marL="228600" lvl="0" indent="-228600">
              <a:spcAft>
                <a:spcPts val="600"/>
              </a:spcAft>
              <a:buClr>
                <a:srgbClr val="000000"/>
              </a:buClr>
              <a:buSzPct val="100000"/>
              <a:buFont typeface="Arial" panose="020B0604020202020204" pitchFamily="34" charset="0"/>
              <a:buChar char="•"/>
            </a:pPr>
            <a:r>
              <a:rPr lang="en-US" sz="1600" dirty="0"/>
              <a:t>How should we interpret </a:t>
            </a:r>
            <a:r>
              <a:rPr lang="en-US" sz="1600" dirty="0" smtClean="0"/>
              <a:t>this?</a:t>
            </a:r>
            <a:endParaRPr lang="en-US" sz="1600" dirty="0"/>
          </a:p>
        </p:txBody>
      </p:sp>
      <p:pic>
        <p:nvPicPr>
          <p:cNvPr id="5" name="Content Placeholder 8"/>
          <p:cNvPicPr>
            <a:picLocks/>
          </p:cNvPicPr>
          <p:nvPr/>
        </p:nvPicPr>
        <p:blipFill>
          <a:blip r:embed="rId3"/>
          <a:stretch>
            <a:fillRect/>
          </a:stretch>
        </p:blipFill>
        <p:spPr>
          <a:xfrm>
            <a:off x="265454" y="1126481"/>
            <a:ext cx="5102000" cy="2969733"/>
          </a:xfrm>
          <a:prstGeom prst="rect">
            <a:avLst/>
          </a:prstGeom>
          <a:ln w="6350">
            <a:solidFill>
              <a:srgbClr val="968C6D"/>
            </a:solidFill>
          </a:ln>
        </p:spPr>
      </p:pic>
    </p:spTree>
    <p:extLst>
      <p:ext uri="{BB962C8B-B14F-4D97-AF65-F5344CB8AC3E}">
        <p14:creationId xmlns:p14="http://schemas.microsoft.com/office/powerpoint/2010/main" val="39080602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5" name="Shape 395"/>
          <p:cNvSpPr txBox="1"/>
          <p:nvPr/>
        </p:nvSpPr>
        <p:spPr>
          <a:xfrm>
            <a:off x="832949" y="280075"/>
            <a:ext cx="6525794" cy="325499"/>
          </a:xfrm>
          <a:prstGeom prst="rect">
            <a:avLst/>
          </a:prstGeom>
          <a:noFill/>
          <a:ln>
            <a:noFill/>
          </a:ln>
        </p:spPr>
        <p:txBody>
          <a:bodyPr wrap="square" lIns="0" tIns="0" rIns="0" bIns="0" anchor="t" anchorCtr="0">
            <a:noAutofit/>
          </a:bodyPr>
          <a:lstStyle/>
          <a:p>
            <a:pPr lvl="0">
              <a:buClr>
                <a:srgbClr val="000000"/>
              </a:buClr>
              <a:buSzPct val="25000"/>
            </a:pPr>
            <a:r>
              <a:rPr lang="en-US" sz="2400" i="1">
                <a:solidFill>
                  <a:srgbClr val="FFFFFF"/>
                </a:solidFill>
                <a:latin typeface="Georgia"/>
                <a:ea typeface="Georgia"/>
                <a:cs typeface="Georgia"/>
                <a:sym typeface="Georgia"/>
              </a:rPr>
              <a:t>Become Familiar with Basic Functions</a:t>
            </a:r>
            <a:endParaRPr lang="en" sz="2400" b="0" i="1" u="none" strike="noStrike" cap="none" dirty="0">
              <a:solidFill>
                <a:srgbClr val="FFFFFF"/>
              </a:solidFill>
              <a:latin typeface="Georgia"/>
              <a:ea typeface="Georgia"/>
              <a:cs typeface="Georgia"/>
              <a:sym typeface="Georgia"/>
            </a:endParaRPr>
          </a:p>
        </p:txBody>
      </p:sp>
      <p:sp>
        <p:nvSpPr>
          <p:cNvPr id="6" name="Shape 397"/>
          <p:cNvSpPr txBox="1"/>
          <p:nvPr/>
        </p:nvSpPr>
        <p:spPr>
          <a:xfrm>
            <a:off x="6408936" y="1347798"/>
            <a:ext cx="2341048" cy="738664"/>
          </a:xfrm>
          <a:prstGeom prst="rect">
            <a:avLst/>
          </a:prstGeom>
          <a:noFill/>
          <a:ln>
            <a:noFill/>
          </a:ln>
        </p:spPr>
        <p:txBody>
          <a:bodyPr wrap="square" lIns="0" tIns="0" rIns="0" bIns="0" anchor="t" anchorCtr="0">
            <a:spAutoFit/>
          </a:bodyPr>
          <a:lstStyle/>
          <a:p>
            <a:pPr marL="228600" lvl="0" indent="-228600">
              <a:spcAft>
                <a:spcPts val="600"/>
              </a:spcAft>
              <a:buClr>
                <a:srgbClr val="000000"/>
              </a:buClr>
              <a:buSzPct val="100000"/>
              <a:buFont typeface="Arial" panose="020B0604020202020204" pitchFamily="34" charset="0"/>
              <a:buChar char="•"/>
            </a:pPr>
            <a:r>
              <a:rPr lang="en-US" sz="1600" dirty="0"/>
              <a:t>Using Filters: Drag the ‘Store’ field to the ‘Filter’ card.</a:t>
            </a:r>
          </a:p>
        </p:txBody>
      </p:sp>
      <p:pic>
        <p:nvPicPr>
          <p:cNvPr id="7" name="Picture 6"/>
          <p:cNvPicPr>
            <a:picLocks noChangeAspect="1"/>
          </p:cNvPicPr>
          <p:nvPr/>
        </p:nvPicPr>
        <p:blipFill>
          <a:blip r:embed="rId3"/>
          <a:stretch>
            <a:fillRect/>
          </a:stretch>
        </p:blipFill>
        <p:spPr>
          <a:xfrm>
            <a:off x="832948" y="1342073"/>
            <a:ext cx="5393285" cy="2977166"/>
          </a:xfrm>
          <a:prstGeom prst="rect">
            <a:avLst/>
          </a:prstGeom>
          <a:ln w="6350">
            <a:solidFill>
              <a:srgbClr val="968C6D"/>
            </a:solidFill>
          </a:ln>
        </p:spPr>
      </p:pic>
    </p:spTree>
    <p:extLst>
      <p:ext uri="{BB962C8B-B14F-4D97-AF65-F5344CB8AC3E}">
        <p14:creationId xmlns:p14="http://schemas.microsoft.com/office/powerpoint/2010/main" val="40665498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Shape 372"/>
          <p:cNvSpPr txBox="1"/>
          <p:nvPr/>
        </p:nvSpPr>
        <p:spPr>
          <a:xfrm>
            <a:off x="928450" y="1978074"/>
            <a:ext cx="5019504" cy="1231106"/>
          </a:xfrm>
          <a:prstGeom prst="rect">
            <a:avLst/>
          </a:prstGeom>
          <a:noFill/>
          <a:ln>
            <a:noFill/>
          </a:ln>
        </p:spPr>
        <p:txBody>
          <a:bodyPr wrap="square" lIns="0" tIns="0" rIns="0" bIns="0" anchor="t" anchorCtr="0">
            <a:spAutoFit/>
          </a:bodyPr>
          <a:lstStyle/>
          <a:p>
            <a:pPr lvl="0">
              <a:buClr>
                <a:srgbClr val="000000"/>
              </a:buClr>
              <a:buSzPct val="25000"/>
            </a:pPr>
            <a:r>
              <a:rPr lang="en-US" sz="4000" i="1" dirty="0">
                <a:solidFill>
                  <a:srgbClr val="FFFFFF"/>
                </a:solidFill>
                <a:latin typeface="Georgia"/>
                <a:ea typeface="Georgia"/>
                <a:cs typeface="Georgia"/>
                <a:sym typeface="Georgia"/>
              </a:rPr>
              <a:t>Introduction and Case Overview</a:t>
            </a:r>
            <a:endParaRPr lang="en" sz="4000" b="0" i="1" u="none" strike="noStrike" cap="none" dirty="0">
              <a:solidFill>
                <a:srgbClr val="FFFFFF"/>
              </a:solidFill>
              <a:latin typeface="Georgia"/>
              <a:ea typeface="Georgia"/>
              <a:cs typeface="Georgia"/>
              <a:sym typeface="Georgia"/>
            </a:endParaRPr>
          </a:p>
        </p:txBody>
      </p:sp>
      <p:pic>
        <p:nvPicPr>
          <p:cNvPr id="373" name="Shape 373"/>
          <p:cNvPicPr preferRelativeResize="0"/>
          <p:nvPr/>
        </p:nvPicPr>
        <p:blipFill rotWithShape="1">
          <a:blip r:embed="rId3">
            <a:alphaModFix amt="14000"/>
          </a:blip>
          <a:srcRect t="4259" b="4706"/>
          <a:stretch/>
        </p:blipFill>
        <p:spPr>
          <a:xfrm>
            <a:off x="3293021" y="0"/>
            <a:ext cx="4554022" cy="4748949"/>
          </a:xfrm>
          <a:prstGeom prst="rect">
            <a:avLst/>
          </a:prstGeom>
          <a:noFill/>
          <a:ln>
            <a:noFill/>
          </a:ln>
        </p:spPr>
      </p:pic>
      <p:sp>
        <p:nvSpPr>
          <p:cNvPr id="5" name="Shape 67"/>
          <p:cNvSpPr txBox="1"/>
          <p:nvPr/>
        </p:nvSpPr>
        <p:spPr>
          <a:xfrm>
            <a:off x="7536271" y="4867998"/>
            <a:ext cx="1467900" cy="157499"/>
          </a:xfrm>
          <a:prstGeom prst="rect">
            <a:avLst/>
          </a:prstGeom>
          <a:noFill/>
          <a:ln>
            <a:noFill/>
          </a:ln>
        </p:spPr>
        <p:txBody>
          <a:bodyPr wrap="square" lIns="71425" tIns="71425" rIns="71425" bIns="71425" anchor="t" anchorCtr="0">
            <a:noAutofit/>
          </a:bodyPr>
          <a:lstStyle/>
          <a:p>
            <a:pPr marL="0" marR="0" lvl="0" indent="0" algn="r" rtl="0">
              <a:lnSpc>
                <a:spcPct val="100000"/>
              </a:lnSpc>
              <a:spcBef>
                <a:spcPts val="0"/>
              </a:spcBef>
              <a:spcAft>
                <a:spcPts val="0"/>
              </a:spcAft>
              <a:buClr>
                <a:srgbClr val="D9D9D9"/>
              </a:buClr>
              <a:buSzPct val="25000"/>
              <a:buFont typeface="Helvetica Neue"/>
              <a:buNone/>
            </a:pPr>
            <a:r>
              <a:rPr lang="en" sz="1000" b="1" baseline="30000">
                <a:solidFill>
                  <a:srgbClr val="D9D9D9"/>
                </a:solidFill>
                <a:latin typeface="Helvetica Neue"/>
                <a:ea typeface="Helvetica Neue"/>
                <a:cs typeface="Helvetica Neue"/>
                <a:sym typeface="Helvetica Neue"/>
              </a:rPr>
              <a:t>2</a:t>
            </a:r>
            <a:endParaRPr lang="en" sz="1000" b="1" i="0" u="none" strike="noStrike" cap="none" baseline="30000" dirty="0">
              <a:solidFill>
                <a:srgbClr val="D9D9D9"/>
              </a:solidFill>
              <a:latin typeface="Helvetica Neue"/>
              <a:ea typeface="Helvetica Neue"/>
              <a:cs typeface="Helvetica Neue"/>
              <a:sym typeface="Helvetica Neue"/>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5" name="Shape 395"/>
          <p:cNvSpPr txBox="1"/>
          <p:nvPr/>
        </p:nvSpPr>
        <p:spPr>
          <a:xfrm>
            <a:off x="832949" y="280075"/>
            <a:ext cx="6525794" cy="325499"/>
          </a:xfrm>
          <a:prstGeom prst="rect">
            <a:avLst/>
          </a:prstGeom>
          <a:noFill/>
          <a:ln>
            <a:noFill/>
          </a:ln>
        </p:spPr>
        <p:txBody>
          <a:bodyPr wrap="square" lIns="0" tIns="0" rIns="0" bIns="0" anchor="t" anchorCtr="0">
            <a:noAutofit/>
          </a:bodyPr>
          <a:lstStyle/>
          <a:p>
            <a:pPr lvl="0">
              <a:buClr>
                <a:srgbClr val="000000"/>
              </a:buClr>
              <a:buSzPct val="25000"/>
            </a:pPr>
            <a:r>
              <a:rPr lang="en-US" sz="2400" i="1" dirty="0">
                <a:solidFill>
                  <a:srgbClr val="FFFFFF"/>
                </a:solidFill>
                <a:latin typeface="Georgia"/>
                <a:ea typeface="Georgia"/>
                <a:cs typeface="Georgia"/>
                <a:sym typeface="Georgia"/>
              </a:rPr>
              <a:t>Become Familiar with Basic Functions</a:t>
            </a:r>
            <a:endParaRPr lang="en" sz="2400" b="0" i="1" u="none" strike="noStrike" cap="none" dirty="0">
              <a:solidFill>
                <a:srgbClr val="FFFFFF"/>
              </a:solidFill>
              <a:latin typeface="Georgia"/>
              <a:ea typeface="Georgia"/>
              <a:cs typeface="Georgia"/>
              <a:sym typeface="Georgia"/>
            </a:endParaRPr>
          </a:p>
        </p:txBody>
      </p:sp>
      <p:sp>
        <p:nvSpPr>
          <p:cNvPr id="6" name="Shape 397"/>
          <p:cNvSpPr txBox="1"/>
          <p:nvPr/>
        </p:nvSpPr>
        <p:spPr>
          <a:xfrm>
            <a:off x="5777038" y="1347798"/>
            <a:ext cx="2928345" cy="738664"/>
          </a:xfrm>
          <a:prstGeom prst="rect">
            <a:avLst/>
          </a:prstGeom>
          <a:noFill/>
          <a:ln>
            <a:noFill/>
          </a:ln>
        </p:spPr>
        <p:txBody>
          <a:bodyPr wrap="square" lIns="0" tIns="0" rIns="0" bIns="0" anchor="t" anchorCtr="0">
            <a:spAutoFit/>
          </a:bodyPr>
          <a:lstStyle/>
          <a:p>
            <a:pPr marL="228600" lvl="0" indent="-228600">
              <a:spcAft>
                <a:spcPts val="600"/>
              </a:spcAft>
              <a:buClr>
                <a:srgbClr val="000000"/>
              </a:buClr>
              <a:buSzPct val="100000"/>
              <a:buFont typeface="Arial" panose="020B0604020202020204" pitchFamily="34" charset="0"/>
              <a:buChar char="•"/>
            </a:pPr>
            <a:r>
              <a:rPr lang="en-US" sz="1600" dirty="0"/>
              <a:t>Drill into the filter details and select only the range of stores from 1 to 5</a:t>
            </a:r>
          </a:p>
        </p:txBody>
      </p:sp>
      <p:pic>
        <p:nvPicPr>
          <p:cNvPr id="5" name="Picture 4"/>
          <p:cNvPicPr>
            <a:picLocks noChangeAspect="1"/>
          </p:cNvPicPr>
          <p:nvPr/>
        </p:nvPicPr>
        <p:blipFill>
          <a:blip r:embed="rId3"/>
          <a:stretch>
            <a:fillRect/>
          </a:stretch>
        </p:blipFill>
        <p:spPr>
          <a:xfrm>
            <a:off x="357163" y="1111615"/>
            <a:ext cx="5225881" cy="3622600"/>
          </a:xfrm>
          <a:prstGeom prst="rect">
            <a:avLst/>
          </a:prstGeom>
          <a:ln w="6350">
            <a:solidFill>
              <a:srgbClr val="968C6D"/>
            </a:solidFill>
          </a:ln>
        </p:spPr>
      </p:pic>
    </p:spTree>
    <p:extLst>
      <p:ext uri="{BB962C8B-B14F-4D97-AF65-F5344CB8AC3E}">
        <p14:creationId xmlns:p14="http://schemas.microsoft.com/office/powerpoint/2010/main" val="40355795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5" name="Shape 395"/>
          <p:cNvSpPr txBox="1"/>
          <p:nvPr/>
        </p:nvSpPr>
        <p:spPr>
          <a:xfrm>
            <a:off x="832949" y="280075"/>
            <a:ext cx="6525794" cy="325499"/>
          </a:xfrm>
          <a:prstGeom prst="rect">
            <a:avLst/>
          </a:prstGeom>
          <a:noFill/>
          <a:ln>
            <a:noFill/>
          </a:ln>
        </p:spPr>
        <p:txBody>
          <a:bodyPr wrap="square" lIns="0" tIns="0" rIns="0" bIns="0" anchor="t" anchorCtr="0">
            <a:noAutofit/>
          </a:bodyPr>
          <a:lstStyle/>
          <a:p>
            <a:pPr lvl="0">
              <a:buClr>
                <a:srgbClr val="000000"/>
              </a:buClr>
              <a:buSzPct val="25000"/>
            </a:pPr>
            <a:r>
              <a:rPr lang="en-US" sz="2400" i="1">
                <a:solidFill>
                  <a:srgbClr val="FFFFFF"/>
                </a:solidFill>
                <a:latin typeface="Georgia"/>
                <a:ea typeface="Georgia"/>
                <a:cs typeface="Georgia"/>
                <a:sym typeface="Georgia"/>
              </a:rPr>
              <a:t>Become Familiar with Basic Functions</a:t>
            </a:r>
            <a:endParaRPr lang="en" sz="2400" b="0" i="1" u="none" strike="noStrike" cap="none" dirty="0">
              <a:solidFill>
                <a:srgbClr val="FFFFFF"/>
              </a:solidFill>
              <a:latin typeface="Georgia"/>
              <a:ea typeface="Georgia"/>
              <a:cs typeface="Georgia"/>
              <a:sym typeface="Georgia"/>
            </a:endParaRPr>
          </a:p>
        </p:txBody>
      </p:sp>
      <p:sp>
        <p:nvSpPr>
          <p:cNvPr id="6" name="Shape 397"/>
          <p:cNvSpPr txBox="1"/>
          <p:nvPr/>
        </p:nvSpPr>
        <p:spPr>
          <a:xfrm>
            <a:off x="5195983" y="1012451"/>
            <a:ext cx="3686760" cy="4001095"/>
          </a:xfrm>
          <a:prstGeom prst="rect">
            <a:avLst/>
          </a:prstGeom>
          <a:noFill/>
          <a:ln>
            <a:noFill/>
          </a:ln>
        </p:spPr>
        <p:txBody>
          <a:bodyPr wrap="square" lIns="0" tIns="0" rIns="0" bIns="0" anchor="t" anchorCtr="0">
            <a:spAutoFit/>
          </a:bodyPr>
          <a:lstStyle/>
          <a:p>
            <a:pPr marL="228600" lvl="0" indent="-228600">
              <a:spcAft>
                <a:spcPts val="300"/>
              </a:spcAft>
              <a:buClr>
                <a:srgbClr val="000000"/>
              </a:buClr>
              <a:buSzPct val="100000"/>
              <a:buFont typeface="Arial" panose="020B0604020202020204" pitchFamily="34" charset="0"/>
              <a:buChar char="•"/>
            </a:pPr>
            <a:r>
              <a:rPr lang="en-US" sz="1600" dirty="0"/>
              <a:t>Using Marks: marks are features uses to identify specific </a:t>
            </a:r>
            <a:r>
              <a:rPr lang="en-US" sz="1600" dirty="0" err="1"/>
              <a:t>datapoints</a:t>
            </a:r>
            <a:r>
              <a:rPr lang="en-US" sz="1600" dirty="0"/>
              <a:t>. </a:t>
            </a:r>
          </a:p>
          <a:p>
            <a:pPr marL="228600" lvl="0" indent="-228600">
              <a:spcAft>
                <a:spcPts val="300"/>
              </a:spcAft>
              <a:buClr>
                <a:srgbClr val="000000"/>
              </a:buClr>
              <a:buSzPct val="100000"/>
              <a:buFont typeface="Arial" panose="020B0604020202020204" pitchFamily="34" charset="0"/>
              <a:buChar char="•"/>
            </a:pPr>
            <a:r>
              <a:rPr lang="en-US" sz="1600" dirty="0"/>
              <a:t>In this example, marks are represented by the size, color, and number of circles. </a:t>
            </a:r>
          </a:p>
          <a:p>
            <a:pPr marL="228600" lvl="0" indent="-228600">
              <a:spcAft>
                <a:spcPts val="300"/>
              </a:spcAft>
              <a:buClr>
                <a:srgbClr val="000000"/>
              </a:buClr>
              <a:buSzPct val="100000"/>
              <a:buFont typeface="Arial" panose="020B0604020202020204" pitchFamily="34" charset="0"/>
              <a:buChar char="•"/>
            </a:pPr>
            <a:r>
              <a:rPr lang="en-US" sz="1600" dirty="0"/>
              <a:t>Drag the “Price” field to the ‘Color’ mark—the field should default to a calculated value (sum(Price</a:t>
            </a:r>
            <a:r>
              <a:rPr lang="en-US" sz="1600" dirty="0" smtClean="0"/>
              <a:t>)). </a:t>
            </a:r>
            <a:endParaRPr lang="en-US" sz="1600" dirty="0"/>
          </a:p>
          <a:p>
            <a:pPr marL="228600" lvl="0" indent="-228600">
              <a:spcAft>
                <a:spcPts val="300"/>
              </a:spcAft>
              <a:buClr>
                <a:srgbClr val="000000"/>
              </a:buClr>
              <a:buSzPct val="100000"/>
              <a:buFont typeface="Arial" panose="020B0604020202020204" pitchFamily="34" charset="0"/>
              <a:buChar char="•"/>
            </a:pPr>
            <a:r>
              <a:rPr lang="en-US" sz="1600" dirty="0"/>
              <a:t>You can change the color by clicking on the generic ‘Color’ box inside the Marks card. </a:t>
            </a:r>
            <a:endParaRPr lang="en-US" sz="1600" dirty="0" smtClean="0"/>
          </a:p>
          <a:p>
            <a:pPr marL="228600" lvl="0" indent="-228600">
              <a:spcAft>
                <a:spcPts val="600"/>
              </a:spcAft>
              <a:buClr>
                <a:srgbClr val="000000"/>
              </a:buClr>
              <a:buSzPct val="100000"/>
              <a:buFont typeface="Arial" panose="020B0604020202020204" pitchFamily="34" charset="0"/>
              <a:buChar char="•"/>
            </a:pPr>
            <a:r>
              <a:rPr lang="en-US" sz="1600" dirty="0"/>
              <a:t>Next, drag field ‘Difference’ to the ‘Size’ mark. </a:t>
            </a:r>
          </a:p>
          <a:p>
            <a:pPr marL="228600" lvl="0" indent="-228600">
              <a:spcAft>
                <a:spcPts val="600"/>
              </a:spcAft>
              <a:buClr>
                <a:srgbClr val="000000"/>
              </a:buClr>
              <a:buSzPct val="100000"/>
              <a:buFont typeface="Arial" panose="020B0604020202020204" pitchFamily="34" charset="0"/>
              <a:buChar char="•"/>
            </a:pPr>
            <a:r>
              <a:rPr lang="en-US" sz="1600" dirty="0"/>
              <a:t>How would you interpret this graph?</a:t>
            </a:r>
          </a:p>
          <a:p>
            <a:pPr marL="228600" lvl="0" indent="-228600">
              <a:spcAft>
                <a:spcPts val="300"/>
              </a:spcAft>
              <a:buClr>
                <a:srgbClr val="000000"/>
              </a:buClr>
              <a:buSzPct val="100000"/>
              <a:buFont typeface="Arial" panose="020B0604020202020204" pitchFamily="34" charset="0"/>
              <a:buChar char="•"/>
            </a:pPr>
            <a:endParaRPr lang="en-US" sz="1600" dirty="0"/>
          </a:p>
        </p:txBody>
      </p:sp>
      <p:pic>
        <p:nvPicPr>
          <p:cNvPr id="7" name="Content Placeholder 5"/>
          <p:cNvPicPr>
            <a:picLocks noChangeAspect="1"/>
          </p:cNvPicPr>
          <p:nvPr/>
        </p:nvPicPr>
        <p:blipFill>
          <a:blip r:embed="rId3"/>
          <a:stretch>
            <a:fillRect/>
          </a:stretch>
        </p:blipFill>
        <p:spPr>
          <a:xfrm>
            <a:off x="185486" y="1089313"/>
            <a:ext cx="4670824" cy="2529214"/>
          </a:xfrm>
          <a:prstGeom prst="rect">
            <a:avLst/>
          </a:prstGeom>
          <a:ln w="6350">
            <a:solidFill>
              <a:srgbClr val="968C6D"/>
            </a:solidFill>
          </a:ln>
        </p:spPr>
      </p:pic>
    </p:spTree>
    <p:extLst>
      <p:ext uri="{BB962C8B-B14F-4D97-AF65-F5344CB8AC3E}">
        <p14:creationId xmlns:p14="http://schemas.microsoft.com/office/powerpoint/2010/main" val="570909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5" name="Shape 395"/>
          <p:cNvSpPr txBox="1"/>
          <p:nvPr/>
        </p:nvSpPr>
        <p:spPr>
          <a:xfrm>
            <a:off x="832949" y="280075"/>
            <a:ext cx="6525794" cy="325499"/>
          </a:xfrm>
          <a:prstGeom prst="rect">
            <a:avLst/>
          </a:prstGeom>
          <a:noFill/>
          <a:ln>
            <a:noFill/>
          </a:ln>
        </p:spPr>
        <p:txBody>
          <a:bodyPr wrap="square" lIns="0" tIns="0" rIns="0" bIns="0" anchor="t" anchorCtr="0">
            <a:noAutofit/>
          </a:bodyPr>
          <a:lstStyle/>
          <a:p>
            <a:pPr lvl="0">
              <a:buClr>
                <a:srgbClr val="000000"/>
              </a:buClr>
              <a:buSzPct val="25000"/>
            </a:pPr>
            <a:r>
              <a:rPr lang="en-US" sz="2400" i="1">
                <a:solidFill>
                  <a:srgbClr val="FFFFFF"/>
                </a:solidFill>
                <a:latin typeface="Georgia"/>
                <a:ea typeface="Georgia"/>
                <a:cs typeface="Georgia"/>
                <a:sym typeface="Georgia"/>
              </a:rPr>
              <a:t>Become Familiar with Basic Functions</a:t>
            </a:r>
            <a:endParaRPr lang="en" sz="2400" b="0" i="1" u="none" strike="noStrike" cap="none" dirty="0">
              <a:solidFill>
                <a:srgbClr val="FFFFFF"/>
              </a:solidFill>
              <a:latin typeface="Georgia"/>
              <a:ea typeface="Georgia"/>
              <a:cs typeface="Georgia"/>
              <a:sym typeface="Georgia"/>
            </a:endParaRPr>
          </a:p>
        </p:txBody>
      </p:sp>
      <p:sp>
        <p:nvSpPr>
          <p:cNvPr id="6" name="Shape 397"/>
          <p:cNvSpPr txBox="1"/>
          <p:nvPr/>
        </p:nvSpPr>
        <p:spPr>
          <a:xfrm>
            <a:off x="5693012" y="1347798"/>
            <a:ext cx="3303314" cy="3031599"/>
          </a:xfrm>
          <a:prstGeom prst="rect">
            <a:avLst/>
          </a:prstGeom>
          <a:noFill/>
          <a:ln>
            <a:noFill/>
          </a:ln>
        </p:spPr>
        <p:txBody>
          <a:bodyPr wrap="square" lIns="0" tIns="0" rIns="0" bIns="0" anchor="t" anchorCtr="0">
            <a:spAutoFit/>
          </a:bodyPr>
          <a:lstStyle>
            <a:defPPr marR="0" lvl="0" algn="l" rtl="0">
              <a:lnSpc>
                <a:spcPct val="100000"/>
              </a:lnSpc>
              <a:spcBef>
                <a:spcPts val="0"/>
              </a:spcBef>
              <a:spcAft>
                <a:spcPts val="0"/>
              </a:spcAft>
            </a:defPPr>
            <a:lvl1pPr marL="228600" indent="-228600">
              <a:spcAft>
                <a:spcPts val="300"/>
              </a:spcAft>
              <a:buClr>
                <a:srgbClr val="000000"/>
              </a:buClr>
              <a:buSzPct val="100000"/>
              <a:buFont typeface="Arial" panose="020B0604020202020204" pitchFamily="34" charset="0"/>
              <a:buChar char="•"/>
              <a:defRPr sz="1600"/>
            </a:lvl1pPr>
          </a:lstStyle>
          <a:p>
            <a:pPr>
              <a:spcAft>
                <a:spcPts val="600"/>
              </a:spcAft>
            </a:pPr>
            <a:r>
              <a:rPr lang="en-US" sz="1400" dirty="0"/>
              <a:t>Using Analytics: some standard methods of analysis are built </a:t>
            </a:r>
            <a:r>
              <a:rPr lang="en-US" sz="1400" dirty="0" smtClean="0"/>
              <a:t>into Tableau</a:t>
            </a:r>
            <a:r>
              <a:rPr lang="en-US" sz="1400" dirty="0"/>
              <a:t>. </a:t>
            </a:r>
          </a:p>
          <a:p>
            <a:pPr>
              <a:spcAft>
                <a:spcPts val="600"/>
              </a:spcAft>
            </a:pPr>
            <a:r>
              <a:rPr lang="en-US" sz="1400" dirty="0"/>
              <a:t>Click and drag a ‘Cluster’ model into the sheet. </a:t>
            </a:r>
          </a:p>
          <a:p>
            <a:pPr>
              <a:spcAft>
                <a:spcPts val="600"/>
              </a:spcAft>
            </a:pPr>
            <a:r>
              <a:rPr lang="en-US" sz="1400" dirty="0"/>
              <a:t>Drill into the cluster variables and ensure the variables are ordered by sum(Difference) , then by sum(Price). </a:t>
            </a:r>
          </a:p>
          <a:p>
            <a:pPr>
              <a:spcAft>
                <a:spcPts val="600"/>
              </a:spcAft>
            </a:pPr>
            <a:r>
              <a:rPr lang="en-US" sz="1400" dirty="0"/>
              <a:t>Values for respective individual clusters will be re-colored to a consistent color and arranged together, based upon similar values for the defined variable characteristics.</a:t>
            </a:r>
          </a:p>
        </p:txBody>
      </p:sp>
      <p:pic>
        <p:nvPicPr>
          <p:cNvPr id="5" name="Content Placeholder 7"/>
          <p:cNvPicPr>
            <a:picLocks/>
          </p:cNvPicPr>
          <p:nvPr/>
        </p:nvPicPr>
        <p:blipFill>
          <a:blip r:embed="rId3"/>
          <a:stretch>
            <a:fillRect/>
          </a:stretch>
        </p:blipFill>
        <p:spPr>
          <a:xfrm>
            <a:off x="264332" y="1126920"/>
            <a:ext cx="5206699" cy="3460447"/>
          </a:xfrm>
          <a:prstGeom prst="rect">
            <a:avLst/>
          </a:prstGeom>
          <a:ln w="6350">
            <a:solidFill>
              <a:srgbClr val="968C6D"/>
            </a:solidFill>
          </a:ln>
        </p:spPr>
      </p:pic>
    </p:spTree>
    <p:extLst>
      <p:ext uri="{BB962C8B-B14F-4D97-AF65-F5344CB8AC3E}">
        <p14:creationId xmlns:p14="http://schemas.microsoft.com/office/powerpoint/2010/main" val="21100148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5" name="Shape 395"/>
          <p:cNvSpPr txBox="1"/>
          <p:nvPr/>
        </p:nvSpPr>
        <p:spPr>
          <a:xfrm>
            <a:off x="832949" y="280075"/>
            <a:ext cx="6525794" cy="325499"/>
          </a:xfrm>
          <a:prstGeom prst="rect">
            <a:avLst/>
          </a:prstGeom>
          <a:noFill/>
          <a:ln>
            <a:noFill/>
          </a:ln>
        </p:spPr>
        <p:txBody>
          <a:bodyPr wrap="square" lIns="0" tIns="0" rIns="0" bIns="0" anchor="t" anchorCtr="0">
            <a:noAutofit/>
          </a:bodyPr>
          <a:lstStyle/>
          <a:p>
            <a:pPr lvl="0">
              <a:buClr>
                <a:srgbClr val="000000"/>
              </a:buClr>
              <a:buSzPct val="25000"/>
            </a:pPr>
            <a:r>
              <a:rPr lang="en-US" sz="2400" i="1">
                <a:solidFill>
                  <a:srgbClr val="FFFFFF"/>
                </a:solidFill>
                <a:latin typeface="Georgia"/>
                <a:ea typeface="Georgia"/>
                <a:cs typeface="Georgia"/>
                <a:sym typeface="Georgia"/>
              </a:rPr>
              <a:t>Become Familiar with Basic Functions</a:t>
            </a:r>
            <a:endParaRPr lang="en" sz="2400" b="0" i="1" u="none" strike="noStrike" cap="none" dirty="0">
              <a:solidFill>
                <a:srgbClr val="FFFFFF"/>
              </a:solidFill>
              <a:latin typeface="Georgia"/>
              <a:ea typeface="Georgia"/>
              <a:cs typeface="Georgia"/>
              <a:sym typeface="Georgia"/>
            </a:endParaRPr>
          </a:p>
        </p:txBody>
      </p:sp>
      <p:sp>
        <p:nvSpPr>
          <p:cNvPr id="6" name="Shape 397"/>
          <p:cNvSpPr txBox="1"/>
          <p:nvPr/>
        </p:nvSpPr>
        <p:spPr>
          <a:xfrm>
            <a:off x="6046476" y="1347798"/>
            <a:ext cx="2767105" cy="1231106"/>
          </a:xfrm>
          <a:prstGeom prst="rect">
            <a:avLst/>
          </a:prstGeom>
          <a:noFill/>
          <a:ln>
            <a:noFill/>
          </a:ln>
        </p:spPr>
        <p:txBody>
          <a:bodyPr wrap="square" lIns="0" tIns="0" rIns="0" bIns="0" anchor="t" anchorCtr="0">
            <a:spAutoFit/>
          </a:bodyPr>
          <a:lstStyle>
            <a:defPPr marR="0" lvl="0" algn="l" rtl="0">
              <a:lnSpc>
                <a:spcPct val="100000"/>
              </a:lnSpc>
              <a:spcBef>
                <a:spcPts val="0"/>
              </a:spcBef>
              <a:spcAft>
                <a:spcPts val="0"/>
              </a:spcAft>
            </a:defPPr>
            <a:lvl1pPr marL="228600" indent="-228600">
              <a:spcAft>
                <a:spcPts val="300"/>
              </a:spcAft>
              <a:buClr>
                <a:srgbClr val="000000"/>
              </a:buClr>
              <a:buSzPct val="100000"/>
              <a:buFont typeface="Arial" panose="020B0604020202020204" pitchFamily="34" charset="0"/>
              <a:buChar char="•"/>
              <a:defRPr sz="1600"/>
            </a:lvl1pPr>
          </a:lstStyle>
          <a:p>
            <a:r>
              <a:rPr lang="en-US" dirty="0"/>
              <a:t>Increase the number of clusters (automatically defaulted to 2) to 3 as an example of how to manipulate the clustering.</a:t>
            </a:r>
          </a:p>
        </p:txBody>
      </p:sp>
      <p:pic>
        <p:nvPicPr>
          <p:cNvPr id="5" name="Content Placeholder 7"/>
          <p:cNvPicPr>
            <a:picLocks/>
          </p:cNvPicPr>
          <p:nvPr/>
        </p:nvPicPr>
        <p:blipFill>
          <a:blip r:embed="rId3"/>
          <a:stretch>
            <a:fillRect/>
          </a:stretch>
        </p:blipFill>
        <p:spPr>
          <a:xfrm>
            <a:off x="303316" y="1134603"/>
            <a:ext cx="5574970" cy="3268347"/>
          </a:xfrm>
          <a:prstGeom prst="rect">
            <a:avLst/>
          </a:prstGeom>
          <a:ln w="6350">
            <a:solidFill>
              <a:srgbClr val="968C6D"/>
            </a:solidFill>
          </a:ln>
        </p:spPr>
      </p:pic>
    </p:spTree>
    <p:extLst>
      <p:ext uri="{BB962C8B-B14F-4D97-AF65-F5344CB8AC3E}">
        <p14:creationId xmlns:p14="http://schemas.microsoft.com/office/powerpoint/2010/main" val="19769410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5" name="Shape 395"/>
          <p:cNvSpPr txBox="1"/>
          <p:nvPr/>
        </p:nvSpPr>
        <p:spPr>
          <a:xfrm>
            <a:off x="832949" y="280075"/>
            <a:ext cx="6525794" cy="325499"/>
          </a:xfrm>
          <a:prstGeom prst="rect">
            <a:avLst/>
          </a:prstGeom>
          <a:noFill/>
          <a:ln>
            <a:noFill/>
          </a:ln>
        </p:spPr>
        <p:txBody>
          <a:bodyPr wrap="square" lIns="0" tIns="0" rIns="0" bIns="0" anchor="t" anchorCtr="0">
            <a:noAutofit/>
          </a:bodyPr>
          <a:lstStyle/>
          <a:p>
            <a:pPr lvl="0">
              <a:buClr>
                <a:srgbClr val="000000"/>
              </a:buClr>
              <a:buSzPct val="25000"/>
            </a:pPr>
            <a:r>
              <a:rPr lang="en-US" sz="2400" i="1">
                <a:solidFill>
                  <a:srgbClr val="FFFFFF"/>
                </a:solidFill>
                <a:latin typeface="Georgia"/>
                <a:ea typeface="Georgia"/>
                <a:cs typeface="Georgia"/>
                <a:sym typeface="Georgia"/>
              </a:rPr>
              <a:t>Become Familiar with Basic Functions</a:t>
            </a:r>
            <a:endParaRPr lang="en" sz="2400" b="0" i="1" u="none" strike="noStrike" cap="none" dirty="0">
              <a:solidFill>
                <a:srgbClr val="FFFFFF"/>
              </a:solidFill>
              <a:latin typeface="Georgia"/>
              <a:ea typeface="Georgia"/>
              <a:cs typeface="Georgia"/>
              <a:sym typeface="Georgia"/>
            </a:endParaRPr>
          </a:p>
        </p:txBody>
      </p:sp>
      <p:sp>
        <p:nvSpPr>
          <p:cNvPr id="6" name="Shape 397"/>
          <p:cNvSpPr txBox="1"/>
          <p:nvPr/>
        </p:nvSpPr>
        <p:spPr>
          <a:xfrm>
            <a:off x="5933885" y="1347798"/>
            <a:ext cx="2848962" cy="738664"/>
          </a:xfrm>
          <a:prstGeom prst="rect">
            <a:avLst/>
          </a:prstGeom>
          <a:noFill/>
          <a:ln>
            <a:noFill/>
          </a:ln>
        </p:spPr>
        <p:txBody>
          <a:bodyPr wrap="square" lIns="0" tIns="0" rIns="0" bIns="0" anchor="t" anchorCtr="0">
            <a:spAutoFit/>
          </a:bodyPr>
          <a:lstStyle/>
          <a:p>
            <a:pPr marL="228600" lvl="0" indent="-228600">
              <a:spcAft>
                <a:spcPts val="600"/>
              </a:spcAft>
              <a:buClr>
                <a:srgbClr val="000000"/>
              </a:buClr>
              <a:buSzPct val="100000"/>
              <a:buFont typeface="Arial" panose="020B0604020202020204" pitchFamily="34" charset="0"/>
              <a:buChar char="•"/>
            </a:pPr>
            <a:r>
              <a:rPr lang="en-US" sz="1600" dirty="0"/>
              <a:t>Dashboards vs. Worksheets – a dashboard can contain </a:t>
            </a:r>
            <a:r>
              <a:rPr lang="en-US" sz="1600" dirty="0" smtClean="0"/>
              <a:t>multiple worksheets</a:t>
            </a:r>
            <a:r>
              <a:rPr lang="en-US" sz="1600" dirty="0"/>
              <a:t>.</a:t>
            </a:r>
          </a:p>
        </p:txBody>
      </p:sp>
      <p:pic>
        <p:nvPicPr>
          <p:cNvPr id="5" name="Content Placeholder 9"/>
          <p:cNvPicPr>
            <a:picLocks noChangeAspect="1"/>
          </p:cNvPicPr>
          <p:nvPr/>
        </p:nvPicPr>
        <p:blipFill>
          <a:blip r:embed="rId3"/>
          <a:stretch>
            <a:fillRect/>
          </a:stretch>
        </p:blipFill>
        <p:spPr>
          <a:xfrm>
            <a:off x="279699" y="1126919"/>
            <a:ext cx="5391118" cy="3482979"/>
          </a:xfrm>
          <a:prstGeom prst="rect">
            <a:avLst/>
          </a:prstGeom>
          <a:ln w="6350">
            <a:solidFill>
              <a:srgbClr val="968C6D"/>
            </a:solidFill>
          </a:ln>
        </p:spPr>
      </p:pic>
    </p:spTree>
    <p:extLst>
      <p:ext uri="{BB962C8B-B14F-4D97-AF65-F5344CB8AC3E}">
        <p14:creationId xmlns:p14="http://schemas.microsoft.com/office/powerpoint/2010/main" val="35129759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Shape 372"/>
          <p:cNvSpPr txBox="1"/>
          <p:nvPr/>
        </p:nvSpPr>
        <p:spPr>
          <a:xfrm>
            <a:off x="928449" y="1978074"/>
            <a:ext cx="7248763" cy="615553"/>
          </a:xfrm>
          <a:prstGeom prst="rect">
            <a:avLst/>
          </a:prstGeom>
          <a:noFill/>
          <a:ln>
            <a:noFill/>
          </a:ln>
        </p:spPr>
        <p:txBody>
          <a:bodyPr wrap="square" lIns="0" tIns="0" rIns="0" bIns="0" anchor="t" anchorCtr="0">
            <a:spAutoFit/>
          </a:bodyPr>
          <a:lstStyle/>
          <a:p>
            <a:pPr lvl="0">
              <a:buClr>
                <a:srgbClr val="000000"/>
              </a:buClr>
              <a:buSzPct val="25000"/>
            </a:pPr>
            <a:r>
              <a:rPr lang="en-US" sz="4000" i="1" dirty="0">
                <a:solidFill>
                  <a:srgbClr val="FFFFFF"/>
                </a:solidFill>
                <a:latin typeface="Georgia"/>
                <a:ea typeface="Georgia"/>
                <a:cs typeface="Georgia"/>
                <a:sym typeface="Georgia"/>
              </a:rPr>
              <a:t>Case Studies</a:t>
            </a:r>
            <a:endParaRPr lang="en" sz="4000" b="0" i="1" u="none" strike="noStrike" cap="none" dirty="0">
              <a:solidFill>
                <a:srgbClr val="FFFFFF"/>
              </a:solidFill>
              <a:latin typeface="Georgia"/>
              <a:ea typeface="Georgia"/>
              <a:cs typeface="Georgia"/>
              <a:sym typeface="Georgia"/>
            </a:endParaRPr>
          </a:p>
        </p:txBody>
      </p:sp>
      <p:pic>
        <p:nvPicPr>
          <p:cNvPr id="373" name="Shape 373"/>
          <p:cNvPicPr preferRelativeResize="0"/>
          <p:nvPr/>
        </p:nvPicPr>
        <p:blipFill rotWithShape="1">
          <a:blip r:embed="rId3">
            <a:alphaModFix amt="14000"/>
          </a:blip>
          <a:srcRect t="4259" b="4706"/>
          <a:stretch/>
        </p:blipFill>
        <p:spPr>
          <a:xfrm>
            <a:off x="3293021" y="0"/>
            <a:ext cx="4554022" cy="4748949"/>
          </a:xfrm>
          <a:prstGeom prst="rect">
            <a:avLst/>
          </a:prstGeom>
          <a:noFill/>
          <a:ln>
            <a:noFill/>
          </a:ln>
        </p:spPr>
      </p:pic>
      <p:sp>
        <p:nvSpPr>
          <p:cNvPr id="5" name="Shape 67"/>
          <p:cNvSpPr txBox="1"/>
          <p:nvPr/>
        </p:nvSpPr>
        <p:spPr>
          <a:xfrm>
            <a:off x="7536271" y="4867998"/>
            <a:ext cx="1467900" cy="157499"/>
          </a:xfrm>
          <a:prstGeom prst="rect">
            <a:avLst/>
          </a:prstGeom>
          <a:noFill/>
          <a:ln>
            <a:noFill/>
          </a:ln>
        </p:spPr>
        <p:txBody>
          <a:bodyPr wrap="square" lIns="71425" tIns="71425" rIns="71425" bIns="71425" anchor="t" anchorCtr="0">
            <a:noAutofit/>
          </a:bodyPr>
          <a:lstStyle/>
          <a:p>
            <a:pPr marL="0" marR="0" lvl="0" indent="0" algn="r" rtl="0">
              <a:lnSpc>
                <a:spcPct val="100000"/>
              </a:lnSpc>
              <a:spcBef>
                <a:spcPts val="0"/>
              </a:spcBef>
              <a:spcAft>
                <a:spcPts val="0"/>
              </a:spcAft>
              <a:buClr>
                <a:srgbClr val="D9D9D9"/>
              </a:buClr>
              <a:buSzPct val="25000"/>
              <a:buFont typeface="Helvetica Neue"/>
              <a:buNone/>
            </a:pPr>
            <a:r>
              <a:rPr lang="en" sz="1000" b="1" i="0" u="none" strike="noStrike" cap="none" baseline="30000" dirty="0" smtClean="0">
                <a:solidFill>
                  <a:srgbClr val="D9D9D9"/>
                </a:solidFill>
                <a:latin typeface="Helvetica Neue"/>
                <a:ea typeface="Helvetica Neue"/>
                <a:cs typeface="Helvetica Neue"/>
                <a:sym typeface="Helvetica Neue"/>
              </a:rPr>
              <a:t>26</a:t>
            </a:r>
            <a:endParaRPr lang="en" sz="1000" b="1" i="0" u="none" strike="noStrike" cap="none" baseline="30000" dirty="0">
              <a:solidFill>
                <a:srgbClr val="D9D9D9"/>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42563576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5" name="Shape 395"/>
          <p:cNvSpPr txBox="1"/>
          <p:nvPr/>
        </p:nvSpPr>
        <p:spPr>
          <a:xfrm>
            <a:off x="832949" y="280075"/>
            <a:ext cx="6525794" cy="325499"/>
          </a:xfrm>
          <a:prstGeom prst="rect">
            <a:avLst/>
          </a:prstGeom>
          <a:noFill/>
          <a:ln>
            <a:noFill/>
          </a:ln>
        </p:spPr>
        <p:txBody>
          <a:bodyPr wrap="square" lIns="0" tIns="0" rIns="0" bIns="0" anchor="t" anchorCtr="0">
            <a:noAutofit/>
          </a:bodyPr>
          <a:lstStyle/>
          <a:p>
            <a:pPr lvl="0">
              <a:buClr>
                <a:srgbClr val="000000"/>
              </a:buClr>
              <a:buSzPct val="25000"/>
            </a:pPr>
            <a:r>
              <a:rPr lang="en-US" sz="2400" i="1">
                <a:solidFill>
                  <a:srgbClr val="FFFFFF"/>
                </a:solidFill>
                <a:latin typeface="Georgia"/>
                <a:ea typeface="Georgia"/>
                <a:cs typeface="Georgia"/>
                <a:sym typeface="Georgia"/>
              </a:rPr>
              <a:t>Instructions</a:t>
            </a:r>
            <a:endParaRPr lang="en" sz="2400" b="0" i="1" u="none" strike="noStrike" cap="none" dirty="0">
              <a:solidFill>
                <a:srgbClr val="FFFFFF"/>
              </a:solidFill>
              <a:latin typeface="Georgia"/>
              <a:ea typeface="Georgia"/>
              <a:cs typeface="Georgia"/>
              <a:sym typeface="Georgia"/>
            </a:endParaRPr>
          </a:p>
        </p:txBody>
      </p:sp>
      <p:sp>
        <p:nvSpPr>
          <p:cNvPr id="7" name="Shape 397"/>
          <p:cNvSpPr txBox="1"/>
          <p:nvPr/>
        </p:nvSpPr>
        <p:spPr>
          <a:xfrm>
            <a:off x="822098" y="1296998"/>
            <a:ext cx="7328988" cy="246221"/>
          </a:xfrm>
          <a:prstGeom prst="rect">
            <a:avLst/>
          </a:prstGeom>
          <a:noFill/>
          <a:ln>
            <a:noFill/>
          </a:ln>
        </p:spPr>
        <p:txBody>
          <a:bodyPr wrap="square" lIns="0" tIns="0" rIns="0" bIns="0" anchor="t" anchorCtr="0">
            <a:spAutoFit/>
          </a:bodyPr>
          <a:lstStyle/>
          <a:p>
            <a:pPr marL="228600" lvl="0" indent="-228600">
              <a:spcAft>
                <a:spcPts val="600"/>
              </a:spcAft>
              <a:buClr>
                <a:srgbClr val="000000"/>
              </a:buClr>
              <a:buSzPct val="100000"/>
              <a:buFont typeface="Arial" panose="020B0604020202020204" pitchFamily="34" charset="0"/>
              <a:buChar char="•"/>
            </a:pPr>
            <a:r>
              <a:rPr lang="en-US" sz="1600"/>
              <a:t>Create a basic dashboard using the SQL prep tables created in Phase 1</a:t>
            </a:r>
            <a:endParaRPr lang="en-US" sz="1600" dirty="0"/>
          </a:p>
        </p:txBody>
      </p:sp>
    </p:spTree>
    <p:extLst>
      <p:ext uri="{BB962C8B-B14F-4D97-AF65-F5344CB8AC3E}">
        <p14:creationId xmlns:p14="http://schemas.microsoft.com/office/powerpoint/2010/main" val="33170688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5" name="Shape 395"/>
          <p:cNvSpPr txBox="1"/>
          <p:nvPr/>
        </p:nvSpPr>
        <p:spPr>
          <a:xfrm>
            <a:off x="832949" y="280075"/>
            <a:ext cx="6525794" cy="325499"/>
          </a:xfrm>
          <a:prstGeom prst="rect">
            <a:avLst/>
          </a:prstGeom>
          <a:noFill/>
          <a:ln>
            <a:noFill/>
          </a:ln>
        </p:spPr>
        <p:txBody>
          <a:bodyPr wrap="square" lIns="0" tIns="0" rIns="0" bIns="0" anchor="t" anchorCtr="0">
            <a:noAutofit/>
          </a:bodyPr>
          <a:lstStyle/>
          <a:p>
            <a:pPr lvl="0">
              <a:buClr>
                <a:srgbClr val="000000"/>
              </a:buClr>
              <a:buSzPct val="25000"/>
            </a:pPr>
            <a:r>
              <a:rPr lang="en-US" sz="2400" i="1" dirty="0">
                <a:solidFill>
                  <a:srgbClr val="FFFFFF"/>
                </a:solidFill>
                <a:latin typeface="Georgia"/>
                <a:ea typeface="Georgia"/>
                <a:cs typeface="Georgia"/>
                <a:sym typeface="Georgia"/>
              </a:rPr>
              <a:t>Case 1</a:t>
            </a:r>
            <a:endParaRPr lang="en" sz="2400" b="0" i="1" u="none" strike="noStrike" cap="none" dirty="0">
              <a:solidFill>
                <a:srgbClr val="FFFFFF"/>
              </a:solidFill>
              <a:latin typeface="Georgia"/>
              <a:ea typeface="Georgia"/>
              <a:cs typeface="Georgia"/>
              <a:sym typeface="Georgia"/>
            </a:endParaRPr>
          </a:p>
        </p:txBody>
      </p:sp>
      <p:sp>
        <p:nvSpPr>
          <p:cNvPr id="7" name="Shape 397"/>
          <p:cNvSpPr txBox="1"/>
          <p:nvPr/>
        </p:nvSpPr>
        <p:spPr>
          <a:xfrm>
            <a:off x="822098" y="1296998"/>
            <a:ext cx="7328988" cy="1877437"/>
          </a:xfrm>
          <a:prstGeom prst="rect">
            <a:avLst/>
          </a:prstGeom>
          <a:noFill/>
          <a:ln>
            <a:noFill/>
          </a:ln>
        </p:spPr>
        <p:txBody>
          <a:bodyPr wrap="square" lIns="0" tIns="0" rIns="0" bIns="0" anchor="t" anchorCtr="0">
            <a:spAutoFit/>
          </a:bodyPr>
          <a:lstStyle/>
          <a:p>
            <a:pPr marL="228600" lvl="0" indent="-228600">
              <a:spcAft>
                <a:spcPts val="600"/>
              </a:spcAft>
              <a:buClr>
                <a:srgbClr val="000000"/>
              </a:buClr>
              <a:buSzPct val="100000"/>
              <a:buFont typeface="Arial" panose="020B0604020202020204" pitchFamily="34" charset="0"/>
              <a:buChar char="•"/>
            </a:pPr>
            <a:r>
              <a:rPr lang="en-US" sz="1600" dirty="0"/>
              <a:t>Executive leadership is looking for dashboard reporting that would be useful to help identify and monitor vendor activity in order to focus efforts strategically on key supplier relationships.</a:t>
            </a:r>
          </a:p>
          <a:p>
            <a:pPr marL="228600" lvl="0" indent="-228600">
              <a:spcAft>
                <a:spcPts val="600"/>
              </a:spcAft>
              <a:buClr>
                <a:srgbClr val="000000"/>
              </a:buClr>
              <a:buSzPct val="100000"/>
              <a:buFont typeface="Arial" panose="020B0604020202020204" pitchFamily="34" charset="0"/>
              <a:buChar char="•"/>
            </a:pPr>
            <a:r>
              <a:rPr lang="en-US" sz="1600" dirty="0"/>
              <a:t>Create (1) an aggregate table that includes all critical vendor billings and their associated purchasing activity</a:t>
            </a:r>
          </a:p>
          <a:p>
            <a:pPr marL="228600" lvl="0" indent="-228600">
              <a:spcAft>
                <a:spcPts val="600"/>
              </a:spcAft>
              <a:buClr>
                <a:srgbClr val="000000"/>
              </a:buClr>
              <a:buSzPct val="100000"/>
              <a:buFont typeface="Arial" panose="020B0604020202020204" pitchFamily="34" charset="0"/>
              <a:buChar char="•"/>
            </a:pPr>
            <a:r>
              <a:rPr lang="en-US" sz="1600" dirty="0"/>
              <a:t>Create (2) separate tables to store key information, such as ‘top 10 vendors’ by quantity purchased. Name all tables you create </a:t>
            </a:r>
            <a:r>
              <a:rPr lang="en-US" sz="1600" b="1" dirty="0"/>
              <a:t>‘c1</a:t>
            </a:r>
            <a:r>
              <a:rPr lang="en-US" sz="1600" dirty="0"/>
              <a:t>_Prep_[</a:t>
            </a:r>
            <a:r>
              <a:rPr lang="en-US" sz="1600" dirty="0" err="1"/>
              <a:t>table_name</a:t>
            </a:r>
            <a:r>
              <a:rPr lang="en-US" sz="1600" dirty="0"/>
              <a:t>]’</a:t>
            </a:r>
          </a:p>
        </p:txBody>
      </p:sp>
    </p:spTree>
    <p:extLst>
      <p:ext uri="{BB962C8B-B14F-4D97-AF65-F5344CB8AC3E}">
        <p14:creationId xmlns:p14="http://schemas.microsoft.com/office/powerpoint/2010/main" val="25933450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5" name="Shape 395"/>
          <p:cNvSpPr txBox="1"/>
          <p:nvPr/>
        </p:nvSpPr>
        <p:spPr>
          <a:xfrm>
            <a:off x="832949" y="280075"/>
            <a:ext cx="6525794" cy="325499"/>
          </a:xfrm>
          <a:prstGeom prst="rect">
            <a:avLst/>
          </a:prstGeom>
          <a:noFill/>
          <a:ln>
            <a:noFill/>
          </a:ln>
        </p:spPr>
        <p:txBody>
          <a:bodyPr wrap="square" lIns="0" tIns="0" rIns="0" bIns="0" anchor="t" anchorCtr="0">
            <a:noAutofit/>
          </a:bodyPr>
          <a:lstStyle/>
          <a:p>
            <a:pPr lvl="0">
              <a:buClr>
                <a:srgbClr val="000000"/>
              </a:buClr>
              <a:buSzPct val="25000"/>
            </a:pPr>
            <a:r>
              <a:rPr lang="en-US" sz="2400" i="1" dirty="0">
                <a:solidFill>
                  <a:srgbClr val="FFFFFF"/>
                </a:solidFill>
                <a:latin typeface="Georgia"/>
                <a:ea typeface="Georgia"/>
                <a:cs typeface="Georgia"/>
                <a:sym typeface="Georgia"/>
              </a:rPr>
              <a:t>Case </a:t>
            </a:r>
            <a:r>
              <a:rPr lang="en-US" sz="2400" i="1" dirty="0" smtClean="0">
                <a:solidFill>
                  <a:srgbClr val="FFFFFF"/>
                </a:solidFill>
                <a:latin typeface="Georgia"/>
                <a:ea typeface="Georgia"/>
                <a:cs typeface="Georgia"/>
                <a:sym typeface="Georgia"/>
              </a:rPr>
              <a:t>2</a:t>
            </a:r>
            <a:endParaRPr lang="en" sz="2400" b="0" i="1" u="none" strike="noStrike" cap="none" dirty="0">
              <a:solidFill>
                <a:srgbClr val="FFFFFF"/>
              </a:solidFill>
              <a:latin typeface="Georgia"/>
              <a:ea typeface="Georgia"/>
              <a:cs typeface="Georgia"/>
              <a:sym typeface="Georgia"/>
            </a:endParaRPr>
          </a:p>
        </p:txBody>
      </p:sp>
      <p:sp>
        <p:nvSpPr>
          <p:cNvPr id="7" name="Shape 397"/>
          <p:cNvSpPr txBox="1"/>
          <p:nvPr/>
        </p:nvSpPr>
        <p:spPr>
          <a:xfrm>
            <a:off x="822098" y="1296998"/>
            <a:ext cx="7328988" cy="2446824"/>
          </a:xfrm>
          <a:prstGeom prst="rect">
            <a:avLst/>
          </a:prstGeom>
          <a:noFill/>
          <a:ln>
            <a:noFill/>
          </a:ln>
        </p:spPr>
        <p:txBody>
          <a:bodyPr wrap="square" lIns="0" tIns="0" rIns="0" bIns="0" anchor="t" anchorCtr="0">
            <a:spAutoFit/>
          </a:bodyPr>
          <a:lstStyle/>
          <a:p>
            <a:pPr marL="228600" lvl="0" indent="-228600">
              <a:spcAft>
                <a:spcPts val="600"/>
              </a:spcAft>
              <a:buClr>
                <a:srgbClr val="000000"/>
              </a:buClr>
              <a:buSzPct val="100000"/>
              <a:buFont typeface="Arial" panose="020B0604020202020204" pitchFamily="34" charset="0"/>
              <a:buChar char="•"/>
            </a:pPr>
            <a:r>
              <a:rPr lang="en-US" sz="1600" dirty="0"/>
              <a:t>You notice that there is inventory that is purchased but sits on the shelf for a long period of time rather than being sold</a:t>
            </a:r>
            <a:r>
              <a:rPr lang="en-US" sz="1600" dirty="0" smtClean="0"/>
              <a:t>. </a:t>
            </a:r>
            <a:endParaRPr lang="en-US" sz="1600" dirty="0"/>
          </a:p>
          <a:p>
            <a:pPr marL="228600" lvl="0" indent="-228600">
              <a:spcAft>
                <a:spcPts val="600"/>
              </a:spcAft>
              <a:buClr>
                <a:srgbClr val="000000"/>
              </a:buClr>
              <a:buSzPct val="100000"/>
              <a:buFont typeface="Arial" panose="020B0604020202020204" pitchFamily="34" charset="0"/>
              <a:buChar char="•"/>
            </a:pPr>
            <a:r>
              <a:rPr lang="en-US" sz="1600" dirty="0"/>
              <a:t>As such, there is an opportunity to add value to the procurement process by identifying trends in the timing inventory purchased versus its </a:t>
            </a:r>
            <a:r>
              <a:rPr lang="en-US" sz="1600" dirty="0" smtClean="0"/>
              <a:t>corresponding sale. </a:t>
            </a:r>
            <a:endParaRPr lang="en-US" sz="1600" dirty="0"/>
          </a:p>
          <a:p>
            <a:pPr marL="228600" lvl="0" indent="-228600">
              <a:spcAft>
                <a:spcPts val="600"/>
              </a:spcAft>
              <a:buClr>
                <a:srgbClr val="000000"/>
              </a:buClr>
              <a:buSzPct val="100000"/>
              <a:buFont typeface="Arial" panose="020B0604020202020204" pitchFamily="34" charset="0"/>
              <a:buChar char="•"/>
            </a:pPr>
            <a:r>
              <a:rPr lang="en-US" sz="1600" dirty="0"/>
              <a:t>Consider key data points around purchase prices, seasonality, and vendor information in creating an aggregate table for future visual &amp; </a:t>
            </a:r>
            <a:r>
              <a:rPr lang="en-US" sz="1600" dirty="0" smtClean="0"/>
              <a:t>statistical analysis</a:t>
            </a:r>
            <a:r>
              <a:rPr lang="en-US" sz="1600" dirty="0"/>
              <a:t>. </a:t>
            </a:r>
          </a:p>
          <a:p>
            <a:pPr marL="228600" lvl="0" indent="-228600">
              <a:spcAft>
                <a:spcPts val="600"/>
              </a:spcAft>
              <a:buClr>
                <a:srgbClr val="000000"/>
              </a:buClr>
              <a:buSzPct val="100000"/>
              <a:buFont typeface="Arial" panose="020B0604020202020204" pitchFamily="34" charset="0"/>
              <a:buChar char="•"/>
            </a:pPr>
            <a:r>
              <a:rPr lang="en-US" sz="1600" dirty="0"/>
              <a:t>Name the table you create </a:t>
            </a:r>
            <a:r>
              <a:rPr lang="en-US" sz="1600" b="1" dirty="0"/>
              <a:t>‘c2</a:t>
            </a:r>
            <a:r>
              <a:rPr lang="en-US" sz="1600" dirty="0"/>
              <a:t>_Prep_[</a:t>
            </a:r>
            <a:r>
              <a:rPr lang="en-US" sz="1600" dirty="0" err="1"/>
              <a:t>table_name</a:t>
            </a:r>
            <a:r>
              <a:rPr lang="en-US" sz="1600" dirty="0"/>
              <a:t>]’.</a:t>
            </a:r>
          </a:p>
        </p:txBody>
      </p:sp>
    </p:spTree>
    <p:extLst>
      <p:ext uri="{BB962C8B-B14F-4D97-AF65-F5344CB8AC3E}">
        <p14:creationId xmlns:p14="http://schemas.microsoft.com/office/powerpoint/2010/main" val="38173849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Shape 372"/>
          <p:cNvSpPr txBox="1"/>
          <p:nvPr/>
        </p:nvSpPr>
        <p:spPr>
          <a:xfrm>
            <a:off x="928449" y="1978074"/>
            <a:ext cx="7248763" cy="615553"/>
          </a:xfrm>
          <a:prstGeom prst="rect">
            <a:avLst/>
          </a:prstGeom>
          <a:noFill/>
          <a:ln>
            <a:noFill/>
          </a:ln>
        </p:spPr>
        <p:txBody>
          <a:bodyPr wrap="square" lIns="0" tIns="0" rIns="0" bIns="0" anchor="t" anchorCtr="0">
            <a:spAutoFit/>
          </a:bodyPr>
          <a:lstStyle/>
          <a:p>
            <a:pPr lvl="0">
              <a:buClr>
                <a:srgbClr val="000000"/>
              </a:buClr>
              <a:buSzPct val="25000"/>
            </a:pPr>
            <a:r>
              <a:rPr lang="en-US" sz="4000" i="1">
                <a:solidFill>
                  <a:srgbClr val="FFFFFF"/>
                </a:solidFill>
                <a:latin typeface="Georgia"/>
                <a:ea typeface="Georgia"/>
                <a:cs typeface="Georgia"/>
                <a:sym typeface="Georgia"/>
              </a:rPr>
              <a:t>Next Steps</a:t>
            </a:r>
            <a:endParaRPr lang="en" sz="4000" b="0" i="1" u="none" strike="noStrike" cap="none" dirty="0">
              <a:solidFill>
                <a:srgbClr val="FFFFFF"/>
              </a:solidFill>
              <a:latin typeface="Georgia"/>
              <a:ea typeface="Georgia"/>
              <a:cs typeface="Georgia"/>
              <a:sym typeface="Georgia"/>
            </a:endParaRPr>
          </a:p>
        </p:txBody>
      </p:sp>
      <p:pic>
        <p:nvPicPr>
          <p:cNvPr id="373" name="Shape 373"/>
          <p:cNvPicPr preferRelativeResize="0"/>
          <p:nvPr/>
        </p:nvPicPr>
        <p:blipFill rotWithShape="1">
          <a:blip r:embed="rId3">
            <a:alphaModFix amt="14000"/>
          </a:blip>
          <a:srcRect t="4259" b="4706"/>
          <a:stretch/>
        </p:blipFill>
        <p:spPr>
          <a:xfrm>
            <a:off x="3293021" y="0"/>
            <a:ext cx="4554022" cy="4748949"/>
          </a:xfrm>
          <a:prstGeom prst="rect">
            <a:avLst/>
          </a:prstGeom>
          <a:noFill/>
          <a:ln>
            <a:noFill/>
          </a:ln>
        </p:spPr>
      </p:pic>
      <p:sp>
        <p:nvSpPr>
          <p:cNvPr id="5" name="Shape 67"/>
          <p:cNvSpPr txBox="1"/>
          <p:nvPr/>
        </p:nvSpPr>
        <p:spPr>
          <a:xfrm>
            <a:off x="7536271" y="4867998"/>
            <a:ext cx="1467900" cy="157499"/>
          </a:xfrm>
          <a:prstGeom prst="rect">
            <a:avLst/>
          </a:prstGeom>
          <a:noFill/>
          <a:ln>
            <a:noFill/>
          </a:ln>
        </p:spPr>
        <p:txBody>
          <a:bodyPr wrap="square" lIns="71425" tIns="71425" rIns="71425" bIns="71425" anchor="t" anchorCtr="0">
            <a:noAutofit/>
          </a:bodyPr>
          <a:lstStyle/>
          <a:p>
            <a:pPr marL="0" marR="0" lvl="0" indent="0" algn="r" rtl="0">
              <a:lnSpc>
                <a:spcPct val="100000"/>
              </a:lnSpc>
              <a:spcBef>
                <a:spcPts val="0"/>
              </a:spcBef>
              <a:spcAft>
                <a:spcPts val="0"/>
              </a:spcAft>
              <a:buClr>
                <a:srgbClr val="D9D9D9"/>
              </a:buClr>
              <a:buSzPct val="25000"/>
              <a:buFont typeface="Helvetica Neue"/>
              <a:buNone/>
            </a:pPr>
            <a:r>
              <a:rPr lang="en" sz="1000" b="1" i="0" u="none" strike="noStrike" cap="none" baseline="30000" dirty="0" smtClean="0">
                <a:solidFill>
                  <a:srgbClr val="D9D9D9"/>
                </a:solidFill>
                <a:latin typeface="Helvetica Neue"/>
                <a:ea typeface="Helvetica Neue"/>
                <a:cs typeface="Helvetica Neue"/>
                <a:sym typeface="Helvetica Neue"/>
              </a:rPr>
              <a:t>30</a:t>
            </a:r>
            <a:endParaRPr lang="en" sz="1000" b="1" i="0" u="none" strike="noStrike" cap="none" baseline="30000" dirty="0">
              <a:solidFill>
                <a:srgbClr val="D9D9D9"/>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21912293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93"/>
        <p:cNvGrpSpPr/>
        <p:nvPr/>
      </p:nvGrpSpPr>
      <p:grpSpPr>
        <a:xfrm>
          <a:off x="0" y="0"/>
          <a:ext cx="0" cy="0"/>
          <a:chOff x="0" y="0"/>
          <a:chExt cx="0" cy="0"/>
        </a:xfrm>
      </p:grpSpPr>
      <p:sp>
        <p:nvSpPr>
          <p:cNvPr id="395" name="Shape 395"/>
          <p:cNvSpPr txBox="1"/>
          <p:nvPr/>
        </p:nvSpPr>
        <p:spPr>
          <a:xfrm>
            <a:off x="832949" y="280075"/>
            <a:ext cx="6525794" cy="325499"/>
          </a:xfrm>
          <a:prstGeom prst="rect">
            <a:avLst/>
          </a:prstGeom>
          <a:noFill/>
          <a:ln>
            <a:noFill/>
          </a:ln>
        </p:spPr>
        <p:txBody>
          <a:bodyPr wrap="square" lIns="0" tIns="0" rIns="0" bIns="0" anchor="t" anchorCtr="0">
            <a:noAutofit/>
          </a:bodyPr>
          <a:lstStyle/>
          <a:p>
            <a:pPr lvl="0">
              <a:buClr>
                <a:srgbClr val="000000"/>
              </a:buClr>
              <a:buSzPct val="25000"/>
            </a:pPr>
            <a:r>
              <a:rPr lang="en-US" sz="2400" i="1" dirty="0">
                <a:solidFill>
                  <a:srgbClr val="FFFFFF"/>
                </a:solidFill>
                <a:latin typeface="Georgia"/>
                <a:ea typeface="Georgia"/>
                <a:cs typeface="Georgia"/>
                <a:sym typeface="Georgia"/>
              </a:rPr>
              <a:t>Objectives</a:t>
            </a:r>
            <a:endParaRPr lang="en" sz="2400" b="0" i="1" u="none" strike="noStrike" cap="none" dirty="0">
              <a:solidFill>
                <a:srgbClr val="FFFFFF"/>
              </a:solidFill>
              <a:latin typeface="Georgia"/>
              <a:ea typeface="Georgia"/>
              <a:cs typeface="Georgia"/>
              <a:sym typeface="Georgia"/>
            </a:endParaRPr>
          </a:p>
        </p:txBody>
      </p:sp>
      <p:sp>
        <p:nvSpPr>
          <p:cNvPr id="397" name="Shape 397"/>
          <p:cNvSpPr txBox="1"/>
          <p:nvPr/>
        </p:nvSpPr>
        <p:spPr>
          <a:xfrm>
            <a:off x="822098" y="1296998"/>
            <a:ext cx="7328988" cy="2793072"/>
          </a:xfrm>
          <a:prstGeom prst="rect">
            <a:avLst/>
          </a:prstGeom>
          <a:noFill/>
          <a:ln>
            <a:noFill/>
          </a:ln>
        </p:spPr>
        <p:txBody>
          <a:bodyPr wrap="square" lIns="0" tIns="0" rIns="0" bIns="0" anchor="t" anchorCtr="0">
            <a:spAutoFit/>
          </a:bodyPr>
          <a:lstStyle/>
          <a:p>
            <a:pPr marL="228600" lvl="0" indent="-228600">
              <a:spcAft>
                <a:spcPts val="900"/>
              </a:spcAft>
              <a:buClr>
                <a:srgbClr val="000000"/>
              </a:buClr>
              <a:buSzPct val="100000"/>
              <a:buFont typeface="Arial" panose="020B0604020202020204" pitchFamily="34" charset="0"/>
              <a:buChar char="•"/>
            </a:pPr>
            <a:r>
              <a:rPr lang="en-US" sz="1600" dirty="0"/>
              <a:t>This case study is designed to enhance your understanding and knowledge of data analytics, including leveraging analytics to make business decisions. </a:t>
            </a:r>
          </a:p>
          <a:p>
            <a:pPr marL="228600" lvl="0" indent="-228600">
              <a:spcAft>
                <a:spcPts val="900"/>
              </a:spcAft>
              <a:buClr>
                <a:srgbClr val="000000"/>
              </a:buClr>
              <a:buSzPct val="100000"/>
              <a:buFont typeface="Arial" panose="020B0604020202020204" pitchFamily="34" charset="0"/>
              <a:buChar char="•"/>
            </a:pPr>
            <a:r>
              <a:rPr lang="en-US" sz="1600" dirty="0"/>
              <a:t>By completing this case, you will obtain the following:</a:t>
            </a:r>
          </a:p>
          <a:p>
            <a:pPr marL="457200" lvl="0" indent="-228600">
              <a:spcAft>
                <a:spcPts val="900"/>
              </a:spcAft>
              <a:buClr>
                <a:srgbClr val="000000"/>
              </a:buClr>
              <a:buSzPct val="100000"/>
              <a:buFont typeface="Arial" panose="020B0604020202020204" pitchFamily="34" charset="0"/>
              <a:buChar char="-"/>
            </a:pPr>
            <a:r>
              <a:rPr lang="en-US" sz="1600" dirty="0"/>
              <a:t>An understanding of what data analytics and visualization are</a:t>
            </a:r>
          </a:p>
          <a:p>
            <a:pPr marL="457200" lvl="0" indent="-228600">
              <a:spcAft>
                <a:spcPts val="900"/>
              </a:spcAft>
              <a:buClr>
                <a:srgbClr val="000000"/>
              </a:buClr>
              <a:buSzPct val="100000"/>
              <a:buFont typeface="Arial" panose="020B0604020202020204" pitchFamily="34" charset="0"/>
              <a:buChar char="-"/>
            </a:pPr>
            <a:r>
              <a:rPr lang="en-US" sz="1600" dirty="0"/>
              <a:t>The ability to utilize analytic tools </a:t>
            </a:r>
          </a:p>
          <a:p>
            <a:pPr marL="457200" lvl="0" indent="-228600">
              <a:spcAft>
                <a:spcPts val="900"/>
              </a:spcAft>
              <a:buClr>
                <a:srgbClr val="000000"/>
              </a:buClr>
              <a:buSzPct val="100000"/>
              <a:buFont typeface="Arial" panose="020B0604020202020204" pitchFamily="34" charset="0"/>
              <a:buChar char="-"/>
            </a:pPr>
            <a:r>
              <a:rPr lang="en-US" sz="1600" dirty="0"/>
              <a:t>Comfort in leveraging data in making decisions </a:t>
            </a:r>
          </a:p>
          <a:p>
            <a:pPr marL="457200" lvl="0" indent="-228600">
              <a:spcAft>
                <a:spcPts val="900"/>
              </a:spcAft>
              <a:buClr>
                <a:srgbClr val="000000"/>
              </a:buClr>
              <a:buSzPct val="100000"/>
              <a:buFont typeface="Arial" panose="020B0604020202020204" pitchFamily="34" charset="0"/>
              <a:buChar char="-"/>
            </a:pPr>
            <a:r>
              <a:rPr lang="en-US" sz="1600" dirty="0"/>
              <a:t>Skills to select data components for analysis and illustrate results to highlight data tracking and identify conditions for exception analysis or business advisory strategy</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5" name="Shape 395"/>
          <p:cNvSpPr txBox="1"/>
          <p:nvPr/>
        </p:nvSpPr>
        <p:spPr>
          <a:xfrm>
            <a:off x="832949" y="280075"/>
            <a:ext cx="6525794" cy="325499"/>
          </a:xfrm>
          <a:prstGeom prst="rect">
            <a:avLst/>
          </a:prstGeom>
          <a:noFill/>
          <a:ln>
            <a:noFill/>
          </a:ln>
        </p:spPr>
        <p:txBody>
          <a:bodyPr wrap="square" lIns="0" tIns="0" rIns="0" bIns="0" anchor="t" anchorCtr="0">
            <a:noAutofit/>
          </a:bodyPr>
          <a:lstStyle/>
          <a:p>
            <a:pPr lvl="0">
              <a:buClr>
                <a:srgbClr val="000000"/>
              </a:buClr>
              <a:buSzPct val="25000"/>
            </a:pPr>
            <a:r>
              <a:rPr lang="en-US" sz="2400" i="1">
                <a:solidFill>
                  <a:srgbClr val="FFFFFF"/>
                </a:solidFill>
                <a:latin typeface="Georgia"/>
                <a:ea typeface="Georgia"/>
                <a:cs typeface="Georgia"/>
                <a:sym typeface="Georgia"/>
              </a:rPr>
              <a:t>Phase 3 Pre-work</a:t>
            </a:r>
            <a:endParaRPr lang="en" sz="2400" b="0" i="1" u="none" strike="noStrike" cap="none" dirty="0">
              <a:solidFill>
                <a:srgbClr val="FFFFFF"/>
              </a:solidFill>
              <a:latin typeface="Georgia"/>
              <a:ea typeface="Georgia"/>
              <a:cs typeface="Georgia"/>
              <a:sym typeface="Georgia"/>
            </a:endParaRPr>
          </a:p>
        </p:txBody>
      </p:sp>
      <p:sp>
        <p:nvSpPr>
          <p:cNvPr id="7" name="Shape 397"/>
          <p:cNvSpPr txBox="1"/>
          <p:nvPr/>
        </p:nvSpPr>
        <p:spPr>
          <a:xfrm>
            <a:off x="822098" y="1296998"/>
            <a:ext cx="7328988" cy="2446824"/>
          </a:xfrm>
          <a:prstGeom prst="rect">
            <a:avLst/>
          </a:prstGeom>
          <a:noFill/>
          <a:ln>
            <a:noFill/>
          </a:ln>
        </p:spPr>
        <p:txBody>
          <a:bodyPr wrap="square" lIns="0" tIns="0" rIns="0" bIns="0" anchor="t" anchorCtr="0">
            <a:spAutoFit/>
          </a:bodyPr>
          <a:lstStyle/>
          <a:p>
            <a:pPr marL="228600" lvl="0" indent="-228600">
              <a:spcAft>
                <a:spcPts val="600"/>
              </a:spcAft>
              <a:buClr>
                <a:srgbClr val="000000"/>
              </a:buClr>
              <a:buSzPct val="100000"/>
              <a:buFont typeface="Arial" panose="020B0604020202020204" pitchFamily="34" charset="0"/>
              <a:buChar char="•"/>
            </a:pPr>
            <a:r>
              <a:rPr lang="en-US" sz="1600" dirty="0"/>
              <a:t>Review background information on Linear </a:t>
            </a:r>
            <a:r>
              <a:rPr lang="en-US" sz="1600" dirty="0" smtClean="0"/>
              <a:t>Regression (you do not need to download “R” when you read the article):</a:t>
            </a:r>
            <a:endParaRPr lang="en-US" sz="1600" dirty="0"/>
          </a:p>
          <a:p>
            <a:pPr marL="457200" lvl="1" indent="-228600">
              <a:spcAft>
                <a:spcPts val="600"/>
              </a:spcAft>
              <a:buClr>
                <a:srgbClr val="000000"/>
              </a:buClr>
              <a:buSzPct val="100000"/>
              <a:buFont typeface="Calibri" panose="020F0502020204030204" pitchFamily="34" charset="0"/>
              <a:buChar char="-"/>
            </a:pPr>
            <a:r>
              <a:rPr lang="en-US" sz="1600" dirty="0">
                <a:hlinkClick r:id="rId3"/>
              </a:rPr>
              <a:t>https://www.hackerearth.com/practice/machine-learning/machine-learning-algorithms/beginners-guide-regression-analysis-plot-interpretations/tutorial/</a:t>
            </a:r>
            <a:endParaRPr lang="en-US" sz="1600" dirty="0"/>
          </a:p>
          <a:p>
            <a:pPr marL="228600" lvl="0" indent="-228600">
              <a:spcAft>
                <a:spcPts val="600"/>
              </a:spcAft>
              <a:buClr>
                <a:srgbClr val="000000"/>
              </a:buClr>
              <a:buSzPct val="100000"/>
              <a:buFont typeface="Arial" panose="020B0604020202020204" pitchFamily="34" charset="0"/>
              <a:buChar char="•"/>
            </a:pPr>
            <a:r>
              <a:rPr lang="en-US" sz="1600" dirty="0"/>
              <a:t> Review Basic Concepts </a:t>
            </a:r>
          </a:p>
          <a:p>
            <a:pPr marL="457200" lvl="0" indent="-228600">
              <a:spcAft>
                <a:spcPts val="600"/>
              </a:spcAft>
              <a:buClr>
                <a:srgbClr val="000000"/>
              </a:buClr>
              <a:buSzPct val="100000"/>
              <a:buFont typeface="Calibri" panose="020F0502020204030204" pitchFamily="34" charset="0"/>
              <a:buChar char="-"/>
            </a:pPr>
            <a:r>
              <a:rPr lang="en-US" sz="1600" b="1" dirty="0"/>
              <a:t>Single-variable Linear Regression (Definition): </a:t>
            </a:r>
            <a:r>
              <a:rPr lang="en-US" sz="1600" dirty="0"/>
              <a:t>a statistical method that allows for the evaluation of the relationship between two continuous variables, one predictor (input) variable –‘x’, and one response (output) variable—‘y’. </a:t>
            </a:r>
            <a:endParaRPr lang="en-US" sz="1600" dirty="0" smtClean="0"/>
          </a:p>
        </p:txBody>
      </p:sp>
    </p:spTree>
    <p:extLst>
      <p:ext uri="{BB962C8B-B14F-4D97-AF65-F5344CB8AC3E}">
        <p14:creationId xmlns:p14="http://schemas.microsoft.com/office/powerpoint/2010/main" val="382959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5" name="Shape 395"/>
          <p:cNvSpPr txBox="1"/>
          <p:nvPr/>
        </p:nvSpPr>
        <p:spPr>
          <a:xfrm>
            <a:off x="832949" y="280075"/>
            <a:ext cx="6525794" cy="325499"/>
          </a:xfrm>
          <a:prstGeom prst="rect">
            <a:avLst/>
          </a:prstGeom>
          <a:noFill/>
          <a:ln>
            <a:noFill/>
          </a:ln>
        </p:spPr>
        <p:txBody>
          <a:bodyPr wrap="square" lIns="0" tIns="0" rIns="0" bIns="0" anchor="t" anchorCtr="0">
            <a:noAutofit/>
          </a:bodyPr>
          <a:lstStyle/>
          <a:p>
            <a:pPr lvl="0">
              <a:buClr>
                <a:srgbClr val="000000"/>
              </a:buClr>
              <a:buSzPct val="25000"/>
            </a:pPr>
            <a:r>
              <a:rPr lang="en-US" sz="2400" i="1">
                <a:solidFill>
                  <a:srgbClr val="FFFFFF"/>
                </a:solidFill>
                <a:latin typeface="Georgia"/>
                <a:ea typeface="Georgia"/>
                <a:cs typeface="Georgia"/>
                <a:sym typeface="Georgia"/>
              </a:rPr>
              <a:t>Phase 3 Pre-work</a:t>
            </a:r>
            <a:endParaRPr lang="en" sz="2400" b="0" i="1" u="none" strike="noStrike" cap="none" dirty="0">
              <a:solidFill>
                <a:srgbClr val="FFFFFF"/>
              </a:solidFill>
              <a:latin typeface="Georgia"/>
              <a:ea typeface="Georgia"/>
              <a:cs typeface="Georgia"/>
              <a:sym typeface="Georgia"/>
            </a:endParaRPr>
          </a:p>
        </p:txBody>
      </p:sp>
      <p:sp>
        <p:nvSpPr>
          <p:cNvPr id="7" name="Shape 397"/>
          <p:cNvSpPr txBox="1"/>
          <p:nvPr/>
        </p:nvSpPr>
        <p:spPr>
          <a:xfrm>
            <a:off x="822098" y="1296998"/>
            <a:ext cx="7328988" cy="2693045"/>
          </a:xfrm>
          <a:prstGeom prst="rect">
            <a:avLst/>
          </a:prstGeom>
          <a:noFill/>
          <a:ln>
            <a:noFill/>
          </a:ln>
        </p:spPr>
        <p:txBody>
          <a:bodyPr wrap="square" lIns="0" tIns="0" rIns="0" bIns="0" anchor="t" anchorCtr="0">
            <a:spAutoFit/>
          </a:bodyPr>
          <a:lstStyle/>
          <a:p>
            <a:pPr marL="228600" lvl="0" indent="-228600">
              <a:spcAft>
                <a:spcPts val="600"/>
              </a:spcAft>
              <a:buClr>
                <a:srgbClr val="000000"/>
              </a:buClr>
              <a:buSzPct val="100000"/>
              <a:buFont typeface="Arial" panose="020B0604020202020204" pitchFamily="34" charset="0"/>
              <a:buChar char="•"/>
            </a:pPr>
            <a:r>
              <a:rPr lang="en-US" sz="1600" b="1" dirty="0" smtClean="0"/>
              <a:t>The </a:t>
            </a:r>
            <a:r>
              <a:rPr lang="en-US" sz="1600" b="1" dirty="0"/>
              <a:t>key function</a:t>
            </a:r>
            <a:r>
              <a:rPr lang="en-US" sz="1600" dirty="0"/>
              <a:t> is the same as the standard form of an algebraic </a:t>
            </a:r>
            <a:r>
              <a:rPr lang="en-US" sz="1600" dirty="0" smtClean="0"/>
              <a:t>linear equation</a:t>
            </a:r>
            <a:r>
              <a:rPr lang="en-US" sz="1600" dirty="0"/>
              <a:t>:</a:t>
            </a:r>
          </a:p>
          <a:p>
            <a:pPr marL="228600" lvl="1">
              <a:spcAft>
                <a:spcPts val="600"/>
              </a:spcAft>
              <a:buClr>
                <a:srgbClr val="000000"/>
              </a:buClr>
              <a:buSzPct val="100000"/>
            </a:pPr>
            <a:r>
              <a:rPr lang="en-US" sz="1600" dirty="0"/>
              <a:t>f(x) = b + a(x) = y</a:t>
            </a:r>
          </a:p>
          <a:p>
            <a:pPr marL="228600" lvl="0" indent="-228600">
              <a:spcAft>
                <a:spcPts val="600"/>
              </a:spcAft>
              <a:buClr>
                <a:srgbClr val="000000"/>
              </a:buClr>
              <a:buSzPct val="100000"/>
              <a:buFont typeface="Arial" panose="020B0604020202020204" pitchFamily="34" charset="0"/>
              <a:buChar char="•"/>
            </a:pPr>
            <a:r>
              <a:rPr lang="en-US" sz="1600" dirty="0" smtClean="0"/>
              <a:t>Where </a:t>
            </a:r>
            <a:r>
              <a:rPr lang="en-US" sz="1600" b="1" dirty="0"/>
              <a:t>x</a:t>
            </a:r>
            <a:r>
              <a:rPr lang="en-US" sz="1600" dirty="0"/>
              <a:t> is the independent (predictor) variable, </a:t>
            </a:r>
            <a:r>
              <a:rPr lang="en-US" sz="1600" b="1" dirty="0"/>
              <a:t>y</a:t>
            </a:r>
            <a:r>
              <a:rPr lang="en-US" sz="1600" dirty="0"/>
              <a:t>, or </a:t>
            </a:r>
            <a:r>
              <a:rPr lang="en-US" sz="1600" b="1" dirty="0"/>
              <a:t>f(x)</a:t>
            </a:r>
            <a:r>
              <a:rPr lang="en-US" sz="1600" dirty="0"/>
              <a:t>, is the dependent (response) variable, </a:t>
            </a:r>
            <a:r>
              <a:rPr lang="en-US" sz="1600" b="1" dirty="0"/>
              <a:t>b</a:t>
            </a:r>
            <a:r>
              <a:rPr lang="en-US" sz="1600" dirty="0"/>
              <a:t> is a constant, and a is the slope of the line</a:t>
            </a:r>
            <a:r>
              <a:rPr lang="en-US" sz="1600" dirty="0" smtClean="0"/>
              <a:t>. </a:t>
            </a:r>
            <a:endParaRPr lang="en-US" sz="1600" dirty="0"/>
          </a:p>
          <a:p>
            <a:pPr marL="228600" lvl="0" indent="-228600">
              <a:spcAft>
                <a:spcPts val="600"/>
              </a:spcAft>
              <a:buClr>
                <a:srgbClr val="000000"/>
              </a:buClr>
              <a:buSzPct val="100000"/>
              <a:buFont typeface="Arial" panose="020B0604020202020204" pitchFamily="34" charset="0"/>
              <a:buChar char="•"/>
            </a:pPr>
            <a:r>
              <a:rPr lang="en-US" sz="1600" b="1" dirty="0"/>
              <a:t>Purpose:</a:t>
            </a:r>
            <a:r>
              <a:rPr lang="en-US" sz="1600" dirty="0"/>
              <a:t> we are applying this function in order to predict the outcome of a future event/input</a:t>
            </a:r>
            <a:r>
              <a:rPr lang="en-US" sz="1600" dirty="0" smtClean="0"/>
              <a:t>. The </a:t>
            </a:r>
            <a:r>
              <a:rPr lang="en-US" sz="1600" dirty="0"/>
              <a:t>function approximates the line of ‘best fit’ given the relationship of two variables based upon pre-existing/historical data</a:t>
            </a:r>
            <a:r>
              <a:rPr lang="en-US" sz="1600" dirty="0" smtClean="0"/>
              <a:t>. As </a:t>
            </a:r>
            <a:r>
              <a:rPr lang="en-US" sz="1600" dirty="0"/>
              <a:t>such, in reference to the following example graph, we would expect that new events with input value = 4, would result in an output value of ~12.5.</a:t>
            </a:r>
          </a:p>
        </p:txBody>
      </p:sp>
    </p:spTree>
    <p:extLst>
      <p:ext uri="{BB962C8B-B14F-4D97-AF65-F5344CB8AC3E}">
        <p14:creationId xmlns:p14="http://schemas.microsoft.com/office/powerpoint/2010/main" val="13195811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5" name="Shape 395"/>
          <p:cNvSpPr txBox="1"/>
          <p:nvPr/>
        </p:nvSpPr>
        <p:spPr>
          <a:xfrm>
            <a:off x="832949" y="280075"/>
            <a:ext cx="6525794" cy="325499"/>
          </a:xfrm>
          <a:prstGeom prst="rect">
            <a:avLst/>
          </a:prstGeom>
          <a:noFill/>
          <a:ln>
            <a:noFill/>
          </a:ln>
        </p:spPr>
        <p:txBody>
          <a:bodyPr wrap="square" lIns="0" tIns="0" rIns="0" bIns="0" anchor="t" anchorCtr="0">
            <a:noAutofit/>
          </a:bodyPr>
          <a:lstStyle/>
          <a:p>
            <a:pPr lvl="0">
              <a:buClr>
                <a:srgbClr val="000000"/>
              </a:buClr>
              <a:buSzPct val="25000"/>
            </a:pPr>
            <a:r>
              <a:rPr lang="en-US" sz="2400" i="1">
                <a:solidFill>
                  <a:srgbClr val="FFFFFF"/>
                </a:solidFill>
                <a:latin typeface="Georgia"/>
                <a:ea typeface="Georgia"/>
                <a:cs typeface="Georgia"/>
                <a:sym typeface="Georgia"/>
              </a:rPr>
              <a:t>Phase 3 Pre-work</a:t>
            </a:r>
            <a:endParaRPr lang="en" sz="2400" b="0" i="1" u="none" strike="noStrike" cap="none" dirty="0">
              <a:solidFill>
                <a:srgbClr val="FFFFFF"/>
              </a:solidFill>
              <a:latin typeface="Georgia"/>
              <a:ea typeface="Georgia"/>
              <a:cs typeface="Georgia"/>
              <a:sym typeface="Georgia"/>
            </a:endParaRPr>
          </a:p>
        </p:txBody>
      </p:sp>
      <p:sp>
        <p:nvSpPr>
          <p:cNvPr id="4" name="Shape 397"/>
          <p:cNvSpPr txBox="1"/>
          <p:nvPr/>
        </p:nvSpPr>
        <p:spPr>
          <a:xfrm>
            <a:off x="847498" y="3622914"/>
            <a:ext cx="7328988" cy="861774"/>
          </a:xfrm>
          <a:prstGeom prst="rect">
            <a:avLst/>
          </a:prstGeom>
          <a:noFill/>
          <a:ln>
            <a:noFill/>
          </a:ln>
        </p:spPr>
        <p:txBody>
          <a:bodyPr wrap="square" lIns="0" tIns="0" rIns="0" bIns="0" anchor="t" anchorCtr="0">
            <a:spAutoFit/>
          </a:bodyPr>
          <a:lstStyle/>
          <a:p>
            <a:pPr lvl="0">
              <a:spcAft>
                <a:spcPts val="600"/>
              </a:spcAft>
              <a:buClr>
                <a:srgbClr val="000000"/>
              </a:buClr>
              <a:buSzPct val="100000"/>
            </a:pPr>
            <a:r>
              <a:rPr lang="en-US" b="1" dirty="0"/>
              <a:t>Source: </a:t>
            </a:r>
            <a:r>
              <a:rPr lang="en-US" dirty="0">
                <a:hlinkClick r:id="rId3"/>
              </a:rPr>
              <a:t>https://www.google.com/search?q=basic+linear+equation+graph&amp;rlz=1C1GGRV_enUS753US753&amp;source=lnms&amp;tbm=isch&amp;sa=X&amp;ved=0ahUKEwjf29uDvJPVAhUKfiYKHQBvANIQ_AUICigB&amp;biw=1533&amp;bih=761#tbm=isch&amp;q=basic+fitting+line+graph&amp;imgrc=PG9RR9w1ofQR6M</a:t>
            </a:r>
            <a:endParaRPr lang="en-US" dirty="0"/>
          </a:p>
        </p:txBody>
      </p:sp>
      <p:pic>
        <p:nvPicPr>
          <p:cNvPr id="5" name="Content Placeholder 10"/>
          <p:cNvPicPr>
            <a:picLocks noChangeAspect="1"/>
          </p:cNvPicPr>
          <p:nvPr/>
        </p:nvPicPr>
        <p:blipFill>
          <a:blip r:embed="rId4"/>
          <a:stretch>
            <a:fillRect/>
          </a:stretch>
        </p:blipFill>
        <p:spPr>
          <a:xfrm>
            <a:off x="832949" y="1342073"/>
            <a:ext cx="3282080" cy="2189950"/>
          </a:xfrm>
          <a:prstGeom prst="rect">
            <a:avLst/>
          </a:prstGeom>
          <a:ln w="6350">
            <a:solidFill>
              <a:srgbClr val="968C6D"/>
            </a:solidFill>
          </a:ln>
        </p:spPr>
      </p:pic>
    </p:spTree>
    <p:extLst>
      <p:ext uri="{BB962C8B-B14F-4D97-AF65-F5344CB8AC3E}">
        <p14:creationId xmlns:p14="http://schemas.microsoft.com/office/powerpoint/2010/main" val="7572575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5" name="Shape 395"/>
          <p:cNvSpPr txBox="1"/>
          <p:nvPr/>
        </p:nvSpPr>
        <p:spPr>
          <a:xfrm>
            <a:off x="832949" y="280075"/>
            <a:ext cx="6525794" cy="325499"/>
          </a:xfrm>
          <a:prstGeom prst="rect">
            <a:avLst/>
          </a:prstGeom>
          <a:noFill/>
          <a:ln>
            <a:noFill/>
          </a:ln>
        </p:spPr>
        <p:txBody>
          <a:bodyPr wrap="square" lIns="0" tIns="0" rIns="0" bIns="0" anchor="t" anchorCtr="0">
            <a:noAutofit/>
          </a:bodyPr>
          <a:lstStyle/>
          <a:p>
            <a:pPr lvl="0">
              <a:buClr>
                <a:srgbClr val="000000"/>
              </a:buClr>
              <a:buSzPct val="25000"/>
            </a:pPr>
            <a:r>
              <a:rPr lang="en-US" sz="2400" i="1" dirty="0">
                <a:solidFill>
                  <a:srgbClr val="FFFFFF"/>
                </a:solidFill>
                <a:latin typeface="Georgia"/>
                <a:ea typeface="Georgia"/>
                <a:cs typeface="Georgia"/>
                <a:sym typeface="Georgia"/>
              </a:rPr>
              <a:t>Phase 3 Pre-work</a:t>
            </a:r>
            <a:endParaRPr lang="en" sz="2400" b="0" i="1" u="none" strike="noStrike" cap="none" dirty="0">
              <a:solidFill>
                <a:srgbClr val="FFFFFF"/>
              </a:solidFill>
              <a:latin typeface="Georgia"/>
              <a:ea typeface="Georgia"/>
              <a:cs typeface="Georgia"/>
              <a:sym typeface="Georgia"/>
            </a:endParaRPr>
          </a:p>
        </p:txBody>
      </p:sp>
      <p:sp>
        <p:nvSpPr>
          <p:cNvPr id="6" name="Shape 397"/>
          <p:cNvSpPr txBox="1"/>
          <p:nvPr/>
        </p:nvSpPr>
        <p:spPr>
          <a:xfrm>
            <a:off x="4965700" y="1347798"/>
            <a:ext cx="3211513" cy="3200876"/>
          </a:xfrm>
          <a:prstGeom prst="rect">
            <a:avLst/>
          </a:prstGeom>
          <a:noFill/>
          <a:ln>
            <a:noFill/>
          </a:ln>
        </p:spPr>
        <p:txBody>
          <a:bodyPr wrap="square" lIns="0" tIns="0" rIns="0" bIns="0" anchor="t" anchorCtr="0">
            <a:spAutoFit/>
          </a:bodyPr>
          <a:lstStyle/>
          <a:p>
            <a:pPr marL="228600" lvl="0" indent="-228600">
              <a:buClr>
                <a:srgbClr val="000000"/>
              </a:buClr>
              <a:buSzPct val="100000"/>
              <a:buFont typeface="Arial" panose="020B0604020202020204" pitchFamily="34" charset="0"/>
              <a:buChar char="•"/>
            </a:pPr>
            <a:r>
              <a:rPr lang="en-US" sz="1300" b="1" dirty="0"/>
              <a:t>Deriving the Slope of the line of </a:t>
            </a:r>
            <a:r>
              <a:rPr lang="en-US" sz="1300" b="1" dirty="0" smtClean="0"/>
              <a:t>best fit</a:t>
            </a:r>
            <a:r>
              <a:rPr lang="en-US" sz="1300" b="1" dirty="0"/>
              <a:t>:</a:t>
            </a:r>
          </a:p>
          <a:p>
            <a:pPr marL="457200" lvl="0" indent="-228600">
              <a:buClr>
                <a:srgbClr val="000000"/>
              </a:buClr>
              <a:buSzPct val="100000"/>
              <a:buFont typeface="Calibri" panose="020F0502020204030204" pitchFamily="34" charset="0"/>
              <a:buChar char="-"/>
            </a:pPr>
            <a:r>
              <a:rPr lang="en-US" sz="1300" i="1" dirty="0"/>
              <a:t>Numerator:</a:t>
            </a:r>
            <a:r>
              <a:rPr lang="en-US" sz="1300" dirty="0"/>
              <a:t> for each known data point, calculate the sum of the </a:t>
            </a:r>
            <a:r>
              <a:rPr lang="en-US" sz="1300" dirty="0" smtClean="0"/>
              <a:t>variances – where point            is </a:t>
            </a:r>
            <a:r>
              <a:rPr lang="en-US" sz="1300" dirty="0"/>
              <a:t>each known event, </a:t>
            </a:r>
            <a:r>
              <a:rPr lang="en-US" sz="1300" dirty="0" smtClean="0"/>
              <a:t>and       is </a:t>
            </a:r>
            <a:r>
              <a:rPr lang="en-US" sz="1300" dirty="0"/>
              <a:t>the calculated mean of the independent variable values, </a:t>
            </a:r>
            <a:r>
              <a:rPr lang="en-US" sz="1300" dirty="0" smtClean="0"/>
              <a:t>and the      is </a:t>
            </a:r>
            <a:r>
              <a:rPr lang="en-US" sz="1300" dirty="0"/>
              <a:t>the calculated mean of the dependent variable values. </a:t>
            </a:r>
          </a:p>
          <a:p>
            <a:pPr marL="457200" lvl="0" indent="-228600">
              <a:buClr>
                <a:srgbClr val="000000"/>
              </a:buClr>
              <a:buSzPct val="100000"/>
              <a:buFont typeface="Calibri" panose="020F0502020204030204" pitchFamily="34" charset="0"/>
              <a:buChar char="-"/>
            </a:pPr>
            <a:r>
              <a:rPr lang="en-US" sz="1300" i="1" dirty="0"/>
              <a:t>Denominator:</a:t>
            </a:r>
            <a:r>
              <a:rPr lang="en-US" sz="1300" dirty="0"/>
              <a:t> for each known independent variable value, calculate the sum of squares of </a:t>
            </a:r>
            <a:r>
              <a:rPr lang="en-US" sz="1300" dirty="0" smtClean="0"/>
              <a:t>variance –where        is each </a:t>
            </a:r>
            <a:r>
              <a:rPr lang="en-US" sz="1300" dirty="0"/>
              <a:t>known independent variable value </a:t>
            </a:r>
            <a:r>
              <a:rPr lang="en-US" sz="1300" dirty="0" smtClean="0"/>
              <a:t>and        </a:t>
            </a:r>
            <a:r>
              <a:rPr lang="en-US" sz="1300" b="1" dirty="0" smtClean="0"/>
              <a:t>is </a:t>
            </a:r>
            <a:r>
              <a:rPr lang="en-US" sz="1300" b="1" dirty="0"/>
              <a:t>the calculated mean</a:t>
            </a:r>
            <a:r>
              <a:rPr lang="en-US" sz="1300" b="1" dirty="0" smtClean="0"/>
              <a:t>.</a:t>
            </a:r>
            <a:endParaRPr lang="en-US" sz="1300" b="1" dirty="0"/>
          </a:p>
        </p:txBody>
      </p:sp>
      <p:pic>
        <p:nvPicPr>
          <p:cNvPr id="12" name="Content Placeholder 21"/>
          <p:cNvPicPr>
            <a:picLocks noChangeAspect="1"/>
          </p:cNvPicPr>
          <p:nvPr/>
        </p:nvPicPr>
        <p:blipFill>
          <a:blip r:embed="rId3"/>
          <a:stretch>
            <a:fillRect/>
          </a:stretch>
        </p:blipFill>
        <p:spPr>
          <a:xfrm>
            <a:off x="832949" y="1342073"/>
            <a:ext cx="3990974" cy="1256418"/>
          </a:xfrm>
          <a:prstGeom prst="rect">
            <a:avLst/>
          </a:prstGeom>
          <a:ln w="6350">
            <a:solidFill>
              <a:srgbClr val="968C6D"/>
            </a:solidFill>
          </a:ln>
        </p:spPr>
      </p:pic>
      <p:pic>
        <p:nvPicPr>
          <p:cNvPr id="13" name="Picture 12"/>
          <p:cNvPicPr>
            <a:picLocks noChangeAspect="1"/>
          </p:cNvPicPr>
          <p:nvPr/>
        </p:nvPicPr>
        <p:blipFill>
          <a:blip r:embed="rId4"/>
          <a:stretch>
            <a:fillRect/>
          </a:stretch>
        </p:blipFill>
        <p:spPr>
          <a:xfrm>
            <a:off x="7198757" y="2134012"/>
            <a:ext cx="495300" cy="209550"/>
          </a:xfrm>
          <a:prstGeom prst="rect">
            <a:avLst/>
          </a:prstGeom>
        </p:spPr>
      </p:pic>
      <p:pic>
        <p:nvPicPr>
          <p:cNvPr id="14" name="Picture 13"/>
          <p:cNvPicPr>
            <a:picLocks noChangeAspect="1"/>
          </p:cNvPicPr>
          <p:nvPr/>
        </p:nvPicPr>
        <p:blipFill rotWithShape="1">
          <a:blip r:embed="rId5"/>
          <a:srcRect t="17875" b="5735"/>
          <a:stretch/>
        </p:blipFill>
        <p:spPr>
          <a:xfrm>
            <a:off x="7146018" y="2353087"/>
            <a:ext cx="257175" cy="174626"/>
          </a:xfrm>
          <a:prstGeom prst="rect">
            <a:avLst/>
          </a:prstGeom>
        </p:spPr>
      </p:pic>
      <p:pic>
        <p:nvPicPr>
          <p:cNvPr id="15" name="Picture 14"/>
          <p:cNvPicPr>
            <a:picLocks noChangeAspect="1"/>
          </p:cNvPicPr>
          <p:nvPr/>
        </p:nvPicPr>
        <p:blipFill>
          <a:blip r:embed="rId6"/>
          <a:stretch>
            <a:fillRect/>
          </a:stretch>
        </p:blipFill>
        <p:spPr>
          <a:xfrm>
            <a:off x="7214454" y="2731266"/>
            <a:ext cx="209550" cy="219075"/>
          </a:xfrm>
          <a:prstGeom prst="rect">
            <a:avLst/>
          </a:prstGeom>
        </p:spPr>
      </p:pic>
      <p:pic>
        <p:nvPicPr>
          <p:cNvPr id="16" name="Picture 15"/>
          <p:cNvPicPr>
            <a:picLocks noChangeAspect="1"/>
          </p:cNvPicPr>
          <p:nvPr/>
        </p:nvPicPr>
        <p:blipFill>
          <a:blip r:embed="rId7"/>
          <a:stretch>
            <a:fillRect/>
          </a:stretch>
        </p:blipFill>
        <p:spPr>
          <a:xfrm>
            <a:off x="5922547" y="3946110"/>
            <a:ext cx="285750" cy="190500"/>
          </a:xfrm>
          <a:prstGeom prst="rect">
            <a:avLst/>
          </a:prstGeom>
        </p:spPr>
      </p:pic>
      <p:pic>
        <p:nvPicPr>
          <p:cNvPr id="17" name="Picture 16"/>
          <p:cNvPicPr>
            <a:picLocks noChangeAspect="1"/>
          </p:cNvPicPr>
          <p:nvPr/>
        </p:nvPicPr>
        <p:blipFill>
          <a:blip r:embed="rId8"/>
          <a:stretch>
            <a:fillRect/>
          </a:stretch>
        </p:blipFill>
        <p:spPr>
          <a:xfrm>
            <a:off x="7776363" y="4109715"/>
            <a:ext cx="247650" cy="238125"/>
          </a:xfrm>
          <a:prstGeom prst="rect">
            <a:avLst/>
          </a:prstGeom>
        </p:spPr>
      </p:pic>
    </p:spTree>
    <p:extLst>
      <p:ext uri="{BB962C8B-B14F-4D97-AF65-F5344CB8AC3E}">
        <p14:creationId xmlns:p14="http://schemas.microsoft.com/office/powerpoint/2010/main" val="6026734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5" name="Shape 395"/>
          <p:cNvSpPr txBox="1"/>
          <p:nvPr/>
        </p:nvSpPr>
        <p:spPr>
          <a:xfrm>
            <a:off x="832949" y="280075"/>
            <a:ext cx="6525794" cy="325499"/>
          </a:xfrm>
          <a:prstGeom prst="rect">
            <a:avLst/>
          </a:prstGeom>
          <a:noFill/>
          <a:ln>
            <a:noFill/>
          </a:ln>
        </p:spPr>
        <p:txBody>
          <a:bodyPr wrap="square" lIns="0" tIns="0" rIns="0" bIns="0" anchor="t" anchorCtr="0">
            <a:noAutofit/>
          </a:bodyPr>
          <a:lstStyle/>
          <a:p>
            <a:pPr lvl="0">
              <a:buClr>
                <a:srgbClr val="000000"/>
              </a:buClr>
              <a:buSzPct val="25000"/>
            </a:pPr>
            <a:r>
              <a:rPr lang="en-US" sz="2400" i="1" dirty="0">
                <a:solidFill>
                  <a:srgbClr val="FFFFFF"/>
                </a:solidFill>
                <a:latin typeface="Georgia"/>
                <a:ea typeface="Georgia"/>
                <a:cs typeface="Georgia"/>
                <a:sym typeface="Georgia"/>
              </a:rPr>
              <a:t>Phase 3 Pre-work</a:t>
            </a:r>
            <a:endParaRPr lang="en" sz="2400" b="0" i="1" u="none" strike="noStrike" cap="none" dirty="0">
              <a:solidFill>
                <a:srgbClr val="FFFFFF"/>
              </a:solidFill>
              <a:latin typeface="Georgia"/>
              <a:ea typeface="Georgia"/>
              <a:cs typeface="Georgia"/>
              <a:sym typeface="Georgia"/>
            </a:endParaRPr>
          </a:p>
        </p:txBody>
      </p:sp>
      <p:sp>
        <p:nvSpPr>
          <p:cNvPr id="6" name="Shape 397"/>
          <p:cNvSpPr txBox="1"/>
          <p:nvPr/>
        </p:nvSpPr>
        <p:spPr>
          <a:xfrm>
            <a:off x="4965700" y="1347798"/>
            <a:ext cx="3211513" cy="2046714"/>
          </a:xfrm>
          <a:prstGeom prst="rect">
            <a:avLst/>
          </a:prstGeom>
          <a:noFill/>
          <a:ln>
            <a:noFill/>
          </a:ln>
        </p:spPr>
        <p:txBody>
          <a:bodyPr wrap="square" lIns="0" tIns="0" rIns="0" bIns="0" anchor="t" anchorCtr="0">
            <a:spAutoFit/>
          </a:bodyPr>
          <a:lstStyle/>
          <a:p>
            <a:pPr marL="228600" lvl="0" indent="-228600">
              <a:spcAft>
                <a:spcPts val="600"/>
              </a:spcAft>
              <a:buClr>
                <a:srgbClr val="000000"/>
              </a:buClr>
              <a:buSzPct val="100000"/>
              <a:buFont typeface="Arial" panose="020B0604020202020204" pitchFamily="34" charset="0"/>
              <a:buChar char="•"/>
            </a:pPr>
            <a:r>
              <a:rPr lang="en-US" sz="1600" b="1" dirty="0"/>
              <a:t>Deriving the Constant of the line of </a:t>
            </a:r>
            <a:r>
              <a:rPr lang="en-US" sz="1600" b="1" dirty="0" smtClean="0"/>
              <a:t>best fit</a:t>
            </a:r>
            <a:r>
              <a:rPr lang="en-US" sz="1600" b="1" dirty="0"/>
              <a:t>:</a:t>
            </a:r>
          </a:p>
          <a:p>
            <a:pPr marL="457200" lvl="0" indent="-228600">
              <a:spcAft>
                <a:spcPts val="600"/>
              </a:spcAft>
              <a:buClr>
                <a:srgbClr val="000000"/>
              </a:buClr>
              <a:buSzPct val="100000"/>
              <a:buFont typeface="Calibri" panose="020F0502020204030204" pitchFamily="34" charset="0"/>
              <a:buChar char="-"/>
            </a:pPr>
            <a:r>
              <a:rPr lang="en-US" sz="1600" dirty="0"/>
              <a:t>Where a is slope</a:t>
            </a:r>
            <a:r>
              <a:rPr lang="en-US" sz="1600" dirty="0" smtClean="0"/>
              <a:t>,    is </a:t>
            </a:r>
            <a:r>
              <a:rPr lang="en-US" sz="1600" dirty="0"/>
              <a:t>the calculated mean of the dependent variable values, </a:t>
            </a:r>
            <a:r>
              <a:rPr lang="en-US" sz="1600" dirty="0" smtClean="0"/>
              <a:t>and     is </a:t>
            </a:r>
            <a:r>
              <a:rPr lang="en-US" sz="1600" dirty="0"/>
              <a:t>the calculated mean of the independent variable values.</a:t>
            </a:r>
          </a:p>
        </p:txBody>
      </p:sp>
      <p:pic>
        <p:nvPicPr>
          <p:cNvPr id="7" name="Picture 6"/>
          <p:cNvPicPr>
            <a:picLocks noChangeAspect="1"/>
          </p:cNvPicPr>
          <p:nvPr/>
        </p:nvPicPr>
        <p:blipFill>
          <a:blip r:embed="rId3"/>
          <a:stretch>
            <a:fillRect/>
          </a:stretch>
        </p:blipFill>
        <p:spPr>
          <a:xfrm>
            <a:off x="7005958" y="1899772"/>
            <a:ext cx="161925" cy="276225"/>
          </a:xfrm>
          <a:prstGeom prst="rect">
            <a:avLst/>
          </a:prstGeom>
        </p:spPr>
      </p:pic>
      <p:pic>
        <p:nvPicPr>
          <p:cNvPr id="8" name="Picture 7"/>
          <p:cNvPicPr>
            <a:picLocks noChangeAspect="1"/>
          </p:cNvPicPr>
          <p:nvPr/>
        </p:nvPicPr>
        <p:blipFill>
          <a:blip r:embed="rId4"/>
          <a:stretch>
            <a:fillRect/>
          </a:stretch>
        </p:blipFill>
        <p:spPr>
          <a:xfrm>
            <a:off x="5805326" y="2677860"/>
            <a:ext cx="177430" cy="240052"/>
          </a:xfrm>
          <a:prstGeom prst="rect">
            <a:avLst/>
          </a:prstGeom>
        </p:spPr>
      </p:pic>
      <p:pic>
        <p:nvPicPr>
          <p:cNvPr id="9" name="Content Placeholder 10"/>
          <p:cNvPicPr>
            <a:picLocks noChangeAspect="1"/>
          </p:cNvPicPr>
          <p:nvPr/>
        </p:nvPicPr>
        <p:blipFill>
          <a:blip r:embed="rId5"/>
          <a:stretch>
            <a:fillRect/>
          </a:stretch>
        </p:blipFill>
        <p:spPr>
          <a:xfrm>
            <a:off x="779521" y="1661532"/>
            <a:ext cx="3366587" cy="1016328"/>
          </a:xfrm>
          <a:prstGeom prst="rect">
            <a:avLst/>
          </a:prstGeom>
          <a:ln>
            <a:solidFill>
              <a:schemeClr val="tx1"/>
            </a:solidFill>
          </a:ln>
        </p:spPr>
      </p:pic>
    </p:spTree>
    <p:extLst>
      <p:ext uri="{BB962C8B-B14F-4D97-AF65-F5344CB8AC3E}">
        <p14:creationId xmlns:p14="http://schemas.microsoft.com/office/powerpoint/2010/main" val="2093677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E0301E"/>
        </a:solidFill>
        <a:effectLst/>
      </p:bgPr>
    </p:bg>
    <p:spTree>
      <p:nvGrpSpPr>
        <p:cNvPr id="1" name="Shape 670"/>
        <p:cNvGrpSpPr/>
        <p:nvPr/>
      </p:nvGrpSpPr>
      <p:grpSpPr>
        <a:xfrm>
          <a:off x="0" y="0"/>
          <a:ext cx="0" cy="0"/>
          <a:chOff x="0" y="0"/>
          <a:chExt cx="0" cy="0"/>
        </a:xfrm>
      </p:grpSpPr>
      <p:sp>
        <p:nvSpPr>
          <p:cNvPr id="671" name="Shape 671"/>
          <p:cNvSpPr txBox="1"/>
          <p:nvPr/>
        </p:nvSpPr>
        <p:spPr>
          <a:xfrm>
            <a:off x="833950" y="1721751"/>
            <a:ext cx="7557600" cy="810900"/>
          </a:xfrm>
          <a:prstGeom prst="rect">
            <a:avLst/>
          </a:prstGeom>
          <a:noFill/>
          <a:ln>
            <a:noFill/>
          </a:ln>
        </p:spPr>
        <p:txBody>
          <a:bodyPr wrap="square" lIns="0" tIns="0" rIns="0" bIns="0" anchor="t" anchorCtr="0">
            <a:noAutofit/>
          </a:bodyPr>
          <a:lstStyle/>
          <a:p>
            <a:pPr marL="0" marR="0" lvl="0" indent="0" algn="l" rtl="0">
              <a:lnSpc>
                <a:spcPct val="80000"/>
              </a:lnSpc>
              <a:spcBef>
                <a:spcPts val="0"/>
              </a:spcBef>
              <a:spcAft>
                <a:spcPts val="0"/>
              </a:spcAft>
              <a:buClr>
                <a:srgbClr val="000000"/>
              </a:buClr>
              <a:buSzPct val="25000"/>
              <a:buFont typeface="Arial"/>
              <a:buNone/>
            </a:pPr>
            <a:r>
              <a:rPr lang="en" sz="4500" b="0" i="1" u="none" strike="noStrike" cap="none">
                <a:solidFill>
                  <a:srgbClr val="FFFFFF"/>
                </a:solidFill>
                <a:latin typeface="Georgia"/>
                <a:ea typeface="Georgia"/>
                <a:cs typeface="Georgia"/>
                <a:sym typeface="Georgia"/>
              </a:rPr>
              <a:t>Thank You.</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93"/>
        <p:cNvGrpSpPr/>
        <p:nvPr/>
      </p:nvGrpSpPr>
      <p:grpSpPr>
        <a:xfrm>
          <a:off x="0" y="0"/>
          <a:ext cx="0" cy="0"/>
          <a:chOff x="0" y="0"/>
          <a:chExt cx="0" cy="0"/>
        </a:xfrm>
      </p:grpSpPr>
      <p:sp>
        <p:nvSpPr>
          <p:cNvPr id="395" name="Shape 395"/>
          <p:cNvSpPr txBox="1"/>
          <p:nvPr/>
        </p:nvSpPr>
        <p:spPr>
          <a:xfrm>
            <a:off x="832949" y="280075"/>
            <a:ext cx="6525794" cy="325499"/>
          </a:xfrm>
          <a:prstGeom prst="rect">
            <a:avLst/>
          </a:prstGeom>
          <a:noFill/>
          <a:ln>
            <a:noFill/>
          </a:ln>
        </p:spPr>
        <p:txBody>
          <a:bodyPr wrap="square" lIns="0" tIns="0" rIns="0" bIns="0" anchor="t" anchorCtr="0">
            <a:noAutofit/>
          </a:bodyPr>
          <a:lstStyle/>
          <a:p>
            <a:pPr lvl="0">
              <a:buClr>
                <a:srgbClr val="000000"/>
              </a:buClr>
              <a:buSzPct val="25000"/>
            </a:pPr>
            <a:r>
              <a:rPr lang="en-US" sz="2400" i="1" dirty="0">
                <a:solidFill>
                  <a:srgbClr val="FFFFFF"/>
                </a:solidFill>
                <a:latin typeface="Georgia"/>
                <a:ea typeface="Georgia"/>
                <a:cs typeface="Georgia"/>
                <a:sym typeface="Georgia"/>
              </a:rPr>
              <a:t>Case Format</a:t>
            </a:r>
            <a:endParaRPr lang="en" sz="2400" b="0" i="1" u="none" strike="noStrike" cap="none" dirty="0">
              <a:solidFill>
                <a:srgbClr val="FFFFFF"/>
              </a:solidFill>
              <a:latin typeface="Georgia"/>
              <a:ea typeface="Georgia"/>
              <a:cs typeface="Georgia"/>
              <a:sym typeface="Georgia"/>
            </a:endParaRPr>
          </a:p>
        </p:txBody>
      </p:sp>
      <p:sp>
        <p:nvSpPr>
          <p:cNvPr id="397" name="Shape 397"/>
          <p:cNvSpPr txBox="1"/>
          <p:nvPr/>
        </p:nvSpPr>
        <p:spPr>
          <a:xfrm>
            <a:off x="822098" y="1129728"/>
            <a:ext cx="7328988" cy="3680495"/>
          </a:xfrm>
          <a:prstGeom prst="rect">
            <a:avLst/>
          </a:prstGeom>
          <a:noFill/>
          <a:ln>
            <a:noFill/>
          </a:ln>
        </p:spPr>
        <p:txBody>
          <a:bodyPr wrap="square" lIns="0" tIns="0" rIns="0" bIns="0" anchor="t" anchorCtr="0">
            <a:spAutoFit/>
          </a:bodyPr>
          <a:lstStyle/>
          <a:p>
            <a:pPr marL="228600" lvl="0" indent="-228600">
              <a:spcAft>
                <a:spcPts val="500"/>
              </a:spcAft>
              <a:buClr>
                <a:srgbClr val="000000"/>
              </a:buClr>
              <a:buSzPct val="100000"/>
              <a:buFont typeface="Arial" panose="020B0604020202020204" pitchFamily="34" charset="0"/>
              <a:buChar char="•"/>
            </a:pPr>
            <a:r>
              <a:rPr lang="en-US" dirty="0"/>
              <a:t>You should plan to work in teams of 4 to 5 students to complete the case. This will give you the opportunity to share the learning, knowledge, and experience.</a:t>
            </a:r>
          </a:p>
          <a:p>
            <a:pPr marL="228600" lvl="0" indent="-228600">
              <a:spcAft>
                <a:spcPts val="500"/>
              </a:spcAft>
              <a:buClr>
                <a:srgbClr val="000000"/>
              </a:buClr>
              <a:buSzPct val="100000"/>
              <a:buFont typeface="Arial" panose="020B0604020202020204" pitchFamily="34" charset="0"/>
              <a:buChar char="•"/>
            </a:pPr>
            <a:r>
              <a:rPr lang="en-US" dirty="0"/>
              <a:t>This case will be delivered in three phases.  Each phase includes an instructional component to learn how to manage the data within the tool and case study exercises utilizing the skills.  </a:t>
            </a:r>
          </a:p>
          <a:p>
            <a:pPr marL="457200" lvl="0" indent="-228600">
              <a:spcAft>
                <a:spcPts val="500"/>
              </a:spcAft>
              <a:buClr>
                <a:srgbClr val="000000"/>
              </a:buClr>
              <a:buSzPct val="100000"/>
              <a:buFont typeface="Arial" panose="020B0604020202020204" pitchFamily="34" charset="0"/>
              <a:buChar char="-"/>
            </a:pPr>
            <a:r>
              <a:rPr lang="en-US" dirty="0" smtClean="0"/>
              <a:t>Phase </a:t>
            </a:r>
            <a:r>
              <a:rPr lang="en-US" dirty="0"/>
              <a:t>1:   Introduction to Data Preparation</a:t>
            </a:r>
          </a:p>
          <a:p>
            <a:pPr marL="685800" lvl="0" indent="-228600">
              <a:spcAft>
                <a:spcPts val="500"/>
              </a:spcAft>
              <a:buClr>
                <a:srgbClr val="000000"/>
              </a:buClr>
              <a:buSzPct val="100000"/>
              <a:buFont typeface="Arial" panose="020B0604020202020204" pitchFamily="34" charset="0"/>
              <a:buChar char="◦"/>
            </a:pPr>
            <a:r>
              <a:rPr lang="en-US" dirty="0"/>
              <a:t>Load data exported from company into SQLite to put it into a format for analysis and create tables which can be used by other analysis tools. </a:t>
            </a:r>
          </a:p>
          <a:p>
            <a:pPr marL="457200" lvl="0" indent="-228600">
              <a:spcAft>
                <a:spcPts val="500"/>
              </a:spcAft>
              <a:buClr>
                <a:srgbClr val="000000"/>
              </a:buClr>
              <a:buSzPct val="100000"/>
              <a:buFont typeface="Arial" panose="020B0604020202020204" pitchFamily="34" charset="0"/>
              <a:buChar char="-"/>
            </a:pPr>
            <a:r>
              <a:rPr lang="en-US" dirty="0"/>
              <a:t>Phase 2:  Introduction to Data Discovery and Visualization</a:t>
            </a:r>
          </a:p>
          <a:p>
            <a:pPr marL="685800" indent="-228600">
              <a:spcAft>
                <a:spcPts val="500"/>
              </a:spcAft>
              <a:buClr>
                <a:srgbClr val="000000"/>
              </a:buClr>
              <a:buSzPct val="100000"/>
              <a:buFont typeface="Arial" panose="020B0604020202020204" pitchFamily="34" charset="0"/>
              <a:buChar char="◦"/>
            </a:pPr>
            <a:r>
              <a:rPr lang="en-US" dirty="0"/>
              <a:t>Using tables created in Phase 1, load data into Tableau to perform analysis then create and interpret visualizations.</a:t>
            </a:r>
          </a:p>
          <a:p>
            <a:pPr marL="457200" lvl="0" indent="-228600">
              <a:spcAft>
                <a:spcPts val="500"/>
              </a:spcAft>
              <a:buClr>
                <a:srgbClr val="000000"/>
              </a:buClr>
              <a:buSzPct val="100000"/>
              <a:buFont typeface="Arial" panose="020B0604020202020204" pitchFamily="34" charset="0"/>
              <a:buChar char="-"/>
            </a:pPr>
            <a:r>
              <a:rPr lang="en-US" dirty="0"/>
              <a:t>Phase 3:  Introduction to Statistical Analysis</a:t>
            </a:r>
          </a:p>
          <a:p>
            <a:pPr marL="685800" indent="-228600">
              <a:spcAft>
                <a:spcPts val="500"/>
              </a:spcAft>
              <a:buClr>
                <a:srgbClr val="000000"/>
              </a:buClr>
              <a:buSzPct val="100000"/>
              <a:buFont typeface="Arial" panose="020B0604020202020204" pitchFamily="34" charset="0"/>
              <a:buChar char="◦"/>
            </a:pPr>
            <a:r>
              <a:rPr lang="en-US" dirty="0"/>
              <a:t>Analyze one set of independent/dependent variables from each of the two case studies and create a tableau worksheet that uses linear regression to provide some insight into the data. </a:t>
            </a:r>
          </a:p>
        </p:txBody>
      </p:sp>
      <p:sp>
        <p:nvSpPr>
          <p:cNvPr id="4" name="Rectangle 3"/>
          <p:cNvSpPr/>
          <p:nvPr/>
        </p:nvSpPr>
        <p:spPr>
          <a:xfrm>
            <a:off x="832949" y="3027275"/>
            <a:ext cx="7344264" cy="77904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4042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93"/>
        <p:cNvGrpSpPr/>
        <p:nvPr/>
      </p:nvGrpSpPr>
      <p:grpSpPr>
        <a:xfrm>
          <a:off x="0" y="0"/>
          <a:ext cx="0" cy="0"/>
          <a:chOff x="0" y="0"/>
          <a:chExt cx="0" cy="0"/>
        </a:xfrm>
      </p:grpSpPr>
      <p:sp>
        <p:nvSpPr>
          <p:cNvPr id="395" name="Shape 395"/>
          <p:cNvSpPr txBox="1"/>
          <p:nvPr/>
        </p:nvSpPr>
        <p:spPr>
          <a:xfrm>
            <a:off x="832949" y="280075"/>
            <a:ext cx="6525794" cy="325499"/>
          </a:xfrm>
          <a:prstGeom prst="rect">
            <a:avLst/>
          </a:prstGeom>
          <a:noFill/>
          <a:ln>
            <a:noFill/>
          </a:ln>
        </p:spPr>
        <p:txBody>
          <a:bodyPr wrap="square" lIns="0" tIns="0" rIns="0" bIns="0" anchor="t" anchorCtr="0">
            <a:noAutofit/>
          </a:bodyPr>
          <a:lstStyle/>
          <a:p>
            <a:pPr lvl="0">
              <a:buClr>
                <a:srgbClr val="000000"/>
              </a:buClr>
              <a:buSzPct val="25000"/>
            </a:pPr>
            <a:r>
              <a:rPr lang="en-US" sz="2400" i="1" dirty="0">
                <a:solidFill>
                  <a:srgbClr val="FFFFFF"/>
                </a:solidFill>
                <a:latin typeface="Georgia"/>
                <a:ea typeface="Georgia"/>
                <a:cs typeface="Georgia"/>
                <a:sym typeface="Georgia"/>
              </a:rPr>
              <a:t>Case Materials</a:t>
            </a:r>
            <a:endParaRPr lang="en" sz="2400" b="0" i="1" u="none" strike="noStrike" cap="none" dirty="0">
              <a:solidFill>
                <a:srgbClr val="FFFFFF"/>
              </a:solidFill>
              <a:latin typeface="Georgia"/>
              <a:ea typeface="Georgia"/>
              <a:cs typeface="Georgia"/>
              <a:sym typeface="Georgia"/>
            </a:endParaRPr>
          </a:p>
        </p:txBody>
      </p:sp>
      <p:sp>
        <p:nvSpPr>
          <p:cNvPr id="397" name="Shape 397"/>
          <p:cNvSpPr txBox="1"/>
          <p:nvPr/>
        </p:nvSpPr>
        <p:spPr>
          <a:xfrm>
            <a:off x="822098" y="1296998"/>
            <a:ext cx="7328988" cy="246221"/>
          </a:xfrm>
          <a:prstGeom prst="rect">
            <a:avLst/>
          </a:prstGeom>
          <a:noFill/>
          <a:ln>
            <a:noFill/>
          </a:ln>
        </p:spPr>
        <p:txBody>
          <a:bodyPr wrap="square" lIns="0" tIns="0" rIns="0" bIns="0" anchor="t" anchorCtr="0">
            <a:spAutoFit/>
          </a:bodyPr>
          <a:lstStyle/>
          <a:p>
            <a:pPr marL="228600" lvl="0" indent="-228600">
              <a:spcAft>
                <a:spcPts val="600"/>
              </a:spcAft>
              <a:buClr>
                <a:srgbClr val="000000"/>
              </a:buClr>
              <a:buSzPct val="100000"/>
              <a:buFont typeface="Arial" panose="020B0604020202020204" pitchFamily="34" charset="0"/>
              <a:buChar char="•"/>
            </a:pPr>
            <a:r>
              <a:rPr lang="en-US" sz="1600" dirty="0"/>
              <a:t>All the materials required to complete the case can be found at </a:t>
            </a:r>
            <a:r>
              <a:rPr lang="en-US" sz="1600" b="1" dirty="0"/>
              <a:t>((LOCATION)). </a:t>
            </a:r>
            <a:endParaRPr lang="en-US" sz="1600" dirty="0"/>
          </a:p>
        </p:txBody>
      </p:sp>
    </p:spTree>
    <p:extLst>
      <p:ext uri="{BB962C8B-B14F-4D97-AF65-F5344CB8AC3E}">
        <p14:creationId xmlns:p14="http://schemas.microsoft.com/office/powerpoint/2010/main" val="8376248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93"/>
        <p:cNvGrpSpPr/>
        <p:nvPr/>
      </p:nvGrpSpPr>
      <p:grpSpPr>
        <a:xfrm>
          <a:off x="0" y="0"/>
          <a:ext cx="0" cy="0"/>
          <a:chOff x="0" y="0"/>
          <a:chExt cx="0" cy="0"/>
        </a:xfrm>
      </p:grpSpPr>
      <p:sp>
        <p:nvSpPr>
          <p:cNvPr id="395" name="Shape 395"/>
          <p:cNvSpPr txBox="1"/>
          <p:nvPr/>
        </p:nvSpPr>
        <p:spPr>
          <a:xfrm>
            <a:off x="832949" y="280075"/>
            <a:ext cx="6525794" cy="325499"/>
          </a:xfrm>
          <a:prstGeom prst="rect">
            <a:avLst/>
          </a:prstGeom>
          <a:noFill/>
          <a:ln>
            <a:noFill/>
          </a:ln>
        </p:spPr>
        <p:txBody>
          <a:bodyPr wrap="square" lIns="0" tIns="0" rIns="0" bIns="0" anchor="t" anchorCtr="0">
            <a:noAutofit/>
          </a:bodyPr>
          <a:lstStyle/>
          <a:p>
            <a:pPr lvl="0">
              <a:buClr>
                <a:srgbClr val="000000"/>
              </a:buClr>
              <a:buSzPct val="25000"/>
            </a:pPr>
            <a:r>
              <a:rPr lang="en-US" sz="2400" i="1" dirty="0">
                <a:solidFill>
                  <a:srgbClr val="FFFFFF"/>
                </a:solidFill>
                <a:latin typeface="Georgia"/>
                <a:ea typeface="Georgia"/>
                <a:cs typeface="Georgia"/>
                <a:sym typeface="Georgia"/>
              </a:rPr>
              <a:t>Case Background</a:t>
            </a:r>
            <a:endParaRPr lang="en" sz="2400" b="0" i="1" u="none" strike="noStrike" cap="none" dirty="0">
              <a:solidFill>
                <a:srgbClr val="FFFFFF"/>
              </a:solidFill>
              <a:latin typeface="Georgia"/>
              <a:ea typeface="Georgia"/>
              <a:cs typeface="Georgia"/>
              <a:sym typeface="Georgia"/>
            </a:endParaRPr>
          </a:p>
        </p:txBody>
      </p:sp>
      <p:sp>
        <p:nvSpPr>
          <p:cNvPr id="397" name="Shape 397"/>
          <p:cNvSpPr txBox="1"/>
          <p:nvPr/>
        </p:nvSpPr>
        <p:spPr>
          <a:xfrm>
            <a:off x="822098" y="1296998"/>
            <a:ext cx="7328988" cy="1838965"/>
          </a:xfrm>
          <a:prstGeom prst="rect">
            <a:avLst/>
          </a:prstGeom>
          <a:noFill/>
          <a:ln>
            <a:noFill/>
          </a:ln>
        </p:spPr>
        <p:txBody>
          <a:bodyPr wrap="square" lIns="0" tIns="0" rIns="0" bIns="0" anchor="t" anchorCtr="0">
            <a:spAutoFit/>
          </a:bodyPr>
          <a:lstStyle/>
          <a:p>
            <a:pPr marL="228600" lvl="0" indent="-228600">
              <a:spcAft>
                <a:spcPts val="900"/>
              </a:spcAft>
              <a:buClr>
                <a:srgbClr val="000000"/>
              </a:buClr>
              <a:buSzPct val="100000"/>
              <a:buFont typeface="Arial" panose="020B0604020202020204" pitchFamily="34" charset="0"/>
              <a:buChar char="•"/>
            </a:pPr>
            <a:r>
              <a:rPr lang="en-US" sz="1600" dirty="0" err="1" smtClean="0"/>
              <a:t>Bibitor</a:t>
            </a:r>
            <a:r>
              <a:rPr lang="en-US" sz="1600" dirty="0" smtClean="0"/>
              <a:t>, </a:t>
            </a:r>
            <a:r>
              <a:rPr lang="en-US" sz="1600" dirty="0"/>
              <a:t>LLC* is a liquor store chain in the fictional state of Lincoln. It is a major retailer with approximately 80 locations and total sales in excess of $450 million.</a:t>
            </a:r>
          </a:p>
          <a:p>
            <a:pPr marL="228600" lvl="0" indent="-228600">
              <a:spcAft>
                <a:spcPts val="900"/>
              </a:spcAft>
              <a:buClr>
                <a:srgbClr val="000000"/>
              </a:buClr>
              <a:buSzPct val="100000"/>
              <a:buFont typeface="Arial" panose="020B0604020202020204" pitchFamily="34" charset="0"/>
              <a:buChar char="•"/>
            </a:pPr>
            <a:r>
              <a:rPr lang="en-US" sz="1600" dirty="0" err="1" smtClean="0"/>
              <a:t>Bibitor</a:t>
            </a:r>
            <a:r>
              <a:rPr lang="en-US" sz="1600" dirty="0" smtClean="0"/>
              <a:t> </a:t>
            </a:r>
            <a:r>
              <a:rPr lang="en-US" sz="1600" dirty="0"/>
              <a:t>has asked the team to complete due diligence on their wine and spirits business looking at data for their beginning and ending inventory, purchases and sales for a </a:t>
            </a:r>
            <a:br>
              <a:rPr lang="en-US" sz="1600" dirty="0"/>
            </a:br>
            <a:r>
              <a:rPr lang="en-US" sz="1600" dirty="0"/>
              <a:t>12 month period.</a:t>
            </a:r>
          </a:p>
        </p:txBody>
      </p:sp>
      <p:sp>
        <p:nvSpPr>
          <p:cNvPr id="6" name="Shape 397"/>
          <p:cNvSpPr txBox="1"/>
          <p:nvPr/>
        </p:nvSpPr>
        <p:spPr>
          <a:xfrm>
            <a:off x="829719" y="3350909"/>
            <a:ext cx="7347494" cy="1415772"/>
          </a:xfrm>
          <a:prstGeom prst="rect">
            <a:avLst/>
          </a:prstGeom>
          <a:solidFill>
            <a:srgbClr val="968C6D"/>
          </a:solidFill>
          <a:ln>
            <a:noFill/>
          </a:ln>
        </p:spPr>
        <p:txBody>
          <a:bodyPr wrap="square" lIns="91440" tIns="91440" rIns="91440" bIns="91440" anchor="t" anchorCtr="0">
            <a:spAutoFit/>
          </a:bodyPr>
          <a:lstStyle/>
          <a:p>
            <a:pPr lvl="0">
              <a:spcAft>
                <a:spcPts val="600"/>
              </a:spcAft>
              <a:buClr>
                <a:srgbClr val="000000"/>
              </a:buClr>
              <a:buSzPct val="100000"/>
            </a:pPr>
            <a:r>
              <a:rPr lang="en-US" sz="1000" dirty="0" smtClean="0">
                <a:solidFill>
                  <a:schemeClr val="bg1"/>
                </a:solidFill>
              </a:rPr>
              <a:t>*</a:t>
            </a:r>
            <a:r>
              <a:rPr lang="en-US" sz="1000" dirty="0" err="1" smtClean="0">
                <a:solidFill>
                  <a:schemeClr val="bg1"/>
                </a:solidFill>
              </a:rPr>
              <a:t>Bibitor</a:t>
            </a:r>
            <a:r>
              <a:rPr lang="en-US" sz="1000" dirty="0" smtClean="0">
                <a:solidFill>
                  <a:schemeClr val="bg1"/>
                </a:solidFill>
              </a:rPr>
              <a:t>, </a:t>
            </a:r>
            <a:r>
              <a:rPr lang="en-US" sz="1000" dirty="0">
                <a:solidFill>
                  <a:schemeClr val="bg1"/>
                </a:solidFill>
              </a:rPr>
              <a:t>LLC is a fictitious company </a:t>
            </a:r>
            <a:r>
              <a:rPr lang="en-US" sz="1000" dirty="0" smtClean="0">
                <a:solidFill>
                  <a:schemeClr val="bg1"/>
                </a:solidFill>
              </a:rPr>
              <a:t>based on data created </a:t>
            </a:r>
            <a:r>
              <a:rPr lang="en-US" sz="1000" dirty="0">
                <a:solidFill>
                  <a:schemeClr val="bg1"/>
                </a:solidFill>
              </a:rPr>
              <a:t>by the HUB of Analytics Education @ www.hubae.org.  The HUB of Analytics Education materials are owned by Northeastern University.  PricewaterhouseCoopers LLP is not responsible for any errors or omissions in, or for the results obtained from the use of, the HUB of Analytics Education. The HUB of Analytics Education materials are provided "as is", with no guarantee of completeness, accuracy, timeliness or of the results obtained from the use of this information, and without warranty of any kind. In no event will PricewaterhouseCoopers LLP, or its partners, principals, employees, or agents, be liable to you or anyone else for any decision made or action taken in reliance on the information in the HUB of Analytics Education materials or for any consequential, special or similar damages, even if advised of the possibility of such damages.</a:t>
            </a:r>
          </a:p>
        </p:txBody>
      </p:sp>
    </p:spTree>
    <p:extLst>
      <p:ext uri="{BB962C8B-B14F-4D97-AF65-F5344CB8AC3E}">
        <p14:creationId xmlns:p14="http://schemas.microsoft.com/office/powerpoint/2010/main" val="9260332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5" name="Shape 395"/>
          <p:cNvSpPr txBox="1"/>
          <p:nvPr/>
        </p:nvSpPr>
        <p:spPr>
          <a:xfrm>
            <a:off x="832949" y="280075"/>
            <a:ext cx="6525794" cy="325499"/>
          </a:xfrm>
          <a:prstGeom prst="rect">
            <a:avLst/>
          </a:prstGeom>
          <a:noFill/>
          <a:ln>
            <a:noFill/>
          </a:ln>
        </p:spPr>
        <p:txBody>
          <a:bodyPr wrap="square" lIns="0" tIns="0" rIns="0" bIns="0" anchor="t" anchorCtr="0">
            <a:noAutofit/>
          </a:bodyPr>
          <a:lstStyle/>
          <a:p>
            <a:pPr lvl="0">
              <a:buClr>
                <a:srgbClr val="000000"/>
              </a:buClr>
              <a:buSzPct val="25000"/>
            </a:pPr>
            <a:r>
              <a:rPr lang="en-US" sz="2400" i="1" dirty="0">
                <a:solidFill>
                  <a:srgbClr val="FFFFFF"/>
                </a:solidFill>
                <a:latin typeface="Georgia"/>
                <a:ea typeface="Georgia"/>
                <a:cs typeface="Georgia"/>
                <a:sym typeface="Georgia"/>
              </a:rPr>
              <a:t>Getting Started – Phase </a:t>
            </a:r>
            <a:r>
              <a:rPr lang="en-US" sz="2400" i="1" dirty="0" smtClean="0">
                <a:solidFill>
                  <a:srgbClr val="FFFFFF"/>
                </a:solidFill>
                <a:latin typeface="Georgia"/>
                <a:ea typeface="Georgia"/>
                <a:cs typeface="Georgia"/>
                <a:sym typeface="Georgia"/>
              </a:rPr>
              <a:t>2 </a:t>
            </a:r>
            <a:r>
              <a:rPr lang="en-US" sz="2400" i="1" dirty="0">
                <a:solidFill>
                  <a:srgbClr val="FFFFFF"/>
                </a:solidFill>
                <a:latin typeface="Georgia"/>
                <a:ea typeface="Georgia"/>
                <a:cs typeface="Georgia"/>
                <a:sym typeface="Georgia"/>
              </a:rPr>
              <a:t>Pre-work</a:t>
            </a:r>
            <a:endParaRPr lang="en" sz="2400" b="0" i="1" u="none" strike="noStrike" cap="none" dirty="0">
              <a:solidFill>
                <a:srgbClr val="FFFFFF"/>
              </a:solidFill>
              <a:latin typeface="Georgia"/>
              <a:ea typeface="Georgia"/>
              <a:cs typeface="Georgia"/>
              <a:sym typeface="Georgia"/>
            </a:endParaRPr>
          </a:p>
        </p:txBody>
      </p:sp>
      <p:sp>
        <p:nvSpPr>
          <p:cNvPr id="397" name="Shape 397"/>
          <p:cNvSpPr txBox="1"/>
          <p:nvPr/>
        </p:nvSpPr>
        <p:spPr>
          <a:xfrm>
            <a:off x="832949" y="1319438"/>
            <a:ext cx="7328988" cy="2277547"/>
          </a:xfrm>
          <a:prstGeom prst="rect">
            <a:avLst/>
          </a:prstGeom>
          <a:noFill/>
          <a:ln>
            <a:noFill/>
          </a:ln>
        </p:spPr>
        <p:txBody>
          <a:bodyPr wrap="square" lIns="0" tIns="0" rIns="0" bIns="0" anchor="t" anchorCtr="0">
            <a:spAutoFit/>
          </a:bodyPr>
          <a:lstStyle/>
          <a:p>
            <a:pPr marL="274320" lvl="0" indent="-274320">
              <a:spcAft>
                <a:spcPts val="600"/>
              </a:spcAft>
              <a:buClr>
                <a:srgbClr val="000000"/>
              </a:buClr>
              <a:buSzPct val="100000"/>
              <a:buFont typeface="+mj-lt"/>
              <a:buAutoNum type="arabicPeriod"/>
            </a:pPr>
            <a:r>
              <a:rPr lang="en-US" sz="1600" dirty="0"/>
              <a:t>Download/Install </a:t>
            </a:r>
            <a:r>
              <a:rPr lang="en-US" sz="1600" dirty="0" smtClean="0"/>
              <a:t>Tableau and Tableau Reader </a:t>
            </a:r>
            <a:endParaRPr lang="en-US" sz="1600" dirty="0"/>
          </a:p>
          <a:p>
            <a:pPr marL="274320" lvl="0" indent="-274320">
              <a:spcAft>
                <a:spcPts val="600"/>
              </a:spcAft>
              <a:buClr>
                <a:srgbClr val="000000"/>
              </a:buClr>
              <a:buSzPct val="100000"/>
              <a:buFont typeface="+mj-lt"/>
              <a:buAutoNum type="arabicPeriod"/>
            </a:pPr>
            <a:r>
              <a:rPr lang="en-US" sz="1600" dirty="0"/>
              <a:t>Review background information on Tableau and other Data </a:t>
            </a:r>
            <a:r>
              <a:rPr lang="en-US" sz="1600" dirty="0" smtClean="0"/>
              <a:t>Discovery applications.  Follow guidance in 3. below</a:t>
            </a:r>
          </a:p>
          <a:p>
            <a:pPr marL="274320" lvl="0" indent="-274320">
              <a:spcAft>
                <a:spcPts val="600"/>
              </a:spcAft>
              <a:buClr>
                <a:srgbClr val="000000"/>
              </a:buClr>
              <a:buSzPct val="100000"/>
              <a:buFont typeface="+mj-lt"/>
              <a:buAutoNum type="arabicPeriod"/>
            </a:pPr>
            <a:r>
              <a:rPr lang="en-US" sz="1600" dirty="0" smtClean="0"/>
              <a:t>In </a:t>
            </a:r>
            <a:r>
              <a:rPr lang="en-US" sz="1600" dirty="0"/>
              <a:t>the Tableau application, open Help, then ... </a:t>
            </a:r>
            <a:r>
              <a:rPr lang="en-US" sz="1600" dirty="0" smtClean="0"/>
              <a:t>1</a:t>
            </a:r>
            <a:r>
              <a:rPr lang="en-US" sz="1600" dirty="0"/>
              <a:t>. Get Started - understanding Dimensions &amp; Measures 2. Analyze 3. Present 4. Watch training </a:t>
            </a:r>
            <a:r>
              <a:rPr lang="en-US" sz="1600" dirty="0" smtClean="0"/>
              <a:t>videos</a:t>
            </a:r>
          </a:p>
          <a:p>
            <a:pPr marL="274320" lvl="0" indent="-274320">
              <a:spcAft>
                <a:spcPts val="600"/>
              </a:spcAft>
              <a:buClr>
                <a:srgbClr val="000000"/>
              </a:buClr>
              <a:buSzPct val="100000"/>
              <a:buFont typeface="+mj-lt"/>
              <a:buAutoNum type="arabicPeriod"/>
            </a:pPr>
            <a:r>
              <a:rPr lang="en-US" sz="1600" dirty="0" smtClean="0"/>
              <a:t>Use </a:t>
            </a:r>
            <a:r>
              <a:rPr lang="en-US" sz="1600" dirty="0"/>
              <a:t>Google as a resource and search for Tableau Cheat Sheets for handy guidance</a:t>
            </a:r>
            <a:endParaRPr lang="en-US" sz="1600" dirty="0" smtClean="0"/>
          </a:p>
          <a:p>
            <a:pPr marL="274320" lvl="0" indent="-274320">
              <a:spcAft>
                <a:spcPts val="600"/>
              </a:spcAft>
              <a:buClr>
                <a:srgbClr val="000000"/>
              </a:buClr>
              <a:buSzPct val="100000"/>
              <a:buFont typeface="+mj-lt"/>
              <a:buAutoNum type="arabicPeriod"/>
            </a:pPr>
            <a:endParaRPr lang="en-US" sz="1600" dirty="0"/>
          </a:p>
        </p:txBody>
      </p:sp>
    </p:spTree>
    <p:extLst>
      <p:ext uri="{BB962C8B-B14F-4D97-AF65-F5344CB8AC3E}">
        <p14:creationId xmlns:p14="http://schemas.microsoft.com/office/powerpoint/2010/main" val="7946089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Shape 372"/>
          <p:cNvSpPr txBox="1"/>
          <p:nvPr/>
        </p:nvSpPr>
        <p:spPr>
          <a:xfrm>
            <a:off x="928449" y="1978074"/>
            <a:ext cx="7248763" cy="2462213"/>
          </a:xfrm>
          <a:prstGeom prst="rect">
            <a:avLst/>
          </a:prstGeom>
          <a:noFill/>
          <a:ln>
            <a:noFill/>
          </a:ln>
        </p:spPr>
        <p:txBody>
          <a:bodyPr wrap="square" lIns="0" tIns="0" rIns="0" bIns="0" anchor="t" anchorCtr="0">
            <a:spAutoFit/>
          </a:bodyPr>
          <a:lstStyle/>
          <a:p>
            <a:pPr lvl="0">
              <a:buClr>
                <a:srgbClr val="000000"/>
              </a:buClr>
              <a:buSzPct val="25000"/>
            </a:pPr>
            <a:r>
              <a:rPr lang="en-US" sz="4000" i="1" dirty="0">
                <a:solidFill>
                  <a:srgbClr val="FFFFFF"/>
                </a:solidFill>
                <a:latin typeface="Georgia"/>
                <a:ea typeface="Georgia"/>
                <a:cs typeface="Georgia"/>
                <a:sym typeface="Georgia"/>
              </a:rPr>
              <a:t>Phase </a:t>
            </a:r>
            <a:r>
              <a:rPr lang="en-US" sz="4000" i="1" dirty="0" smtClean="0">
                <a:solidFill>
                  <a:srgbClr val="FFFFFF"/>
                </a:solidFill>
                <a:latin typeface="Georgia"/>
                <a:ea typeface="Georgia"/>
                <a:cs typeface="Georgia"/>
                <a:sym typeface="Georgia"/>
              </a:rPr>
              <a:t>2 – </a:t>
            </a:r>
            <a:r>
              <a:rPr lang="en-US" sz="4000" i="1" dirty="0">
                <a:solidFill>
                  <a:srgbClr val="FFFFFF"/>
                </a:solidFill>
                <a:latin typeface="Georgia"/>
                <a:ea typeface="Georgia"/>
                <a:cs typeface="Georgia"/>
                <a:sym typeface="Georgia"/>
              </a:rPr>
              <a:t/>
            </a:r>
            <a:br>
              <a:rPr lang="en-US" sz="4000" i="1" dirty="0">
                <a:solidFill>
                  <a:srgbClr val="FFFFFF"/>
                </a:solidFill>
                <a:latin typeface="Georgia"/>
                <a:ea typeface="Georgia"/>
                <a:cs typeface="Georgia"/>
                <a:sym typeface="Georgia"/>
              </a:rPr>
            </a:br>
            <a:r>
              <a:rPr lang="en-US" sz="4000" i="1" dirty="0">
                <a:solidFill>
                  <a:srgbClr val="FFFFFF"/>
                </a:solidFill>
                <a:latin typeface="Georgia"/>
                <a:ea typeface="Georgia"/>
                <a:cs typeface="Georgia"/>
                <a:sym typeface="Georgia"/>
              </a:rPr>
              <a:t>Introduction to </a:t>
            </a:r>
            <a:br>
              <a:rPr lang="en-US" sz="4000" i="1" dirty="0">
                <a:solidFill>
                  <a:srgbClr val="FFFFFF"/>
                </a:solidFill>
                <a:latin typeface="Georgia"/>
                <a:ea typeface="Georgia"/>
                <a:cs typeface="Georgia"/>
                <a:sym typeface="Georgia"/>
              </a:rPr>
            </a:br>
            <a:r>
              <a:rPr lang="en-US" sz="4000" i="1" dirty="0">
                <a:solidFill>
                  <a:srgbClr val="FFFFFF"/>
                </a:solidFill>
                <a:latin typeface="Georgia"/>
                <a:ea typeface="Georgia"/>
                <a:cs typeface="Georgia"/>
                <a:sym typeface="Georgia"/>
              </a:rPr>
              <a:t>Data </a:t>
            </a:r>
            <a:r>
              <a:rPr lang="en-US" sz="4000" i="1" dirty="0" smtClean="0">
                <a:solidFill>
                  <a:srgbClr val="FFFFFF"/>
                </a:solidFill>
                <a:latin typeface="Georgia"/>
                <a:ea typeface="Georgia"/>
                <a:cs typeface="Georgia"/>
                <a:sym typeface="Georgia"/>
              </a:rPr>
              <a:t>Discovery</a:t>
            </a:r>
            <a:br>
              <a:rPr lang="en-US" sz="4000" i="1" dirty="0" smtClean="0">
                <a:solidFill>
                  <a:srgbClr val="FFFFFF"/>
                </a:solidFill>
                <a:latin typeface="Georgia"/>
                <a:ea typeface="Georgia"/>
                <a:cs typeface="Georgia"/>
                <a:sym typeface="Georgia"/>
              </a:rPr>
            </a:br>
            <a:r>
              <a:rPr lang="en-US" sz="4000" i="1" dirty="0" smtClean="0">
                <a:solidFill>
                  <a:srgbClr val="FFFFFF"/>
                </a:solidFill>
                <a:latin typeface="Georgia"/>
                <a:ea typeface="Georgia"/>
                <a:cs typeface="Georgia"/>
                <a:sym typeface="Georgia"/>
              </a:rPr>
              <a:t>and </a:t>
            </a:r>
            <a:r>
              <a:rPr lang="en-US" sz="4000" i="1" dirty="0">
                <a:solidFill>
                  <a:srgbClr val="FFFFFF"/>
                </a:solidFill>
                <a:latin typeface="Georgia"/>
                <a:ea typeface="Georgia"/>
                <a:cs typeface="Georgia"/>
                <a:sym typeface="Georgia"/>
              </a:rPr>
              <a:t>Visualization</a:t>
            </a:r>
            <a:endParaRPr lang="en" sz="4000" b="0" i="1" u="none" strike="noStrike" cap="none" dirty="0">
              <a:solidFill>
                <a:srgbClr val="FFFFFF"/>
              </a:solidFill>
              <a:latin typeface="Georgia"/>
              <a:ea typeface="Georgia"/>
              <a:cs typeface="Georgia"/>
              <a:sym typeface="Georgia"/>
            </a:endParaRPr>
          </a:p>
        </p:txBody>
      </p:sp>
      <p:pic>
        <p:nvPicPr>
          <p:cNvPr id="373" name="Shape 373"/>
          <p:cNvPicPr preferRelativeResize="0"/>
          <p:nvPr/>
        </p:nvPicPr>
        <p:blipFill rotWithShape="1">
          <a:blip r:embed="rId3">
            <a:alphaModFix amt="14000"/>
          </a:blip>
          <a:srcRect t="4259" b="4706"/>
          <a:stretch/>
        </p:blipFill>
        <p:spPr>
          <a:xfrm>
            <a:off x="3293021" y="0"/>
            <a:ext cx="4554022" cy="4748949"/>
          </a:xfrm>
          <a:prstGeom prst="rect">
            <a:avLst/>
          </a:prstGeom>
          <a:noFill/>
          <a:ln>
            <a:noFill/>
          </a:ln>
        </p:spPr>
      </p:pic>
      <p:sp>
        <p:nvSpPr>
          <p:cNvPr id="5" name="Shape 67"/>
          <p:cNvSpPr txBox="1"/>
          <p:nvPr/>
        </p:nvSpPr>
        <p:spPr>
          <a:xfrm>
            <a:off x="7536271" y="4867998"/>
            <a:ext cx="1467900" cy="157499"/>
          </a:xfrm>
          <a:prstGeom prst="rect">
            <a:avLst/>
          </a:prstGeom>
          <a:noFill/>
          <a:ln>
            <a:noFill/>
          </a:ln>
        </p:spPr>
        <p:txBody>
          <a:bodyPr wrap="square" lIns="71425" tIns="71425" rIns="71425" bIns="71425" anchor="t" anchorCtr="0">
            <a:noAutofit/>
          </a:bodyPr>
          <a:lstStyle/>
          <a:p>
            <a:pPr marL="0" marR="0" lvl="0" indent="0" algn="r" rtl="0">
              <a:lnSpc>
                <a:spcPct val="100000"/>
              </a:lnSpc>
              <a:spcBef>
                <a:spcPts val="0"/>
              </a:spcBef>
              <a:spcAft>
                <a:spcPts val="0"/>
              </a:spcAft>
              <a:buClr>
                <a:srgbClr val="D9D9D9"/>
              </a:buClr>
              <a:buSzPct val="25000"/>
              <a:buFont typeface="Helvetica Neue"/>
              <a:buNone/>
            </a:pPr>
            <a:r>
              <a:rPr lang="en" sz="1000" b="1" i="0" u="none" strike="noStrike" cap="none" baseline="30000" smtClean="0">
                <a:solidFill>
                  <a:srgbClr val="D9D9D9"/>
                </a:solidFill>
                <a:latin typeface="Helvetica Neue"/>
                <a:ea typeface="Helvetica Neue"/>
                <a:cs typeface="Helvetica Neue"/>
                <a:sym typeface="Helvetica Neue"/>
              </a:rPr>
              <a:t>8</a:t>
            </a:r>
            <a:endParaRPr lang="en" sz="1000" b="1" i="0" u="none" strike="noStrike" cap="none" baseline="30000" dirty="0">
              <a:solidFill>
                <a:srgbClr val="D9D9D9"/>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16846840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5" name="Shape 395"/>
          <p:cNvSpPr txBox="1"/>
          <p:nvPr/>
        </p:nvSpPr>
        <p:spPr>
          <a:xfrm>
            <a:off x="832949" y="280075"/>
            <a:ext cx="6525794" cy="325499"/>
          </a:xfrm>
          <a:prstGeom prst="rect">
            <a:avLst/>
          </a:prstGeom>
          <a:noFill/>
          <a:ln>
            <a:noFill/>
          </a:ln>
        </p:spPr>
        <p:txBody>
          <a:bodyPr wrap="square" lIns="0" tIns="0" rIns="0" bIns="0" anchor="t" anchorCtr="0">
            <a:noAutofit/>
          </a:bodyPr>
          <a:lstStyle/>
          <a:p>
            <a:pPr lvl="0">
              <a:buClr>
                <a:srgbClr val="000000"/>
              </a:buClr>
              <a:buSzPct val="25000"/>
            </a:pPr>
            <a:r>
              <a:rPr lang="en-US" sz="2400" i="1" dirty="0">
                <a:solidFill>
                  <a:srgbClr val="FFFFFF"/>
                </a:solidFill>
                <a:latin typeface="Georgia"/>
                <a:ea typeface="Georgia"/>
                <a:cs typeface="Georgia"/>
                <a:sym typeface="Georgia"/>
              </a:rPr>
              <a:t>Data Discovery and Visualization</a:t>
            </a:r>
            <a:endParaRPr lang="en" sz="2400" b="0" i="1" u="none" strike="noStrike" cap="none" dirty="0">
              <a:solidFill>
                <a:srgbClr val="FFFFFF"/>
              </a:solidFill>
              <a:latin typeface="Georgia"/>
              <a:ea typeface="Georgia"/>
              <a:cs typeface="Georgia"/>
              <a:sym typeface="Georgia"/>
            </a:endParaRPr>
          </a:p>
        </p:txBody>
      </p:sp>
      <p:sp>
        <p:nvSpPr>
          <p:cNvPr id="3" name="Shape 397"/>
          <p:cNvSpPr txBox="1"/>
          <p:nvPr/>
        </p:nvSpPr>
        <p:spPr>
          <a:xfrm>
            <a:off x="822098" y="1296998"/>
            <a:ext cx="7328988" cy="738664"/>
          </a:xfrm>
          <a:prstGeom prst="rect">
            <a:avLst/>
          </a:prstGeom>
          <a:noFill/>
          <a:ln>
            <a:noFill/>
          </a:ln>
        </p:spPr>
        <p:txBody>
          <a:bodyPr wrap="square" lIns="0" tIns="0" rIns="0" bIns="0" anchor="t" anchorCtr="0">
            <a:spAutoFit/>
          </a:bodyPr>
          <a:lstStyle/>
          <a:p>
            <a:pPr marL="228600" lvl="0" indent="-228600">
              <a:spcAft>
                <a:spcPts val="600"/>
              </a:spcAft>
              <a:buClr>
                <a:srgbClr val="000000"/>
              </a:buClr>
              <a:buSzPct val="100000"/>
              <a:buFont typeface="Arial" panose="020B0604020202020204" pitchFamily="34" charset="0"/>
              <a:buChar char="•"/>
            </a:pPr>
            <a:r>
              <a:rPr lang="en-US" sz="1600" dirty="0"/>
              <a:t>Now that the data is compiled into usable tables, the steps in this phase </a:t>
            </a:r>
            <a:r>
              <a:rPr lang="en-US" sz="1600" dirty="0" smtClean="0"/>
              <a:t>will show </a:t>
            </a:r>
            <a:r>
              <a:rPr lang="en-US" sz="1600" dirty="0"/>
              <a:t>you how to load these tables into a tool to create and </a:t>
            </a:r>
            <a:r>
              <a:rPr lang="en-US" sz="1600" dirty="0" smtClean="0"/>
              <a:t>interpret visualizations</a:t>
            </a:r>
            <a:r>
              <a:rPr lang="en-US" sz="1600" dirty="0"/>
              <a:t>. </a:t>
            </a:r>
          </a:p>
        </p:txBody>
      </p:sp>
    </p:spTree>
    <p:extLst>
      <p:ext uri="{BB962C8B-B14F-4D97-AF65-F5344CB8AC3E}">
        <p14:creationId xmlns:p14="http://schemas.microsoft.com/office/powerpoint/2010/main" val="2418540859"/>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light-2">
  <a:themeElements>
    <a:clrScheme name="Custom 1">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FF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2651</TotalTime>
  <Words>1425</Words>
  <Application>Microsoft Office PowerPoint</Application>
  <PresentationFormat>On-screen Show (16:9)</PresentationFormat>
  <Paragraphs>128</Paragraphs>
  <Slides>35</Slides>
  <Notes>35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35</vt:i4>
      </vt:variant>
    </vt:vector>
  </HeadingPairs>
  <TitlesOfParts>
    <vt:vector size="42" baseType="lpstr">
      <vt:lpstr>Wingdings</vt:lpstr>
      <vt:lpstr>Georgia</vt:lpstr>
      <vt:lpstr>Arial</vt:lpstr>
      <vt:lpstr>Helvetica Neue</vt:lpstr>
      <vt:lpstr>Calibri</vt:lpstr>
      <vt:lpstr>simple-light-2</vt:lpstr>
      <vt:lpstr>simple-light-2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R Isola</dc:creator>
  <cp:lastModifiedBy>Julie A. Peters</cp:lastModifiedBy>
  <cp:revision>86</cp:revision>
  <dcterms:modified xsi:type="dcterms:W3CDTF">2018-02-21T01:57:22Z</dcterms:modified>
</cp:coreProperties>
</file>