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3.xml" ContentType="application/vnd.openxmlformats-officedocument.them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4.xml" ContentType="application/vnd.openxmlformats-officedocument.them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5.xml" ContentType="application/vnd.openxmlformats-officedocument.them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6.xml" ContentType="application/vnd.openxmlformats-officedocument.them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7.xml" ContentType="application/vnd.openxmlformats-officedocument.them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8.xml" ContentType="application/vnd.openxmlformats-officedocument.them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9.xml" ContentType="application/vnd.openxmlformats-officedocument.them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0.xml" ContentType="application/vnd.openxmlformats-officedocument.them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11.xml" ContentType="application/vnd.openxmlformats-officedocument.theme+xml"/>
  <Override PartName="/ppt/theme/theme1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60" r:id="rId1"/>
    <p:sldMasterId id="2147483682" r:id="rId2"/>
    <p:sldMasterId id="2147483704" r:id="rId3"/>
    <p:sldMasterId id="2147483726" r:id="rId4"/>
    <p:sldMasterId id="2147483748" r:id="rId5"/>
    <p:sldMasterId id="2147483770" r:id="rId6"/>
    <p:sldMasterId id="2147483792" r:id="rId7"/>
    <p:sldMasterId id="2147483814" r:id="rId8"/>
    <p:sldMasterId id="2147483836" r:id="rId9"/>
    <p:sldMasterId id="2147483859" r:id="rId10"/>
  </p:sldMasterIdLst>
  <p:notesMasterIdLst>
    <p:notesMasterId r:id="rId22"/>
  </p:notesMasterIdLst>
  <p:handoutMasterIdLst>
    <p:handoutMasterId r:id="rId23"/>
  </p:handoutMasterIdLst>
  <p:sldIdLst>
    <p:sldId id="432" r:id="rId11"/>
    <p:sldId id="257" r:id="rId12"/>
    <p:sldId id="439" r:id="rId13"/>
    <p:sldId id="445" r:id="rId14"/>
    <p:sldId id="444" r:id="rId15"/>
    <p:sldId id="446" r:id="rId16"/>
    <p:sldId id="450" r:id="rId17"/>
    <p:sldId id="451" r:id="rId18"/>
    <p:sldId id="453" r:id="rId19"/>
    <p:sldId id="454" r:id="rId20"/>
    <p:sldId id="430" r:id="rId21"/>
  </p:sldIdLst>
  <p:sldSz cx="9144000" cy="6858000" type="screen4x3"/>
  <p:notesSz cx="6799263" cy="9875838"/>
  <p:embeddedFontLst>
    <p:embeddedFont>
      <p:font typeface="Georgia" panose="02040502050405020303" pitchFamily="18"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
      <p:font typeface="Calibri" panose="020F0502020204030204" pitchFamily="34" charset="0"/>
      <p:regular r:id="rId32"/>
      <p:bold r:id="rId33"/>
      <p:italic r:id="rId34"/>
      <p:boldItalic r:id="rId35"/>
    </p:embeddedFont>
    <p:embeddedFont>
      <p:font typeface="Gisha" panose="020B0502040204020203" pitchFamily="34" charset="-79"/>
      <p:regular r:id="rId36"/>
      <p:bold r:id="rId37"/>
    </p:embeddedFont>
    <p:embeddedFont>
      <p:font typeface="David" panose="020E0502060401010101" pitchFamily="34" charset="-79"/>
      <p:regular r:id="rId38"/>
      <p:bold r:id="rId39"/>
    </p:embeddedFont>
    <p:embeddedFont>
      <p:font typeface="Book Antiqua" panose="02040602050305030304" pitchFamily="18" charset="0"/>
      <p:regular r:id="rId40"/>
      <p:bold r:id="rId41"/>
      <p:italic r:id="rId42"/>
      <p:boldItalic r:id="rId43"/>
    </p:embeddedFont>
  </p:embeddedFontLst>
  <p:custDataLst>
    <p:tags r:id="rId44"/>
  </p:custDataLst>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8">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023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9371" autoAdjust="0"/>
    <p:restoredTop sz="94707" autoAdjust="0"/>
  </p:normalViewPr>
  <p:slideViewPr>
    <p:cSldViewPr snapToObjects="1">
      <p:cViewPr varScale="1">
        <p:scale>
          <a:sx n="91" d="100"/>
          <a:sy n="91" d="100"/>
        </p:scale>
        <p:origin x="1440" y="58"/>
      </p:cViewPr>
      <p:guideLst>
        <p:guide orient="horz" pos="2188"/>
        <p:guide pos="2880"/>
      </p:guideLst>
    </p:cSldViewPr>
  </p:slideViewPr>
  <p:outlineViewPr>
    <p:cViewPr>
      <p:scale>
        <a:sx n="33" d="100"/>
        <a:sy n="33" d="100"/>
      </p:scale>
      <p:origin x="0" y="2040"/>
    </p:cViewPr>
  </p:outlineViewPr>
  <p:notesTextViewPr>
    <p:cViewPr>
      <p:scale>
        <a:sx n="100" d="100"/>
        <a:sy n="100" d="100"/>
      </p:scale>
      <p:origin x="0" y="0"/>
    </p:cViewPr>
  </p:notesText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font" Target="fonts/font3.fntdata"/><Relationship Id="rId39" Type="http://schemas.openxmlformats.org/officeDocument/2006/relationships/font" Target="fonts/font16.fntdata"/><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font" Target="fonts/font6.fntdata"/><Relationship Id="rId41"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font" Target="fonts/font8.fntdata"/><Relationship Id="rId44" Type="http://schemas.openxmlformats.org/officeDocument/2006/relationships/tags" Target="tags/tag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702" y="0"/>
            <a:ext cx="2946563" cy="494187"/>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620" y="0"/>
            <a:ext cx="2946563" cy="494187"/>
          </a:xfrm>
          <a:prstGeom prst="rect">
            <a:avLst/>
          </a:prstGeom>
        </p:spPr>
        <p:txBody>
          <a:bodyPr vert="horz" lIns="91440" tIns="45720" rIns="91440" bIns="45720" rtlCol="1"/>
          <a:lstStyle>
            <a:lvl1pPr algn="l">
              <a:defRPr sz="1200"/>
            </a:lvl1pPr>
          </a:lstStyle>
          <a:p>
            <a:fld id="{8881AD59-82EE-430E-AC6B-397DB624B675}" type="datetimeFigureOut">
              <a:rPr lang="he-IL" smtClean="0"/>
              <a:pPr/>
              <a:t>כ"ד/אדר ב/תשע"ו</a:t>
            </a:fld>
            <a:endParaRPr lang="he-IL"/>
          </a:p>
        </p:txBody>
      </p:sp>
      <p:sp>
        <p:nvSpPr>
          <p:cNvPr id="4" name="מציין מיקום של כותרת תחתונה 3"/>
          <p:cNvSpPr>
            <a:spLocks noGrp="1"/>
          </p:cNvSpPr>
          <p:nvPr>
            <p:ph type="ftr" sz="quarter" idx="2"/>
          </p:nvPr>
        </p:nvSpPr>
        <p:spPr>
          <a:xfrm>
            <a:off x="3852702" y="9380073"/>
            <a:ext cx="2946563" cy="494186"/>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620" y="9380073"/>
            <a:ext cx="2946563" cy="494186"/>
          </a:xfrm>
          <a:prstGeom prst="rect">
            <a:avLst/>
          </a:prstGeom>
        </p:spPr>
        <p:txBody>
          <a:bodyPr vert="horz" lIns="91440" tIns="45720" rIns="91440" bIns="45720" rtlCol="1" anchor="b"/>
          <a:lstStyle>
            <a:lvl1pPr algn="l">
              <a:defRPr sz="1200"/>
            </a:lvl1pPr>
          </a:lstStyle>
          <a:p>
            <a:fld id="{851780BF-3E65-4684-9912-F77D27C1D2AC}" type="slidenum">
              <a:rPr lang="he-IL" smtClean="0"/>
              <a:pPr/>
              <a:t>‹#›</a:t>
            </a:fld>
            <a:endParaRPr lang="he-IL"/>
          </a:p>
        </p:txBody>
      </p:sp>
    </p:spTree>
    <p:extLst>
      <p:ext uri="{BB962C8B-B14F-4D97-AF65-F5344CB8AC3E}">
        <p14:creationId xmlns:p14="http://schemas.microsoft.com/office/powerpoint/2010/main" val="4142884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52917" y="2"/>
            <a:ext cx="2946347" cy="493792"/>
          </a:xfrm>
          <a:prstGeom prst="rect">
            <a:avLst/>
          </a:prstGeom>
        </p:spPr>
        <p:txBody>
          <a:bodyPr vert="horz" lIns="94847" tIns="47423" rIns="94847" bIns="47423" rtlCol="1"/>
          <a:lstStyle>
            <a:lvl1pPr algn="r">
              <a:defRPr sz="1300"/>
            </a:lvl1pPr>
          </a:lstStyle>
          <a:p>
            <a:endParaRPr lang="he-IL"/>
          </a:p>
        </p:txBody>
      </p:sp>
      <p:sp>
        <p:nvSpPr>
          <p:cNvPr id="3" name="Date Placeholder 2"/>
          <p:cNvSpPr>
            <a:spLocks noGrp="1"/>
          </p:cNvSpPr>
          <p:nvPr>
            <p:ph type="dt" idx="1"/>
          </p:nvPr>
        </p:nvSpPr>
        <p:spPr>
          <a:xfrm>
            <a:off x="1575" y="2"/>
            <a:ext cx="2946347" cy="493792"/>
          </a:xfrm>
          <a:prstGeom prst="rect">
            <a:avLst/>
          </a:prstGeom>
        </p:spPr>
        <p:txBody>
          <a:bodyPr vert="horz" lIns="94847" tIns="47423" rIns="94847" bIns="47423" rtlCol="1"/>
          <a:lstStyle>
            <a:lvl1pPr algn="l">
              <a:defRPr sz="1300"/>
            </a:lvl1pPr>
          </a:lstStyle>
          <a:p>
            <a:fld id="{E8E7383C-8FEA-464A-B593-33D4CB4FFA4C}" type="datetimeFigureOut">
              <a:rPr lang="he-IL" smtClean="0"/>
              <a:pPr/>
              <a:t>כ"ד/אדר ב/תשע"ו</a:t>
            </a:fld>
            <a:endParaRPr lang="he-IL"/>
          </a:p>
        </p:txBody>
      </p:sp>
      <p:sp>
        <p:nvSpPr>
          <p:cNvPr id="4" name="Slide Image Placeholder 3"/>
          <p:cNvSpPr>
            <a:spLocks noGrp="1" noRot="1" noChangeAspect="1"/>
          </p:cNvSpPr>
          <p:nvPr>
            <p:ph type="sldImg" idx="2"/>
          </p:nvPr>
        </p:nvSpPr>
        <p:spPr>
          <a:xfrm>
            <a:off x="928688" y="739775"/>
            <a:ext cx="4941887" cy="3705225"/>
          </a:xfrm>
          <a:prstGeom prst="rect">
            <a:avLst/>
          </a:prstGeom>
          <a:noFill/>
          <a:ln w="12700">
            <a:solidFill>
              <a:prstClr val="black"/>
            </a:solidFill>
          </a:ln>
        </p:spPr>
        <p:txBody>
          <a:bodyPr vert="horz" lIns="94847" tIns="47423" rIns="94847" bIns="47423" rtlCol="1" anchor="ctr"/>
          <a:lstStyle/>
          <a:p>
            <a:endParaRPr lang="he-IL"/>
          </a:p>
        </p:txBody>
      </p:sp>
      <p:sp>
        <p:nvSpPr>
          <p:cNvPr id="5" name="Notes Placeholder 4"/>
          <p:cNvSpPr>
            <a:spLocks noGrp="1"/>
          </p:cNvSpPr>
          <p:nvPr>
            <p:ph type="body" sz="quarter" idx="3"/>
          </p:nvPr>
        </p:nvSpPr>
        <p:spPr>
          <a:xfrm>
            <a:off x="679927" y="4691025"/>
            <a:ext cx="5439410" cy="4444127"/>
          </a:xfrm>
          <a:prstGeom prst="rect">
            <a:avLst/>
          </a:prstGeom>
        </p:spPr>
        <p:txBody>
          <a:bodyPr vert="horz" lIns="94847" tIns="47423" rIns="94847" bIns="47423"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e-IL"/>
          </a:p>
        </p:txBody>
      </p:sp>
      <p:sp>
        <p:nvSpPr>
          <p:cNvPr id="6" name="Footer Placeholder 5"/>
          <p:cNvSpPr>
            <a:spLocks noGrp="1"/>
          </p:cNvSpPr>
          <p:nvPr>
            <p:ph type="ftr" sz="quarter" idx="4"/>
          </p:nvPr>
        </p:nvSpPr>
        <p:spPr>
          <a:xfrm>
            <a:off x="3852917" y="9380334"/>
            <a:ext cx="2946347" cy="493792"/>
          </a:xfrm>
          <a:prstGeom prst="rect">
            <a:avLst/>
          </a:prstGeom>
        </p:spPr>
        <p:txBody>
          <a:bodyPr vert="horz" lIns="94847" tIns="47423" rIns="94847" bIns="47423" rtlCol="1" anchor="b"/>
          <a:lstStyle>
            <a:lvl1pPr algn="r">
              <a:defRPr sz="1300"/>
            </a:lvl1pPr>
          </a:lstStyle>
          <a:p>
            <a:endParaRPr lang="he-IL"/>
          </a:p>
        </p:txBody>
      </p:sp>
      <p:sp>
        <p:nvSpPr>
          <p:cNvPr id="7" name="Slide Number Placeholder 6"/>
          <p:cNvSpPr>
            <a:spLocks noGrp="1"/>
          </p:cNvSpPr>
          <p:nvPr>
            <p:ph type="sldNum" sz="quarter" idx="5"/>
          </p:nvPr>
        </p:nvSpPr>
        <p:spPr>
          <a:xfrm>
            <a:off x="1575" y="9380334"/>
            <a:ext cx="2946347" cy="493792"/>
          </a:xfrm>
          <a:prstGeom prst="rect">
            <a:avLst/>
          </a:prstGeom>
        </p:spPr>
        <p:txBody>
          <a:bodyPr vert="horz" lIns="94847" tIns="47423" rIns="94847" bIns="47423" rtlCol="1" anchor="b"/>
          <a:lstStyle>
            <a:lvl1pPr algn="l">
              <a:defRPr sz="1300"/>
            </a:lvl1pPr>
          </a:lstStyle>
          <a:p>
            <a:fld id="{ACEE816F-CC1D-458C-B0FB-F1D1506D6438}" type="slidenum">
              <a:rPr lang="he-IL" smtClean="0"/>
              <a:pPr/>
              <a:t>‹#›</a:t>
            </a:fld>
            <a:endParaRPr lang="he-IL"/>
          </a:p>
        </p:txBody>
      </p:sp>
    </p:spTree>
    <p:extLst>
      <p:ext uri="{BB962C8B-B14F-4D97-AF65-F5344CB8AC3E}">
        <p14:creationId xmlns:p14="http://schemas.microsoft.com/office/powerpoint/2010/main" val="3454656729"/>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07B8F03-BC93-4120-96CA-A36DF640BE24}" type="slidenum">
              <a:rPr lang="en-GB" smtClean="0"/>
              <a:pPr/>
              <a:t>1</a:t>
            </a:fld>
            <a:endParaRPr lang="en-GB" dirty="0"/>
          </a:p>
        </p:txBody>
      </p:sp>
    </p:spTree>
    <p:extLst>
      <p:ext uri="{BB962C8B-B14F-4D97-AF65-F5344CB8AC3E}">
        <p14:creationId xmlns:p14="http://schemas.microsoft.com/office/powerpoint/2010/main" val="2896104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CEE816F-CC1D-458C-B0FB-F1D1506D6438}" type="slidenum">
              <a:rPr lang="he-IL" smtClean="0"/>
              <a:pPr/>
              <a:t>2</a:t>
            </a:fld>
            <a:endParaRPr lang="he-IL"/>
          </a:p>
        </p:txBody>
      </p:sp>
    </p:spTree>
    <p:extLst>
      <p:ext uri="{BB962C8B-B14F-4D97-AF65-F5344CB8AC3E}">
        <p14:creationId xmlns:p14="http://schemas.microsoft.com/office/powerpoint/2010/main" val="4232432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CEE816F-CC1D-458C-B0FB-F1D1506D6438}" type="slidenum">
              <a:rPr lang="he-IL" smtClean="0"/>
              <a:pPr/>
              <a:t>3</a:t>
            </a:fld>
            <a:endParaRPr lang="he-IL"/>
          </a:p>
        </p:txBody>
      </p:sp>
    </p:spTree>
    <p:extLst>
      <p:ext uri="{BB962C8B-B14F-4D97-AF65-F5344CB8AC3E}">
        <p14:creationId xmlns:p14="http://schemas.microsoft.com/office/powerpoint/2010/main" val="13606017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CEE816F-CC1D-458C-B0FB-F1D1506D6438}" type="slidenum">
              <a:rPr lang="he-IL" smtClean="0"/>
              <a:pPr/>
              <a:t>4</a:t>
            </a:fld>
            <a:endParaRPr lang="he-IL"/>
          </a:p>
        </p:txBody>
      </p:sp>
    </p:spTree>
    <p:extLst>
      <p:ext uri="{BB962C8B-B14F-4D97-AF65-F5344CB8AC3E}">
        <p14:creationId xmlns:p14="http://schemas.microsoft.com/office/powerpoint/2010/main" val="1360601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CEE816F-CC1D-458C-B0FB-F1D1506D6438}" type="slidenum">
              <a:rPr lang="he-IL" smtClean="0"/>
              <a:pPr/>
              <a:t>5</a:t>
            </a:fld>
            <a:endParaRPr lang="he-IL"/>
          </a:p>
        </p:txBody>
      </p:sp>
    </p:spTree>
    <p:extLst>
      <p:ext uri="{BB962C8B-B14F-4D97-AF65-F5344CB8AC3E}">
        <p14:creationId xmlns:p14="http://schemas.microsoft.com/office/powerpoint/2010/main" val="136060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CEE816F-CC1D-458C-B0FB-F1D1506D6438}" type="slidenum">
              <a:rPr lang="he-IL" smtClean="0"/>
              <a:pPr/>
              <a:t>9</a:t>
            </a:fld>
            <a:endParaRPr lang="he-IL"/>
          </a:p>
        </p:txBody>
      </p:sp>
    </p:spTree>
    <p:extLst>
      <p:ext uri="{BB962C8B-B14F-4D97-AF65-F5344CB8AC3E}">
        <p14:creationId xmlns:p14="http://schemas.microsoft.com/office/powerpoint/2010/main" val="3478361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normAutofit/>
          </a:bodyPr>
          <a:lstStyle/>
          <a:p>
            <a:endParaRPr lang="he-IL"/>
          </a:p>
        </p:txBody>
      </p:sp>
      <p:sp>
        <p:nvSpPr>
          <p:cNvPr id="4" name="מציין מיקום של מספר שקופית 3"/>
          <p:cNvSpPr>
            <a:spLocks noGrp="1"/>
          </p:cNvSpPr>
          <p:nvPr>
            <p:ph type="sldNum" sz="quarter" idx="10"/>
          </p:nvPr>
        </p:nvSpPr>
        <p:spPr/>
        <p:txBody>
          <a:bodyPr/>
          <a:lstStyle/>
          <a:p>
            <a:fld id="{ACEE816F-CC1D-458C-B0FB-F1D1506D6438}" type="slidenum">
              <a:rPr lang="he-IL" smtClean="0"/>
              <a:pPr/>
              <a:t>10</a:t>
            </a:fld>
            <a:endParaRPr lang="he-IL"/>
          </a:p>
        </p:txBody>
      </p:sp>
    </p:spTree>
    <p:extLst>
      <p:ext uri="{BB962C8B-B14F-4D97-AF65-F5344CB8AC3E}">
        <p14:creationId xmlns:p14="http://schemas.microsoft.com/office/powerpoint/2010/main" val="131255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4.xml"/></Relationships>
</file>

<file path=ppt/slideLayouts/_rels/slideLayout10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5.xml"/></Relationships>
</file>

<file path=ppt/slideLayouts/_rels/slideLayout10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6.xml"/></Relationships>
</file>

<file path=ppt/slideLayouts/_rels/slideLayout10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7.xml"/></Relationships>
</file>

<file path=ppt/slideLayouts/_rels/slideLayout10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8.xml"/></Relationships>
</file>

<file path=ppt/slideLayouts/_rels/slideLayout10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39.xml"/></Relationships>
</file>

<file path=ppt/slideLayouts/_rels/slideLayout10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0.xml"/></Relationships>
</file>

<file path=ppt/slideLayouts/_rels/slideLayout10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4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2.xml"/></Relationships>
</file>

<file path=ppt/slideLayouts/_rels/slideLayout12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3.xml"/></Relationships>
</file>

<file path=ppt/slideLayouts/_rels/slideLayout12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4.xml"/></Relationships>
</file>

<file path=ppt/slideLayouts/_rels/slideLayout12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5.xml"/></Relationships>
</file>

<file path=ppt/slideLayouts/_rels/slideLayout12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6.xml"/></Relationships>
</file>

<file path=ppt/slideLayouts/_rels/slideLayout12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7.xml"/></Relationships>
</file>

<file path=ppt/slideLayouts/_rels/slideLayout12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8.xml"/></Relationships>
</file>

<file path=ppt/slideLayouts/_rels/slideLayout12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hemeOverride" Target="../theme/themeOverride4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0.xml"/></Relationships>
</file>

<file path=ppt/slideLayouts/_rels/slideLayout14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1.xml"/></Relationships>
</file>

<file path=ppt/slideLayouts/_rels/slideLayout14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2.xml"/></Relationships>
</file>

<file path=ppt/slideLayouts/_rels/slideLayout14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3.xml"/></Relationships>
</file>

<file path=ppt/slideLayouts/_rels/slideLayout14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4.xml"/></Relationships>
</file>

<file path=ppt/slideLayouts/_rels/slideLayout14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5.xml"/></Relationships>
</file>

<file path=ppt/slideLayouts/_rels/slideLayout14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6.xml"/></Relationships>
</file>

<file path=ppt/slideLayouts/_rels/slideLayout14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hemeOverride" Target="../theme/themeOverride57.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58.xml"/></Relationships>
</file>

<file path=ppt/slideLayouts/_rels/slideLayout16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59.xml"/></Relationships>
</file>

<file path=ppt/slideLayouts/_rels/slideLayout16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0.xml"/></Relationships>
</file>

<file path=ppt/slideLayouts/_rels/slideLayout16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1.xml"/></Relationships>
</file>

<file path=ppt/slideLayouts/_rels/slideLayout16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2.xml"/></Relationships>
</file>

<file path=ppt/slideLayouts/_rels/slideLayout16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3.xml"/></Relationships>
</file>

<file path=ppt/slideLayouts/_rels/slideLayout16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4.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17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themeOverride" Target="../theme/themeOverride6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66.xml"/></Relationships>
</file>

<file path=ppt/slideLayouts/_rels/slideLayout18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67.xml"/></Relationships>
</file>

<file path=ppt/slideLayouts/_rels/slideLayout18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68.xml"/></Relationships>
</file>

<file path=ppt/slideLayouts/_rels/slideLayout18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69.xml"/></Relationships>
</file>

<file path=ppt/slideLayouts/_rels/slideLayout18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70.xml"/></Relationships>
</file>

<file path=ppt/slideLayouts/_rels/slideLayout1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7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_rels/slideLayout1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72.xml"/></Relationships>
</file>

<file path=ppt/slideLayouts/_rels/slideLayout1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themeOverride" Target="../theme/themeOverride73.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7.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8.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13.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74.xml"/></Relationships>
</file>

<file path=ppt/slideLayouts/_rels/slideLayout214.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75.xml"/></Relationships>
</file>

<file path=ppt/slideLayouts/_rels/slideLayout215.xml.rels><?xml version="1.0" encoding="UTF-8" standalone="yes"?>
<Relationships xmlns="http://schemas.openxmlformats.org/package/2006/relationships"><Relationship Id="rId2" Type="http://schemas.openxmlformats.org/officeDocument/2006/relationships/slideMaster" Target="../slideMasters/slideMaster10.xml"/><Relationship Id="rId1" Type="http://schemas.openxmlformats.org/officeDocument/2006/relationships/themeOverride" Target="../theme/themeOverride76.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0.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1.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3.xml"/></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4.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5.xml"/></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6.xml"/></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8.xml"/></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0.xml"/></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1.xml"/></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2.xml"/></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3.xml"/></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4.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2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7.xml"/></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8.xml"/></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9.xml"/></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0.xml"/></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1.xml"/></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2.xml"/></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3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
        <p:nvSpPr>
          <p:cNvPr id="11" name="Rectangle 10"/>
          <p:cNvSpPr/>
          <p:nvPr/>
        </p:nvSpPr>
        <p:spPr>
          <a:xfrm>
            <a:off x="1907704" y="260648"/>
            <a:ext cx="926857" cy="276999"/>
          </a:xfrm>
          <a:prstGeom prst="rect">
            <a:avLst/>
          </a:prstGeom>
        </p:spPr>
        <p:txBody>
          <a:bodyPr wrap="none">
            <a:spAutoFit/>
          </a:bodyPr>
          <a:lstStyle/>
          <a:p>
            <a:pPr lvl="0"/>
            <a:r>
              <a:rPr lang="en-US" sz="1200" noProof="0" dirty="0" smtClean="0">
                <a:solidFill>
                  <a:schemeClr val="bg1"/>
                </a:solidFill>
              </a:rPr>
              <a:t>PwC Israel</a:t>
            </a:r>
            <a:endParaRPr lang="he-IL" sz="1200" noProof="0" dirty="0">
              <a:solidFill>
                <a:schemeClr val="bg1"/>
              </a:solidFill>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968592" y="5768681"/>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76" name="TextBox 75"/>
          <p:cNvSpPr txBox="1"/>
          <p:nvPr userDrawn="1"/>
        </p:nvSpPr>
        <p:spPr>
          <a:xfrm>
            <a:off x="2471738" y="3834045"/>
            <a:ext cx="6138863" cy="2870425"/>
          </a:xfrm>
          <a:prstGeom prst="rect">
            <a:avLst/>
          </a:prstGeom>
          <a:noFill/>
        </p:spPr>
        <p:txBody>
          <a:bodyPr wrap="square" lIns="0" tIns="0" rIns="0" bIns="0" rtlCol="1">
            <a:noAutofit/>
          </a:bodyPr>
          <a:lstStyle/>
          <a:p>
            <a:pPr algn="l" rtl="0"/>
            <a:r>
              <a:rPr lang="en-US" sz="1000" spc="-40" dirty="0" smtClean="0">
                <a:solidFill>
                  <a:srgbClr val="000000"/>
                </a:solidFill>
              </a:rPr>
              <a:t>©2012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All rights reserved. </a:t>
            </a:r>
          </a:p>
          <a:p>
            <a:pPr algn="l" rtl="0"/>
            <a:r>
              <a:rPr lang="en-US" sz="1000" spc="-40" dirty="0" smtClean="0">
                <a:solidFill>
                  <a:srgbClr val="000000"/>
                </a:solidFill>
              </a:rPr>
              <a:t>In this document, “PwC Israel” refers to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which is a member firm of PricewaterhouseCoopers International Limited, each member firm of which is a separate legal entity. Please see www.pwc.com/structure for further details.</a:t>
            </a:r>
          </a:p>
          <a:p>
            <a:pPr algn="l" rtl="0"/>
            <a:endParaRPr lang="he-IL" sz="1000" spc="-40" dirty="0" smtClean="0">
              <a:solidFill>
                <a:srgbClr val="000000"/>
              </a:solidFill>
            </a:endParaRPr>
          </a:p>
          <a:p>
            <a:pPr algn="l" rtl="0"/>
            <a:r>
              <a:rPr lang="en-US" sz="1000" spc="-40" dirty="0" smtClean="0">
                <a:solidFill>
                  <a:srgbClr val="000000"/>
                </a:solidFill>
              </a:rPr>
              <a:t>PwC Israel helps </a:t>
            </a:r>
            <a:r>
              <a:rPr lang="en-US" sz="1000" spc="-40" dirty="0" err="1" smtClean="0">
                <a:solidFill>
                  <a:srgbClr val="000000"/>
                </a:solidFill>
              </a:rPr>
              <a:t>organisations</a:t>
            </a:r>
            <a:r>
              <a:rPr lang="en-US" sz="1000" spc="-40" dirty="0" smtClean="0">
                <a:solidFill>
                  <a:srgbClr val="000000"/>
                </a:solidFill>
              </a:rPr>
              <a:t> and individuals create the value they’re looking for. We’re a member of the PwC network of firms with 169,000 people in more than 158 countries. We’re committed to delivering quality in assurance, tax and advisory services. Tell us what matters to you and find out more by visiting us at www.pwc.com/il</a:t>
            </a:r>
          </a:p>
          <a:p>
            <a:pPr algn="l" rtl="0"/>
            <a:endParaRPr lang="he-IL" sz="1000" spc="-40" dirty="0" smtClean="0">
              <a:solidFill>
                <a:srgbClr val="000000"/>
              </a:solidFill>
            </a:endParaRPr>
          </a:p>
          <a:p>
            <a:pPr algn="l" rtl="0"/>
            <a:r>
              <a:rPr lang="en-US" sz="1000" spc="-40" dirty="0" smtClean="0">
                <a:solidFill>
                  <a:srgbClr val="000000"/>
                </a:solidFill>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1000" spc="-40" dirty="0" err="1" smtClean="0">
              <a:solidFill>
                <a:srgbClr val="000000"/>
              </a:solidFill>
              <a:latin typeface="Georgia" pitchFamily="18" charset="0"/>
            </a:endParaRPr>
          </a:p>
        </p:txBody>
      </p:sp>
    </p:spTree>
    <p:extLst>
      <p:ext uri="{BB962C8B-B14F-4D97-AF65-F5344CB8AC3E}">
        <p14:creationId xmlns:p14="http://schemas.microsoft.com/office/powerpoint/2010/main" val="3486893143"/>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4"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5"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8775394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extLst>
      <p:ext uri="{BB962C8B-B14F-4D97-AF65-F5344CB8AC3E}">
        <p14:creationId xmlns:p14="http://schemas.microsoft.com/office/powerpoint/2010/main" val="422550641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154468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7055390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0427882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6014874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solidFill>
                  <a:srgbClr val="FFFFFF"/>
                </a:solidFill>
              </a:rPr>
              <a:pPr/>
              <a:t>‹#›</a:t>
            </a:fld>
            <a:endParaRPr lang="he-IL">
              <a:solidFill>
                <a:srgbClr val="FFFFFF"/>
              </a:solidFill>
            </a:endParaRPr>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rgbClr val="FFFFFF"/>
                </a:solidFill>
              </a:rPr>
              <a:t>PwC Israel</a:t>
            </a:r>
            <a:endParaRPr lang="he-IL" sz="800" dirty="0">
              <a:solidFill>
                <a:srgbClr val="FFFFFF"/>
              </a:solidFill>
            </a:endParaRPr>
          </a:p>
        </p:txBody>
      </p:sp>
    </p:spTree>
    <p:extLst>
      <p:ext uri="{BB962C8B-B14F-4D97-AF65-F5344CB8AC3E}">
        <p14:creationId xmlns:p14="http://schemas.microsoft.com/office/powerpoint/2010/main" val="32642230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 name="Rectangle 10"/>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2277418336"/>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6"/>
          </p:nvPr>
        </p:nvSpPr>
        <p:spPr/>
        <p:txBody>
          <a:bodyPr/>
          <a:lstStyle/>
          <a:p>
            <a:pPr>
              <a:defRPr/>
            </a:pPr>
            <a:r>
              <a:rPr lang="he-IL" smtClean="0">
                <a:solidFill>
                  <a:srgbClr val="000000"/>
                </a:solidFill>
              </a:rPr>
              <a:t>פברואר 2014</a:t>
            </a:r>
            <a:endParaRPr lang="en-GB" dirty="0">
              <a:solidFill>
                <a:srgbClr val="000000"/>
              </a:solidFill>
            </a:endParaRPr>
          </a:p>
        </p:txBody>
      </p:sp>
      <p:sp>
        <p:nvSpPr>
          <p:cNvPr id="4" name="Footer Placeholder 3"/>
          <p:cNvSpPr>
            <a:spLocks noGrp="1"/>
          </p:cNvSpPr>
          <p:nvPr>
            <p:ph type="ftr" sz="quarter" idx="17"/>
          </p:nvPr>
        </p:nvSpPr>
        <p:spPr/>
        <p:txBody>
          <a:bodyPr/>
          <a:lstStyle/>
          <a:p>
            <a:pPr>
              <a:defRPr/>
            </a:pPr>
            <a:r>
              <a:rPr lang="he-IL" smtClean="0">
                <a:solidFill>
                  <a:srgbClr val="000000"/>
                </a:solidFill>
              </a:rPr>
              <a:t>כנס סוף שנת המס 2012</a:t>
            </a:r>
            <a:endParaRPr lang="en-GB" dirty="0">
              <a:solidFill>
                <a:srgbClr val="000000"/>
              </a:solidFill>
            </a:endParaRPr>
          </a:p>
        </p:txBody>
      </p:sp>
      <p:sp>
        <p:nvSpPr>
          <p:cNvPr id="5" name="Slide Number Placeholder 4"/>
          <p:cNvSpPr>
            <a:spLocks noGrp="1"/>
          </p:cNvSpPr>
          <p:nvPr>
            <p:ph type="sldNum" sz="quarter" idx="18"/>
          </p:nvPr>
        </p:nvSpPr>
        <p:spPr/>
        <p:txBody>
          <a:bodyPr/>
          <a:lstStyle/>
          <a:p>
            <a:pPr>
              <a:defRPr/>
            </a:pPr>
            <a:r>
              <a:rPr lang="en-GB" smtClean="0">
                <a:solidFill>
                  <a:srgbClr val="000000"/>
                </a:solidFill>
              </a:rPr>
              <a:t>Slide </a:t>
            </a:r>
            <a:fld id="{8525DC2D-6556-4E7B-BDC5-A8C42CD01124}"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0378003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sp>
        <p:nvSpPr>
          <p:cNvPr id="27" name="Footer Placeholder 4"/>
          <p:cNvSpPr>
            <a:spLocks noGrp="1"/>
          </p:cNvSpPr>
          <p:nvPr>
            <p:ph type="ftr" sz="quarter" idx="3"/>
          </p:nvPr>
        </p:nvSpPr>
        <p:spPr>
          <a:xfrm>
            <a:off x="533400" y="6324600"/>
            <a:ext cx="5257800" cy="152400"/>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r>
              <a:rPr lang="he-IL" smtClean="0"/>
              <a:t>כנס סוף שנת המס 2012</a:t>
            </a:r>
            <a:endParaRPr lang="he-IL"/>
          </a:p>
        </p:txBody>
      </p:sp>
      <p:sp>
        <p:nvSpPr>
          <p:cNvPr id="32" name="PwCFirm"/>
          <p:cNvSpPr txBox="1"/>
          <p:nvPr/>
        </p:nvSpPr>
        <p:spPr>
          <a:xfrm>
            <a:off x="533400" y="6477000"/>
            <a:ext cx="2590800" cy="152401"/>
          </a:xfrm>
          <a:prstGeom prst="rect">
            <a:avLst/>
          </a:prstGeom>
          <a:noFill/>
        </p:spPr>
        <p:txBody>
          <a:bodyPr vert="horz" wrap="square" lIns="0" tIns="0" rIns="0" bIns="0" rtlCol="0" anchor="t" anchorCtr="0">
            <a:noAutofit/>
          </a:bodyPr>
          <a:lstStyle/>
          <a:p>
            <a:r>
              <a:rPr lang="he-IL" sz="1000" noProof="0" dirty="0" smtClean="0">
                <a:latin typeface="Arial" pitchFamily="34" charset="0"/>
                <a:cs typeface="Arial" pitchFamily="34" charset="0"/>
              </a:rPr>
              <a:t>PwC </a:t>
            </a:r>
            <a:r>
              <a:rPr lang="en-US" sz="1000" noProof="0" dirty="0" smtClean="0">
                <a:latin typeface="Arial" pitchFamily="34" charset="0"/>
                <a:cs typeface="Arial" pitchFamily="34" charset="0"/>
              </a:rPr>
              <a:t>Israel</a:t>
            </a:r>
            <a:endParaRPr lang="he-IL" sz="1000" noProof="0" dirty="0">
              <a:latin typeface="Arial" pitchFamily="34" charset="0"/>
              <a:cs typeface="Arial" pitchFamily="34" charset="0"/>
            </a:endParaRP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pPr/>
              <a:t>‹#›</a:t>
            </a:fld>
            <a:endParaRPr lang="he-IL"/>
          </a:p>
        </p:txBody>
      </p:sp>
      <p:sp>
        <p:nvSpPr>
          <p:cNvPr id="10"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r>
              <a:rPr lang="he-IL" smtClean="0"/>
              <a:t>פברואר 2014</a:t>
            </a:r>
            <a:endParaRPr lang="he-IL"/>
          </a:p>
        </p:txBody>
      </p: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err="1">
                <a:solidFill>
                  <a:schemeClr val="bg1"/>
                </a:solidFill>
                <a:latin typeface="Georgia" pitchFamily="18" charset="0"/>
              </a:endParaRPr>
            </a:p>
          </p:txBody>
        </p:sp>
      </p:grpSp>
    </p:spTree>
    <p:extLst>
      <p:ext uri="{BB962C8B-B14F-4D97-AF65-F5344CB8AC3E}">
        <p14:creationId xmlns:p14="http://schemas.microsoft.com/office/powerpoint/2010/main" val="26322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solidFill>
                  <a:srgbClr val="000000"/>
                </a:solidFill>
              </a:rPr>
              <a:pPr/>
              <a:t>‹#›</a:t>
            </a:fld>
            <a:endParaRPr lang="he-IL">
              <a:solidFill>
                <a:srgbClr val="000000"/>
              </a:solidFill>
            </a:endParaRPr>
          </a:p>
        </p:txBody>
      </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extLst>
      <p:ext uri="{BB962C8B-B14F-4D97-AF65-F5344CB8AC3E}">
        <p14:creationId xmlns:p14="http://schemas.microsoft.com/office/powerpoint/2010/main" val="108825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48982827"/>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3"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7566526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solidFill>
                  <a:srgbClr val="FFFFFF"/>
                </a:solidFill>
              </a:rPr>
              <a:pPr/>
              <a:t>‹#›</a:t>
            </a:fld>
            <a:endParaRPr lang="he-IL">
              <a:solidFill>
                <a:srgbClr val="FFFFFF"/>
              </a:solidFill>
            </a:endParaRPr>
          </a:p>
        </p:txBody>
      </p:sp>
    </p:spTree>
    <p:extLst>
      <p:ext uri="{BB962C8B-B14F-4D97-AF65-F5344CB8AC3E}">
        <p14:creationId xmlns:p14="http://schemas.microsoft.com/office/powerpoint/2010/main" val="2334476758"/>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solidFill>
                  <a:srgbClr val="000000"/>
                </a:solidFill>
              </a:rPr>
              <a:pPr/>
              <a:t>‹#›</a:t>
            </a:fld>
            <a:endParaRPr lang="he-IL">
              <a:solidFill>
                <a:srgbClr val="000000"/>
              </a:solidFill>
            </a:endParaRPr>
          </a:p>
        </p:txBody>
      </p:sp>
    </p:spTree>
    <p:extLst>
      <p:ext uri="{BB962C8B-B14F-4D97-AF65-F5344CB8AC3E}">
        <p14:creationId xmlns:p14="http://schemas.microsoft.com/office/powerpoint/2010/main" val="3648435907"/>
      </p:ext>
    </p:extLst>
  </p:cSld>
  <p:clrMapOvr>
    <a:masterClrMapping/>
  </p:clrMapOvr>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4552329"/>
      </p:ext>
    </p:extLst>
  </p:cSld>
  <p:clrMapOvr>
    <a:masterClrMapping/>
  </p:clrMapOvr>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3241397"/>
      </p:ext>
    </p:extLst>
  </p:cSld>
  <p:clrMapOvr>
    <a:masterClrMapping/>
  </p:clrMapOvr>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57046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solidFill>
                  <a:srgbClr val="FFFFFF"/>
                </a:solidFill>
              </a:endParaRPr>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rgbClr val="FFFFFF"/>
                </a:solidFill>
                <a:latin typeface="Georgia" pitchFamily="18" charset="0"/>
              </a:endParaRPr>
            </a:p>
          </p:txBody>
        </p:sp>
      </p:grpSp>
      <p:sp>
        <p:nvSpPr>
          <p:cNvPr id="14"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6463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0"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5047163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9" name="Slide Number Placeholder 8"/>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pPr/>
              <a:t>‹#›</a:t>
            </a:fld>
            <a:endParaRPr lang="he-IL"/>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Tree>
    <p:extLst>
      <p:ext uri="{BB962C8B-B14F-4D97-AF65-F5344CB8AC3E}">
        <p14:creationId xmlns:p14="http://schemas.microsoft.com/office/powerpoint/2010/main" val="2230210638"/>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algn="r">
              <a:buClr>
                <a:srgbClr val="000000"/>
              </a:buClr>
              <a:defRPr/>
            </a:pPr>
            <a:r>
              <a:rPr lang="he-IL" sz="15000" b="1" i="1" dirty="0" smtClean="0">
                <a:solidFill>
                  <a:srgbClr val="FFFFFF"/>
                </a:solidFill>
              </a:rPr>
              <a:t>1</a:t>
            </a:r>
          </a:p>
        </p:txBody>
      </p:sp>
    </p:spTree>
    <p:extLst>
      <p:ext uri="{BB962C8B-B14F-4D97-AF65-F5344CB8AC3E}">
        <p14:creationId xmlns:p14="http://schemas.microsoft.com/office/powerpoint/2010/main" val="1710775971"/>
      </p:ext>
    </p:extLst>
  </p:cSld>
  <p:clrMapOvr>
    <a:masterClrMapping/>
  </p:clrMapOvr>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968592" y="5768681"/>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76" name="TextBox 75"/>
          <p:cNvSpPr txBox="1"/>
          <p:nvPr userDrawn="1"/>
        </p:nvSpPr>
        <p:spPr>
          <a:xfrm>
            <a:off x="2471738" y="3834045"/>
            <a:ext cx="6138863" cy="2870425"/>
          </a:xfrm>
          <a:prstGeom prst="rect">
            <a:avLst/>
          </a:prstGeom>
          <a:noFill/>
        </p:spPr>
        <p:txBody>
          <a:bodyPr wrap="square" lIns="0" tIns="0" rIns="0" bIns="0" rtlCol="1">
            <a:noAutofit/>
          </a:bodyPr>
          <a:lstStyle/>
          <a:p>
            <a:pPr algn="l" rtl="0"/>
            <a:r>
              <a:rPr lang="en-US" sz="1000" spc="-40" dirty="0" smtClean="0">
                <a:solidFill>
                  <a:srgbClr val="000000"/>
                </a:solidFill>
              </a:rPr>
              <a:t>©2012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All rights reserved. </a:t>
            </a:r>
          </a:p>
          <a:p>
            <a:pPr algn="l" rtl="0"/>
            <a:r>
              <a:rPr lang="en-US" sz="1000" spc="-40" dirty="0" smtClean="0">
                <a:solidFill>
                  <a:srgbClr val="000000"/>
                </a:solidFill>
              </a:rPr>
              <a:t>In this document, “PwC Israel” refers to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which is a member firm of PricewaterhouseCoopers International Limited, each member firm of which is a separate legal entity. Please see www.pwc.com/structure for further details.</a:t>
            </a:r>
          </a:p>
          <a:p>
            <a:pPr algn="l" rtl="0"/>
            <a:endParaRPr lang="he-IL" sz="1000" spc="-40" dirty="0" smtClean="0">
              <a:solidFill>
                <a:srgbClr val="000000"/>
              </a:solidFill>
            </a:endParaRPr>
          </a:p>
          <a:p>
            <a:pPr algn="l" rtl="0"/>
            <a:r>
              <a:rPr lang="en-US" sz="1000" spc="-40" dirty="0" smtClean="0">
                <a:solidFill>
                  <a:srgbClr val="000000"/>
                </a:solidFill>
              </a:rPr>
              <a:t>PwC Israel helps </a:t>
            </a:r>
            <a:r>
              <a:rPr lang="en-US" sz="1000" spc="-40" dirty="0" err="1" smtClean="0">
                <a:solidFill>
                  <a:srgbClr val="000000"/>
                </a:solidFill>
              </a:rPr>
              <a:t>organisations</a:t>
            </a:r>
            <a:r>
              <a:rPr lang="en-US" sz="1000" spc="-40" dirty="0" smtClean="0">
                <a:solidFill>
                  <a:srgbClr val="000000"/>
                </a:solidFill>
              </a:rPr>
              <a:t> and individuals create the value they’re looking for. We’re a member of the PwC network of firms with 169,000 people in more than 158 countries. We’re committed to delivering quality in assurance, tax and advisory services. Tell us what matters to you and find out more by visiting us at www.pwc.com/il</a:t>
            </a:r>
          </a:p>
          <a:p>
            <a:pPr algn="l" rtl="0"/>
            <a:endParaRPr lang="he-IL" sz="1000" spc="-40" dirty="0" smtClean="0">
              <a:solidFill>
                <a:srgbClr val="000000"/>
              </a:solidFill>
            </a:endParaRPr>
          </a:p>
          <a:p>
            <a:pPr algn="l" rtl="0"/>
            <a:r>
              <a:rPr lang="en-US" sz="1000" spc="-40" dirty="0" smtClean="0">
                <a:solidFill>
                  <a:srgbClr val="000000"/>
                </a:solidFill>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1000" spc="-40" dirty="0" err="1" smtClean="0">
              <a:solidFill>
                <a:srgbClr val="000000"/>
              </a:solidFill>
              <a:latin typeface="Georgia" pitchFamily="18" charset="0"/>
            </a:endParaRPr>
          </a:p>
        </p:txBody>
      </p:sp>
    </p:spTree>
    <p:extLst>
      <p:ext uri="{BB962C8B-B14F-4D97-AF65-F5344CB8AC3E}">
        <p14:creationId xmlns:p14="http://schemas.microsoft.com/office/powerpoint/2010/main" val="3712442278"/>
      </p:ext>
    </p:extLst>
  </p:cSld>
  <p:clrMapOvr>
    <a:masterClrMapping/>
  </p:clrMapOvr>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4"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5"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9060883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extLst>
      <p:ext uri="{BB962C8B-B14F-4D97-AF65-F5344CB8AC3E}">
        <p14:creationId xmlns:p14="http://schemas.microsoft.com/office/powerpoint/2010/main" val="317722141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47964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2705994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680306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6543525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solidFill>
                  <a:srgbClr val="FFFFFF"/>
                </a:solidFill>
              </a:rPr>
              <a:pPr/>
              <a:t>‹#›</a:t>
            </a:fld>
            <a:endParaRPr lang="he-IL">
              <a:solidFill>
                <a:srgbClr val="FFFFFF"/>
              </a:solidFill>
            </a:endParaRPr>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rgbClr val="FFFFFF"/>
                </a:solidFill>
              </a:rPr>
              <a:t>PwC Israel</a:t>
            </a:r>
            <a:endParaRPr lang="he-IL" sz="800" dirty="0">
              <a:solidFill>
                <a:srgbClr val="FFFFFF"/>
              </a:solidFill>
            </a:endParaRPr>
          </a:p>
        </p:txBody>
      </p:sp>
    </p:spTree>
    <p:extLst>
      <p:ext uri="{BB962C8B-B14F-4D97-AF65-F5344CB8AC3E}">
        <p14:creationId xmlns:p14="http://schemas.microsoft.com/office/powerpoint/2010/main" val="147216883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 name="Rectangle 10"/>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428133244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noProof="0"/>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marL="0" marR="0" lvl="0" indent="0" algn="r" defTabSz="914400" rtl="1" eaLnBrk="1" fontAlgn="auto" latinLnBrk="0" hangingPunct="1">
              <a:lnSpc>
                <a:spcPct val="90000"/>
              </a:lnSpc>
              <a:spcBef>
                <a:spcPts val="0"/>
              </a:spcBef>
              <a:spcAft>
                <a:spcPts val="0"/>
              </a:spcAft>
              <a:buClr>
                <a:schemeClr val="tx1"/>
              </a:buClr>
              <a:buSzTx/>
              <a:buFontTx/>
              <a:buNone/>
              <a:tabLst/>
              <a:defRPr/>
            </a:pPr>
            <a:r>
              <a:rPr kumimoji="0" lang="he-IL" sz="15000" b="1" i="1" u="none" strike="noStrike" kern="1200" cap="none" spc="0" normalizeH="0" baseline="0" noProof="0" dirty="0" smtClean="0">
                <a:ln>
                  <a:noFill/>
                </a:ln>
                <a:solidFill>
                  <a:schemeClr val="bg1"/>
                </a:solidFill>
                <a:effectLst/>
                <a:uLnTx/>
                <a:uFillTx/>
                <a:latin typeface="+mj-lt"/>
                <a:ea typeface="+mn-ea"/>
                <a:cs typeface="+mn-cs"/>
              </a:rPr>
              <a:t>1</a:t>
            </a:r>
          </a:p>
        </p:txBody>
      </p:sp>
    </p:spTree>
    <p:extLst>
      <p:ext uri="{BB962C8B-B14F-4D97-AF65-F5344CB8AC3E}">
        <p14:creationId xmlns:p14="http://schemas.microsoft.com/office/powerpoint/2010/main" val="2168217645"/>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6"/>
          </p:nvPr>
        </p:nvSpPr>
        <p:spPr/>
        <p:txBody>
          <a:bodyPr/>
          <a:lstStyle/>
          <a:p>
            <a:pPr>
              <a:defRPr/>
            </a:pPr>
            <a:r>
              <a:rPr lang="he-IL" smtClean="0">
                <a:solidFill>
                  <a:srgbClr val="000000"/>
                </a:solidFill>
              </a:rPr>
              <a:t>פברואר 2014</a:t>
            </a:r>
            <a:endParaRPr lang="en-GB" dirty="0">
              <a:solidFill>
                <a:srgbClr val="000000"/>
              </a:solidFill>
            </a:endParaRPr>
          </a:p>
        </p:txBody>
      </p:sp>
      <p:sp>
        <p:nvSpPr>
          <p:cNvPr id="4" name="Footer Placeholder 3"/>
          <p:cNvSpPr>
            <a:spLocks noGrp="1"/>
          </p:cNvSpPr>
          <p:nvPr>
            <p:ph type="ftr" sz="quarter" idx="17"/>
          </p:nvPr>
        </p:nvSpPr>
        <p:spPr/>
        <p:txBody>
          <a:bodyPr/>
          <a:lstStyle/>
          <a:p>
            <a:pPr>
              <a:defRPr/>
            </a:pPr>
            <a:r>
              <a:rPr lang="he-IL" smtClean="0">
                <a:solidFill>
                  <a:srgbClr val="000000"/>
                </a:solidFill>
              </a:rPr>
              <a:t>כנס סוף שנת המס 2012</a:t>
            </a:r>
            <a:endParaRPr lang="en-GB" dirty="0">
              <a:solidFill>
                <a:srgbClr val="000000"/>
              </a:solidFill>
            </a:endParaRPr>
          </a:p>
        </p:txBody>
      </p:sp>
      <p:sp>
        <p:nvSpPr>
          <p:cNvPr id="5" name="Slide Number Placeholder 4"/>
          <p:cNvSpPr>
            <a:spLocks noGrp="1"/>
          </p:cNvSpPr>
          <p:nvPr>
            <p:ph type="sldNum" sz="quarter" idx="18"/>
          </p:nvPr>
        </p:nvSpPr>
        <p:spPr/>
        <p:txBody>
          <a:bodyPr/>
          <a:lstStyle/>
          <a:p>
            <a:pPr>
              <a:defRPr/>
            </a:pPr>
            <a:r>
              <a:rPr lang="en-GB" smtClean="0">
                <a:solidFill>
                  <a:srgbClr val="000000"/>
                </a:solidFill>
              </a:rPr>
              <a:t>Slide </a:t>
            </a:r>
            <a:fld id="{8525DC2D-6556-4E7B-BDC5-A8C42CD01124}"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00662446"/>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solidFill>
                  <a:srgbClr val="000000"/>
                </a:solidFill>
              </a:rPr>
              <a:pPr/>
              <a:t>‹#›</a:t>
            </a:fld>
            <a:endParaRPr lang="he-IL">
              <a:solidFill>
                <a:srgbClr val="000000"/>
              </a:solidFill>
            </a:endParaRPr>
          </a:p>
        </p:txBody>
      </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extLst>
      <p:ext uri="{BB962C8B-B14F-4D97-AF65-F5344CB8AC3E}">
        <p14:creationId xmlns:p14="http://schemas.microsoft.com/office/powerpoint/2010/main" val="3899491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4084014335"/>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3"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85233382"/>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solidFill>
                  <a:srgbClr val="FFFFFF"/>
                </a:solidFill>
              </a:rPr>
              <a:pPr/>
              <a:t>‹#›</a:t>
            </a:fld>
            <a:endParaRPr lang="he-IL">
              <a:solidFill>
                <a:srgbClr val="FFFFFF"/>
              </a:solidFill>
            </a:endParaRPr>
          </a:p>
        </p:txBody>
      </p:sp>
    </p:spTree>
    <p:extLst>
      <p:ext uri="{BB962C8B-B14F-4D97-AF65-F5344CB8AC3E}">
        <p14:creationId xmlns:p14="http://schemas.microsoft.com/office/powerpoint/2010/main" val="4037978393"/>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solidFill>
                  <a:srgbClr val="000000"/>
                </a:solidFill>
              </a:rPr>
              <a:pPr/>
              <a:t>‹#›</a:t>
            </a:fld>
            <a:endParaRPr lang="he-IL">
              <a:solidFill>
                <a:srgbClr val="000000"/>
              </a:solidFill>
            </a:endParaRPr>
          </a:p>
        </p:txBody>
      </p:sp>
    </p:spTree>
    <p:extLst>
      <p:ext uri="{BB962C8B-B14F-4D97-AF65-F5344CB8AC3E}">
        <p14:creationId xmlns:p14="http://schemas.microsoft.com/office/powerpoint/2010/main" val="205637786"/>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53356082"/>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32213672"/>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4225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solidFill>
                  <a:srgbClr val="FFFFFF"/>
                </a:solidFill>
              </a:endParaRPr>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rgbClr val="FFFFFF"/>
                </a:solidFill>
                <a:latin typeface="Georgia" pitchFamily="18" charset="0"/>
              </a:endParaRPr>
            </a:p>
          </p:txBody>
        </p:sp>
      </p:grpSp>
      <p:sp>
        <p:nvSpPr>
          <p:cNvPr id="14"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130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563643" y="5180853"/>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grpSp>
      <p:sp>
        <p:nvSpPr>
          <p:cNvPr id="76" name="TextBox 75"/>
          <p:cNvSpPr txBox="1"/>
          <p:nvPr userDrawn="1"/>
        </p:nvSpPr>
        <p:spPr>
          <a:xfrm>
            <a:off x="2455911" y="4678823"/>
            <a:ext cx="6138863" cy="2179178"/>
          </a:xfrm>
          <a:prstGeom prst="rect">
            <a:avLst/>
          </a:prstGeom>
          <a:noFill/>
        </p:spPr>
        <p:txBody>
          <a:bodyPr wrap="square" lIns="0" tIns="0" rIns="0" bIns="0" rtlCol="1">
            <a:noAutofit/>
          </a:bodyPr>
          <a:lstStyle/>
          <a:p>
            <a:pPr algn="l" rtl="0"/>
            <a:r>
              <a:rPr lang="en-US" sz="800" kern="1200" spc="-40" baseline="0" dirty="0" smtClean="0">
                <a:solidFill>
                  <a:schemeClr val="tx1"/>
                </a:solidFill>
                <a:latin typeface="+mn-lt"/>
                <a:ea typeface="+mn-ea"/>
                <a:cs typeface="+mn-cs"/>
              </a:rPr>
              <a:t>©2014 </a:t>
            </a:r>
            <a:r>
              <a:rPr lang="en-US" sz="800" kern="1200" spc="-40" baseline="0" dirty="0" err="1" smtClean="0">
                <a:solidFill>
                  <a:schemeClr val="tx1"/>
                </a:solidFill>
                <a:latin typeface="+mn-lt"/>
                <a:ea typeface="+mn-ea"/>
                <a:cs typeface="+mn-cs"/>
              </a:rPr>
              <a:t>Kesselman</a:t>
            </a:r>
            <a:r>
              <a:rPr lang="en-US" sz="800" kern="1200" spc="-40" baseline="0" dirty="0" smtClean="0">
                <a:solidFill>
                  <a:schemeClr val="tx1"/>
                </a:solidFill>
                <a:latin typeface="+mn-lt"/>
                <a:ea typeface="+mn-ea"/>
                <a:cs typeface="+mn-cs"/>
              </a:rPr>
              <a:t> &amp; </a:t>
            </a:r>
            <a:r>
              <a:rPr lang="en-US" sz="800" kern="1200" spc="-40" baseline="0" dirty="0" err="1" smtClean="0">
                <a:solidFill>
                  <a:schemeClr val="tx1"/>
                </a:solidFill>
                <a:latin typeface="+mn-lt"/>
                <a:ea typeface="+mn-ea"/>
                <a:cs typeface="+mn-cs"/>
              </a:rPr>
              <a:t>Kesselman</a:t>
            </a:r>
            <a:r>
              <a:rPr lang="en-US" sz="800" kern="1200" spc="-40" baseline="0" dirty="0" smtClean="0">
                <a:solidFill>
                  <a:schemeClr val="tx1"/>
                </a:solidFill>
                <a:latin typeface="+mn-lt"/>
                <a:ea typeface="+mn-ea"/>
                <a:cs typeface="+mn-cs"/>
              </a:rPr>
              <a:t>. All rights reserved. </a:t>
            </a:r>
          </a:p>
          <a:p>
            <a:pPr algn="l" rtl="0"/>
            <a:r>
              <a:rPr lang="en-US" sz="800" kern="1200" spc="-40" baseline="0" dirty="0" smtClean="0">
                <a:solidFill>
                  <a:schemeClr val="tx1"/>
                </a:solidFill>
                <a:latin typeface="+mn-lt"/>
                <a:ea typeface="+mn-ea"/>
                <a:cs typeface="+mn-cs"/>
              </a:rPr>
              <a:t>In this document, “PwC Israel” refers to </a:t>
            </a:r>
            <a:r>
              <a:rPr lang="en-US" sz="800" kern="1200" spc="-40" baseline="0" dirty="0" err="1" smtClean="0">
                <a:solidFill>
                  <a:schemeClr val="tx1"/>
                </a:solidFill>
                <a:latin typeface="+mn-lt"/>
                <a:ea typeface="+mn-ea"/>
                <a:cs typeface="+mn-cs"/>
              </a:rPr>
              <a:t>Kesselman</a:t>
            </a:r>
            <a:r>
              <a:rPr lang="en-US" sz="800" kern="1200" spc="-40" baseline="0" dirty="0" smtClean="0">
                <a:solidFill>
                  <a:schemeClr val="tx1"/>
                </a:solidFill>
                <a:latin typeface="+mn-lt"/>
                <a:ea typeface="+mn-ea"/>
                <a:cs typeface="+mn-cs"/>
              </a:rPr>
              <a:t> &amp; </a:t>
            </a:r>
            <a:r>
              <a:rPr lang="en-US" sz="800" kern="1200" spc="-40" baseline="0" dirty="0" err="1" smtClean="0">
                <a:solidFill>
                  <a:schemeClr val="tx1"/>
                </a:solidFill>
                <a:latin typeface="+mn-lt"/>
                <a:ea typeface="+mn-ea"/>
                <a:cs typeface="+mn-cs"/>
              </a:rPr>
              <a:t>Kesselman</a:t>
            </a:r>
            <a:r>
              <a:rPr lang="en-US" sz="800" kern="1200" spc="-40" baseline="0" dirty="0" smtClean="0">
                <a:solidFill>
                  <a:schemeClr val="tx1"/>
                </a:solidFill>
                <a:latin typeface="+mn-lt"/>
                <a:ea typeface="+mn-ea"/>
                <a:cs typeface="+mn-cs"/>
              </a:rPr>
              <a:t>, which is a member firm of PricewaterhouseCoopers International Limited, each member firm of which is a separate legal entity. Please see www.pwc.com/structure for further details.</a:t>
            </a:r>
          </a:p>
          <a:p>
            <a:pPr algn="l" rtl="0"/>
            <a:endParaRPr lang="he-IL" sz="800" kern="1200" spc="-40" baseline="0" dirty="0" smtClean="0">
              <a:solidFill>
                <a:schemeClr val="tx1"/>
              </a:solidFill>
              <a:latin typeface="+mn-lt"/>
              <a:ea typeface="+mn-ea"/>
              <a:cs typeface="+mn-cs"/>
            </a:endParaRPr>
          </a:p>
          <a:p>
            <a:pPr algn="l" rtl="0"/>
            <a:r>
              <a:rPr lang="en-US" sz="800" kern="1200" spc="-40" baseline="0" dirty="0" smtClean="0">
                <a:solidFill>
                  <a:schemeClr val="tx1"/>
                </a:solidFill>
                <a:latin typeface="+mn-lt"/>
                <a:ea typeface="+mn-ea"/>
                <a:cs typeface="+mn-cs"/>
              </a:rPr>
              <a:t>PwC Israel helps </a:t>
            </a:r>
            <a:r>
              <a:rPr lang="en-US" sz="800" kern="1200" spc="-40" baseline="0" dirty="0" err="1" smtClean="0">
                <a:solidFill>
                  <a:schemeClr val="tx1"/>
                </a:solidFill>
                <a:latin typeface="+mn-lt"/>
                <a:ea typeface="+mn-ea"/>
                <a:cs typeface="+mn-cs"/>
              </a:rPr>
              <a:t>organisations</a:t>
            </a:r>
            <a:r>
              <a:rPr lang="en-US" sz="800" kern="1200" spc="-40" baseline="0" dirty="0" smtClean="0">
                <a:solidFill>
                  <a:schemeClr val="tx1"/>
                </a:solidFill>
                <a:latin typeface="+mn-lt"/>
                <a:ea typeface="+mn-ea"/>
                <a:cs typeface="+mn-cs"/>
              </a:rPr>
              <a:t> and individuals create the value they’re looking for. We’re a member of the PwC network of firms with 180,000 people in more than 157 countries. We’re committed to delivering quality in assurance, tax and advisory services. Tell us what matters to you and find out more by visiting us at www.pwc.com/il</a:t>
            </a:r>
          </a:p>
          <a:p>
            <a:pPr algn="l" rtl="0"/>
            <a:endParaRPr lang="he-IL" sz="800" kern="1200" spc="-40" baseline="0" dirty="0" smtClean="0">
              <a:solidFill>
                <a:schemeClr val="tx1"/>
              </a:solidFill>
              <a:latin typeface="+mn-lt"/>
              <a:ea typeface="+mn-ea"/>
              <a:cs typeface="+mn-cs"/>
            </a:endParaRPr>
          </a:p>
          <a:p>
            <a:pPr algn="l" rtl="0"/>
            <a:r>
              <a:rPr lang="en-US" sz="800" kern="1200" spc="-40" baseline="0" dirty="0" smtClean="0">
                <a:solidFill>
                  <a:schemeClr val="tx1"/>
                </a:solidFill>
                <a:latin typeface="+mn-lt"/>
                <a:ea typeface="+mn-ea"/>
                <a:cs typeface="+mn-cs"/>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800" kern="1200" spc="-40" baseline="0" dirty="0" err="1" smtClean="0">
                <a:solidFill>
                  <a:schemeClr val="tx1"/>
                </a:solidFill>
                <a:latin typeface="+mn-lt"/>
                <a:ea typeface="+mn-ea"/>
                <a:cs typeface="+mn-cs"/>
              </a:rPr>
              <a:t>Kesselman</a:t>
            </a:r>
            <a:r>
              <a:rPr lang="en-US" sz="800" kern="1200" spc="-40" baseline="0" dirty="0" smtClean="0">
                <a:solidFill>
                  <a:schemeClr val="tx1"/>
                </a:solidFill>
                <a:latin typeface="+mn-lt"/>
                <a:ea typeface="+mn-ea"/>
                <a:cs typeface="+mn-cs"/>
              </a:rPr>
              <a:t> &amp; </a:t>
            </a:r>
            <a:r>
              <a:rPr lang="en-US" sz="800" kern="1200" spc="-40" baseline="0" dirty="0" err="1" smtClean="0">
                <a:solidFill>
                  <a:schemeClr val="tx1"/>
                </a:solidFill>
                <a:latin typeface="+mn-lt"/>
                <a:ea typeface="+mn-ea"/>
                <a:cs typeface="+mn-cs"/>
              </a:rPr>
              <a:t>Kesselman</a:t>
            </a:r>
            <a:r>
              <a:rPr lang="en-US" sz="800" kern="1200" spc="-40" baseline="0" dirty="0" smtClean="0">
                <a:solidFill>
                  <a:schemeClr val="tx1"/>
                </a:solidFill>
                <a:latin typeface="+mn-lt"/>
                <a:ea typeface="+mn-ea"/>
                <a:cs typeface="+mn-cs"/>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800" spc="-40" baseline="0" dirty="0" err="1" smtClean="0">
              <a:latin typeface="Georgia" pitchFamily="18" charset="0"/>
            </a:endParaRPr>
          </a:p>
        </p:txBody>
      </p:sp>
    </p:spTree>
    <p:extLst>
      <p:ext uri="{BB962C8B-B14F-4D97-AF65-F5344CB8AC3E}">
        <p14:creationId xmlns:p14="http://schemas.microsoft.com/office/powerpoint/2010/main" val="1864460422"/>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0"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6407570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algn="r">
              <a:buClr>
                <a:srgbClr val="000000"/>
              </a:buClr>
              <a:defRPr/>
            </a:pPr>
            <a:r>
              <a:rPr lang="he-IL" sz="15000" b="1" i="1" dirty="0" smtClean="0">
                <a:solidFill>
                  <a:srgbClr val="FFFFFF"/>
                </a:solidFill>
              </a:rPr>
              <a:t>1</a:t>
            </a:r>
          </a:p>
        </p:txBody>
      </p:sp>
    </p:spTree>
    <p:extLst>
      <p:ext uri="{BB962C8B-B14F-4D97-AF65-F5344CB8AC3E}">
        <p14:creationId xmlns:p14="http://schemas.microsoft.com/office/powerpoint/2010/main" val="3513122941"/>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968592" y="5768681"/>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76" name="TextBox 75"/>
          <p:cNvSpPr txBox="1"/>
          <p:nvPr userDrawn="1"/>
        </p:nvSpPr>
        <p:spPr>
          <a:xfrm>
            <a:off x="2471738" y="3834045"/>
            <a:ext cx="6138863" cy="2870425"/>
          </a:xfrm>
          <a:prstGeom prst="rect">
            <a:avLst/>
          </a:prstGeom>
          <a:noFill/>
        </p:spPr>
        <p:txBody>
          <a:bodyPr wrap="square" lIns="0" tIns="0" rIns="0" bIns="0" rtlCol="1">
            <a:noAutofit/>
          </a:bodyPr>
          <a:lstStyle/>
          <a:p>
            <a:pPr algn="l" rtl="0"/>
            <a:r>
              <a:rPr lang="en-US" sz="1000" spc="-40" dirty="0" smtClean="0">
                <a:solidFill>
                  <a:srgbClr val="000000"/>
                </a:solidFill>
              </a:rPr>
              <a:t>©2012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All rights reserved. </a:t>
            </a:r>
          </a:p>
          <a:p>
            <a:pPr algn="l" rtl="0"/>
            <a:r>
              <a:rPr lang="en-US" sz="1000" spc="-40" dirty="0" smtClean="0">
                <a:solidFill>
                  <a:srgbClr val="000000"/>
                </a:solidFill>
              </a:rPr>
              <a:t>In this document, “PwC Israel” refers to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which is a member firm of PricewaterhouseCoopers International Limited, each member firm of which is a separate legal entity. Please see www.pwc.com/structure for further details.</a:t>
            </a:r>
          </a:p>
          <a:p>
            <a:pPr algn="l" rtl="0"/>
            <a:endParaRPr lang="he-IL" sz="1000" spc="-40" dirty="0" smtClean="0">
              <a:solidFill>
                <a:srgbClr val="000000"/>
              </a:solidFill>
            </a:endParaRPr>
          </a:p>
          <a:p>
            <a:pPr algn="l" rtl="0"/>
            <a:r>
              <a:rPr lang="en-US" sz="1000" spc="-40" dirty="0" smtClean="0">
                <a:solidFill>
                  <a:srgbClr val="000000"/>
                </a:solidFill>
              </a:rPr>
              <a:t>PwC Israel helps </a:t>
            </a:r>
            <a:r>
              <a:rPr lang="en-US" sz="1000" spc="-40" dirty="0" err="1" smtClean="0">
                <a:solidFill>
                  <a:srgbClr val="000000"/>
                </a:solidFill>
              </a:rPr>
              <a:t>organisations</a:t>
            </a:r>
            <a:r>
              <a:rPr lang="en-US" sz="1000" spc="-40" dirty="0" smtClean="0">
                <a:solidFill>
                  <a:srgbClr val="000000"/>
                </a:solidFill>
              </a:rPr>
              <a:t> and individuals create the value they’re looking for. We’re a member of the PwC network of firms with 169,000 people in more than 158 countries. We’re committed to delivering quality in assurance, tax and advisory services. Tell us what matters to you and find out more by visiting us at www.pwc.com/il</a:t>
            </a:r>
          </a:p>
          <a:p>
            <a:pPr algn="l" rtl="0"/>
            <a:endParaRPr lang="he-IL" sz="1000" spc="-40" dirty="0" smtClean="0">
              <a:solidFill>
                <a:srgbClr val="000000"/>
              </a:solidFill>
            </a:endParaRPr>
          </a:p>
          <a:p>
            <a:pPr algn="l" rtl="0"/>
            <a:r>
              <a:rPr lang="en-US" sz="1000" spc="-40" dirty="0" smtClean="0">
                <a:solidFill>
                  <a:srgbClr val="000000"/>
                </a:solidFill>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1000" spc="-40" dirty="0" err="1" smtClean="0">
              <a:solidFill>
                <a:srgbClr val="000000"/>
              </a:solidFill>
              <a:latin typeface="Georgia" pitchFamily="18" charset="0"/>
            </a:endParaRPr>
          </a:p>
        </p:txBody>
      </p:sp>
    </p:spTree>
    <p:extLst>
      <p:ext uri="{BB962C8B-B14F-4D97-AF65-F5344CB8AC3E}">
        <p14:creationId xmlns:p14="http://schemas.microsoft.com/office/powerpoint/2010/main" val="4113512220"/>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4"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5"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037569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extLst>
      <p:ext uri="{BB962C8B-B14F-4D97-AF65-F5344CB8AC3E}">
        <p14:creationId xmlns:p14="http://schemas.microsoft.com/office/powerpoint/2010/main" val="294756224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715159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5075560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02039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783015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solidFill>
                  <a:srgbClr val="FFFFFF"/>
                </a:solidFill>
              </a:rPr>
              <a:pPr/>
              <a:t>‹#›</a:t>
            </a:fld>
            <a:endParaRPr lang="he-IL">
              <a:solidFill>
                <a:srgbClr val="FFFFFF"/>
              </a:solidFill>
            </a:endParaRPr>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rgbClr val="FFFFFF"/>
                </a:solidFill>
              </a:rPr>
              <a:t>PwC Israel</a:t>
            </a:r>
            <a:endParaRPr lang="he-IL" sz="800" dirty="0">
              <a:solidFill>
                <a:srgbClr val="FFFFFF"/>
              </a:solidFill>
            </a:endParaRPr>
          </a:p>
        </p:txBody>
      </p:sp>
    </p:spTree>
    <p:extLst>
      <p:ext uri="{BB962C8B-B14F-4D97-AF65-F5344CB8AC3E}">
        <p14:creationId xmlns:p14="http://schemas.microsoft.com/office/powerpoint/2010/main" val="938757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Slide Number Placeholder 5"/>
          <p:cNvSpPr>
            <a:spLocks noGrp="1"/>
          </p:cNvSpPr>
          <p:nvPr>
            <p:ph type="sldNum" sz="quarter" idx="11"/>
          </p:nvPr>
        </p:nvSpPr>
        <p:spPr>
          <a:xfrm>
            <a:off x="7086600" y="6477000"/>
            <a:ext cx="1527048" cy="152400"/>
          </a:xfrm>
          <a:prstGeom prst="rect">
            <a:avLst/>
          </a:prstGeom>
        </p:spPr>
        <p:txBody>
          <a:bodyPr/>
          <a:lstStyle/>
          <a:p>
            <a:fld id="{9EBD5762-3BDC-484D-9503-7EA6D5A9A8CE}" type="slidenum">
              <a:rPr lang="he-IL" smtClean="0"/>
              <a:pPr/>
              <a:t>‹#›</a:t>
            </a:fld>
            <a:endParaRPr lang="he-IL"/>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 name="Rectangle 10"/>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3213683155"/>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6"/>
          </p:nvPr>
        </p:nvSpPr>
        <p:spPr/>
        <p:txBody>
          <a:bodyPr/>
          <a:lstStyle/>
          <a:p>
            <a:pPr>
              <a:defRPr/>
            </a:pPr>
            <a:r>
              <a:rPr lang="he-IL" smtClean="0">
                <a:solidFill>
                  <a:srgbClr val="000000"/>
                </a:solidFill>
              </a:rPr>
              <a:t>פברואר 2014</a:t>
            </a:r>
            <a:endParaRPr lang="en-GB" dirty="0">
              <a:solidFill>
                <a:srgbClr val="000000"/>
              </a:solidFill>
            </a:endParaRPr>
          </a:p>
        </p:txBody>
      </p:sp>
      <p:sp>
        <p:nvSpPr>
          <p:cNvPr id="4" name="Footer Placeholder 3"/>
          <p:cNvSpPr>
            <a:spLocks noGrp="1"/>
          </p:cNvSpPr>
          <p:nvPr>
            <p:ph type="ftr" sz="quarter" idx="17"/>
          </p:nvPr>
        </p:nvSpPr>
        <p:spPr/>
        <p:txBody>
          <a:bodyPr/>
          <a:lstStyle/>
          <a:p>
            <a:pPr>
              <a:defRPr/>
            </a:pPr>
            <a:r>
              <a:rPr lang="he-IL" smtClean="0">
                <a:solidFill>
                  <a:srgbClr val="000000"/>
                </a:solidFill>
              </a:rPr>
              <a:t>כנס סוף שנת המס 2012</a:t>
            </a:r>
            <a:endParaRPr lang="en-GB" dirty="0">
              <a:solidFill>
                <a:srgbClr val="000000"/>
              </a:solidFill>
            </a:endParaRPr>
          </a:p>
        </p:txBody>
      </p:sp>
      <p:sp>
        <p:nvSpPr>
          <p:cNvPr id="5" name="Slide Number Placeholder 4"/>
          <p:cNvSpPr>
            <a:spLocks noGrp="1"/>
          </p:cNvSpPr>
          <p:nvPr>
            <p:ph type="sldNum" sz="quarter" idx="18"/>
          </p:nvPr>
        </p:nvSpPr>
        <p:spPr/>
        <p:txBody>
          <a:bodyPr/>
          <a:lstStyle/>
          <a:p>
            <a:pPr>
              <a:defRPr/>
            </a:pPr>
            <a:r>
              <a:rPr lang="en-GB" smtClean="0">
                <a:solidFill>
                  <a:srgbClr val="000000"/>
                </a:solidFill>
              </a:rPr>
              <a:t>Slide </a:t>
            </a:r>
            <a:fld id="{8525DC2D-6556-4E7B-BDC5-A8C42CD01124}"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4756355"/>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solidFill>
                  <a:srgbClr val="000000"/>
                </a:solidFill>
              </a:rPr>
              <a:pPr/>
              <a:t>‹#›</a:t>
            </a:fld>
            <a:endParaRPr lang="he-IL">
              <a:solidFill>
                <a:srgbClr val="000000"/>
              </a:solidFill>
            </a:endParaRPr>
          </a:p>
        </p:txBody>
      </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extLst>
      <p:ext uri="{BB962C8B-B14F-4D97-AF65-F5344CB8AC3E}">
        <p14:creationId xmlns:p14="http://schemas.microsoft.com/office/powerpoint/2010/main" val="163889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281378670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3"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61513076"/>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solidFill>
                  <a:srgbClr val="FFFFFF"/>
                </a:solidFill>
              </a:rPr>
              <a:pPr/>
              <a:t>‹#›</a:t>
            </a:fld>
            <a:endParaRPr lang="he-IL">
              <a:solidFill>
                <a:srgbClr val="FFFFFF"/>
              </a:solidFill>
            </a:endParaRPr>
          </a:p>
        </p:txBody>
      </p:sp>
    </p:spTree>
    <p:extLst>
      <p:ext uri="{BB962C8B-B14F-4D97-AF65-F5344CB8AC3E}">
        <p14:creationId xmlns:p14="http://schemas.microsoft.com/office/powerpoint/2010/main" val="2184578209"/>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solidFill>
                  <a:srgbClr val="000000"/>
                </a:solidFill>
              </a:rPr>
              <a:pPr/>
              <a:t>‹#›</a:t>
            </a:fld>
            <a:endParaRPr lang="he-IL">
              <a:solidFill>
                <a:srgbClr val="000000"/>
              </a:solidFill>
            </a:endParaRPr>
          </a:p>
        </p:txBody>
      </p:sp>
    </p:spTree>
    <p:extLst>
      <p:ext uri="{BB962C8B-B14F-4D97-AF65-F5344CB8AC3E}">
        <p14:creationId xmlns:p14="http://schemas.microsoft.com/office/powerpoint/2010/main" val="3960498145"/>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5288331"/>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14157116"/>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5485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solidFill>
                  <a:srgbClr val="FFFFFF"/>
                </a:solidFill>
              </a:endParaRPr>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rgbClr val="FFFFFF"/>
                </a:solidFill>
                <a:latin typeface="Georgia" pitchFamily="18" charset="0"/>
              </a:endParaRPr>
            </a:p>
          </p:txBody>
        </p:sp>
      </p:grpSp>
      <p:sp>
        <p:nvSpPr>
          <p:cNvPr id="14"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6489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0"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71633722"/>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algn="r">
              <a:buClr>
                <a:srgbClr val="000000"/>
              </a:buClr>
              <a:defRPr/>
            </a:pPr>
            <a:r>
              <a:rPr lang="he-IL" sz="15000" b="1" i="1" dirty="0" smtClean="0">
                <a:solidFill>
                  <a:srgbClr val="FFFFFF"/>
                </a:solidFill>
              </a:rPr>
              <a:t>1</a:t>
            </a:r>
          </a:p>
        </p:txBody>
      </p:sp>
    </p:spTree>
    <p:extLst>
      <p:ext uri="{BB962C8B-B14F-4D97-AF65-F5344CB8AC3E}">
        <p14:creationId xmlns:p14="http://schemas.microsoft.com/office/powerpoint/2010/main" val="4192155295"/>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968592" y="5768681"/>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76" name="TextBox 75"/>
          <p:cNvSpPr txBox="1"/>
          <p:nvPr userDrawn="1"/>
        </p:nvSpPr>
        <p:spPr>
          <a:xfrm>
            <a:off x="2471738" y="3834045"/>
            <a:ext cx="6138863" cy="2870425"/>
          </a:xfrm>
          <a:prstGeom prst="rect">
            <a:avLst/>
          </a:prstGeom>
          <a:noFill/>
        </p:spPr>
        <p:txBody>
          <a:bodyPr wrap="square" lIns="0" tIns="0" rIns="0" bIns="0" rtlCol="1">
            <a:noAutofit/>
          </a:bodyPr>
          <a:lstStyle/>
          <a:p>
            <a:pPr algn="l" rtl="0"/>
            <a:r>
              <a:rPr lang="en-US" sz="1000" spc="-40" dirty="0" smtClean="0">
                <a:solidFill>
                  <a:srgbClr val="000000"/>
                </a:solidFill>
              </a:rPr>
              <a:t>©2012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All rights reserved. </a:t>
            </a:r>
          </a:p>
          <a:p>
            <a:pPr algn="l" rtl="0"/>
            <a:r>
              <a:rPr lang="en-US" sz="1000" spc="-40" dirty="0" smtClean="0">
                <a:solidFill>
                  <a:srgbClr val="000000"/>
                </a:solidFill>
              </a:rPr>
              <a:t>In this document, “PwC Israel” refers to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which is a member firm of PricewaterhouseCoopers International Limited, each member firm of which is a separate legal entity. Please see www.pwc.com/structure for further details.</a:t>
            </a:r>
          </a:p>
          <a:p>
            <a:pPr algn="l" rtl="0"/>
            <a:endParaRPr lang="he-IL" sz="1000" spc="-40" dirty="0" smtClean="0">
              <a:solidFill>
                <a:srgbClr val="000000"/>
              </a:solidFill>
            </a:endParaRPr>
          </a:p>
          <a:p>
            <a:pPr algn="l" rtl="0"/>
            <a:r>
              <a:rPr lang="en-US" sz="1000" spc="-40" dirty="0" smtClean="0">
                <a:solidFill>
                  <a:srgbClr val="000000"/>
                </a:solidFill>
              </a:rPr>
              <a:t>PwC Israel helps </a:t>
            </a:r>
            <a:r>
              <a:rPr lang="en-US" sz="1000" spc="-40" dirty="0" err="1" smtClean="0">
                <a:solidFill>
                  <a:srgbClr val="000000"/>
                </a:solidFill>
              </a:rPr>
              <a:t>organisations</a:t>
            </a:r>
            <a:r>
              <a:rPr lang="en-US" sz="1000" spc="-40" dirty="0" smtClean="0">
                <a:solidFill>
                  <a:srgbClr val="000000"/>
                </a:solidFill>
              </a:rPr>
              <a:t> and individuals create the value they’re looking for. We’re a member of the PwC network of firms with 169,000 people in more than 158 countries. We’re committed to delivering quality in assurance, tax and advisory services. Tell us what matters to you and find out more by visiting us at www.pwc.com/il</a:t>
            </a:r>
          </a:p>
          <a:p>
            <a:pPr algn="l" rtl="0"/>
            <a:endParaRPr lang="he-IL" sz="1000" spc="-40" dirty="0" smtClean="0">
              <a:solidFill>
                <a:srgbClr val="000000"/>
              </a:solidFill>
            </a:endParaRPr>
          </a:p>
          <a:p>
            <a:pPr algn="l" rtl="0"/>
            <a:r>
              <a:rPr lang="en-US" sz="1000" spc="-40" dirty="0" smtClean="0">
                <a:solidFill>
                  <a:srgbClr val="000000"/>
                </a:solidFill>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1000" spc="-40" dirty="0" err="1" smtClean="0">
              <a:solidFill>
                <a:srgbClr val="000000"/>
              </a:solidFill>
              <a:latin typeface="Georgia" pitchFamily="18" charset="0"/>
            </a:endParaRPr>
          </a:p>
        </p:txBody>
      </p:sp>
    </p:spTree>
    <p:extLst>
      <p:ext uri="{BB962C8B-B14F-4D97-AF65-F5344CB8AC3E}">
        <p14:creationId xmlns:p14="http://schemas.microsoft.com/office/powerpoint/2010/main" val="398016376"/>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4"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5"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3935016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extLst>
      <p:ext uri="{BB962C8B-B14F-4D97-AF65-F5344CB8AC3E}">
        <p14:creationId xmlns:p14="http://schemas.microsoft.com/office/powerpoint/2010/main" val="70611042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232448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01475155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7446515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3035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11"/>
          <p:cNvSpPr>
            <a:spLocks noGrp="1"/>
          </p:cNvSpPr>
          <p:nvPr>
            <p:ph type="sldNum" sz="quarter" idx="11"/>
          </p:nvPr>
        </p:nvSpPr>
        <p:spPr>
          <a:xfrm>
            <a:off x="7086600" y="6477000"/>
            <a:ext cx="1527048" cy="152400"/>
          </a:xfrm>
          <a:prstGeom prst="rect">
            <a:avLst/>
          </a:prstGeom>
        </p:spPr>
        <p:txBody>
          <a:bodyPr/>
          <a:lstStyle/>
          <a:p>
            <a:fld id="{9EBD5762-3BDC-484D-9503-7EA6D5A9A8CE}" type="slidenum">
              <a:rPr lang="he-IL" smtClean="0"/>
              <a:pPr/>
              <a:t>‹#›</a:t>
            </a:fld>
            <a:endParaRPr lang="he-IL"/>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solidFill>
                  <a:srgbClr val="FFFFFF"/>
                </a:solidFill>
              </a:rPr>
              <a:pPr/>
              <a:t>‹#›</a:t>
            </a:fld>
            <a:endParaRPr lang="he-IL">
              <a:solidFill>
                <a:srgbClr val="FFFFFF"/>
              </a:solidFill>
            </a:endParaRPr>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rgbClr val="FFFFFF"/>
                </a:solidFill>
              </a:rPr>
              <a:t>PwC Israel</a:t>
            </a:r>
            <a:endParaRPr lang="he-IL" sz="800" dirty="0">
              <a:solidFill>
                <a:srgbClr val="FFFFFF"/>
              </a:solidFill>
            </a:endParaRPr>
          </a:p>
        </p:txBody>
      </p:sp>
    </p:spTree>
    <p:extLst>
      <p:ext uri="{BB962C8B-B14F-4D97-AF65-F5344CB8AC3E}">
        <p14:creationId xmlns:p14="http://schemas.microsoft.com/office/powerpoint/2010/main" val="372140104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 name="Rectangle 10"/>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2016976920"/>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6"/>
          </p:nvPr>
        </p:nvSpPr>
        <p:spPr/>
        <p:txBody>
          <a:bodyPr/>
          <a:lstStyle/>
          <a:p>
            <a:pPr>
              <a:defRPr/>
            </a:pPr>
            <a:r>
              <a:rPr lang="he-IL" smtClean="0">
                <a:solidFill>
                  <a:srgbClr val="000000"/>
                </a:solidFill>
              </a:rPr>
              <a:t>פברואר 2014</a:t>
            </a:r>
            <a:endParaRPr lang="en-GB" dirty="0">
              <a:solidFill>
                <a:srgbClr val="000000"/>
              </a:solidFill>
            </a:endParaRPr>
          </a:p>
        </p:txBody>
      </p:sp>
      <p:sp>
        <p:nvSpPr>
          <p:cNvPr id="4" name="Footer Placeholder 3"/>
          <p:cNvSpPr>
            <a:spLocks noGrp="1"/>
          </p:cNvSpPr>
          <p:nvPr>
            <p:ph type="ftr" sz="quarter" idx="17"/>
          </p:nvPr>
        </p:nvSpPr>
        <p:spPr/>
        <p:txBody>
          <a:bodyPr/>
          <a:lstStyle/>
          <a:p>
            <a:pPr>
              <a:defRPr/>
            </a:pPr>
            <a:r>
              <a:rPr lang="he-IL" smtClean="0">
                <a:solidFill>
                  <a:srgbClr val="000000"/>
                </a:solidFill>
              </a:rPr>
              <a:t>כנס סוף שנת המס 2012</a:t>
            </a:r>
            <a:endParaRPr lang="en-GB" dirty="0">
              <a:solidFill>
                <a:srgbClr val="000000"/>
              </a:solidFill>
            </a:endParaRPr>
          </a:p>
        </p:txBody>
      </p:sp>
      <p:sp>
        <p:nvSpPr>
          <p:cNvPr id="5" name="Slide Number Placeholder 4"/>
          <p:cNvSpPr>
            <a:spLocks noGrp="1"/>
          </p:cNvSpPr>
          <p:nvPr>
            <p:ph type="sldNum" sz="quarter" idx="18"/>
          </p:nvPr>
        </p:nvSpPr>
        <p:spPr/>
        <p:txBody>
          <a:bodyPr/>
          <a:lstStyle/>
          <a:p>
            <a:pPr>
              <a:defRPr/>
            </a:pPr>
            <a:r>
              <a:rPr lang="en-GB" smtClean="0">
                <a:solidFill>
                  <a:srgbClr val="000000"/>
                </a:solidFill>
              </a:rPr>
              <a:t>Slide </a:t>
            </a:r>
            <a:fld id="{8525DC2D-6556-4E7B-BDC5-A8C42CD01124}"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93125922"/>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solidFill>
                  <a:srgbClr val="000000"/>
                </a:solidFill>
              </a:rPr>
              <a:pPr/>
              <a:t>‹#›</a:t>
            </a:fld>
            <a:endParaRPr lang="he-IL">
              <a:solidFill>
                <a:srgbClr val="000000"/>
              </a:solidFill>
            </a:endParaRPr>
          </a:p>
        </p:txBody>
      </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extLst>
      <p:ext uri="{BB962C8B-B14F-4D97-AF65-F5344CB8AC3E}">
        <p14:creationId xmlns:p14="http://schemas.microsoft.com/office/powerpoint/2010/main" val="2500485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526387879"/>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3"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7503018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solidFill>
                  <a:srgbClr val="FFFFFF"/>
                </a:solidFill>
              </a:rPr>
              <a:pPr/>
              <a:t>‹#›</a:t>
            </a:fld>
            <a:endParaRPr lang="he-IL">
              <a:solidFill>
                <a:srgbClr val="FFFFFF"/>
              </a:solidFill>
            </a:endParaRPr>
          </a:p>
        </p:txBody>
      </p:sp>
    </p:spTree>
    <p:extLst>
      <p:ext uri="{BB962C8B-B14F-4D97-AF65-F5344CB8AC3E}">
        <p14:creationId xmlns:p14="http://schemas.microsoft.com/office/powerpoint/2010/main" val="3039761934"/>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solidFill>
                  <a:srgbClr val="000000"/>
                </a:solidFill>
              </a:rPr>
              <a:pPr/>
              <a:t>‹#›</a:t>
            </a:fld>
            <a:endParaRPr lang="he-IL">
              <a:solidFill>
                <a:srgbClr val="000000"/>
              </a:solidFill>
            </a:endParaRPr>
          </a:p>
        </p:txBody>
      </p:sp>
    </p:spTree>
    <p:extLst>
      <p:ext uri="{BB962C8B-B14F-4D97-AF65-F5344CB8AC3E}">
        <p14:creationId xmlns:p14="http://schemas.microsoft.com/office/powerpoint/2010/main" val="3494047683"/>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7232478"/>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7268620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9" name="Slide Number Placeholder 8"/>
          <p:cNvSpPr>
            <a:spLocks noGrp="1"/>
          </p:cNvSpPr>
          <p:nvPr>
            <p:ph type="sldNum" sz="quarter" idx="17"/>
          </p:nvPr>
        </p:nvSpPr>
        <p:spPr>
          <a:xfrm>
            <a:off x="7086600" y="6477000"/>
            <a:ext cx="1527048" cy="152400"/>
          </a:xfrm>
          <a:prstGeom prst="rect">
            <a:avLst/>
          </a:prstGeom>
        </p:spPr>
        <p:txBody>
          <a:bodyPr/>
          <a:lstStyle/>
          <a:p>
            <a:fld id="{9EBD5762-3BDC-484D-9503-7EA6D5A9A8CE}" type="slidenum">
              <a:rPr lang="he-IL" smtClean="0"/>
              <a:pPr/>
              <a:t>‹#›</a:t>
            </a:fld>
            <a:endParaRPr lang="he-IL"/>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559511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solidFill>
                  <a:srgbClr val="FFFFFF"/>
                </a:solidFill>
              </a:endParaRPr>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rgbClr val="FFFFFF"/>
                </a:solidFill>
                <a:latin typeface="Georgia" pitchFamily="18" charset="0"/>
              </a:endParaRPr>
            </a:p>
          </p:txBody>
        </p:sp>
      </p:grpSp>
      <p:sp>
        <p:nvSpPr>
          <p:cNvPr id="14"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6135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0"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6258410"/>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algn="r">
              <a:buClr>
                <a:srgbClr val="000000"/>
              </a:buClr>
              <a:defRPr/>
            </a:pPr>
            <a:r>
              <a:rPr lang="he-IL" sz="15000" b="1" i="1" dirty="0" smtClean="0">
                <a:solidFill>
                  <a:srgbClr val="FFFFFF"/>
                </a:solidFill>
              </a:rPr>
              <a:t>1</a:t>
            </a:r>
          </a:p>
        </p:txBody>
      </p:sp>
    </p:spTree>
    <p:extLst>
      <p:ext uri="{BB962C8B-B14F-4D97-AF65-F5344CB8AC3E}">
        <p14:creationId xmlns:p14="http://schemas.microsoft.com/office/powerpoint/2010/main" val="719937931"/>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968592" y="5768681"/>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76" name="TextBox 75"/>
          <p:cNvSpPr txBox="1"/>
          <p:nvPr userDrawn="1"/>
        </p:nvSpPr>
        <p:spPr>
          <a:xfrm>
            <a:off x="2471738" y="3834045"/>
            <a:ext cx="6138863" cy="2870425"/>
          </a:xfrm>
          <a:prstGeom prst="rect">
            <a:avLst/>
          </a:prstGeom>
          <a:noFill/>
        </p:spPr>
        <p:txBody>
          <a:bodyPr wrap="square" lIns="0" tIns="0" rIns="0" bIns="0" rtlCol="1">
            <a:noAutofit/>
          </a:bodyPr>
          <a:lstStyle/>
          <a:p>
            <a:pPr algn="l" rtl="0"/>
            <a:r>
              <a:rPr lang="en-US" sz="1000" spc="-40" dirty="0" smtClean="0">
                <a:solidFill>
                  <a:srgbClr val="000000"/>
                </a:solidFill>
              </a:rPr>
              <a:t>©2012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All rights reserved. </a:t>
            </a:r>
          </a:p>
          <a:p>
            <a:pPr algn="l" rtl="0"/>
            <a:r>
              <a:rPr lang="en-US" sz="1000" spc="-40" dirty="0" smtClean="0">
                <a:solidFill>
                  <a:srgbClr val="000000"/>
                </a:solidFill>
              </a:rPr>
              <a:t>In this document, “PwC Israel” refers to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which is a member firm of PricewaterhouseCoopers International Limited, each member firm of which is a separate legal entity. Please see www.pwc.com/structure for further details.</a:t>
            </a:r>
          </a:p>
          <a:p>
            <a:pPr algn="l" rtl="0"/>
            <a:endParaRPr lang="he-IL" sz="1000" spc="-40" dirty="0" smtClean="0">
              <a:solidFill>
                <a:srgbClr val="000000"/>
              </a:solidFill>
            </a:endParaRPr>
          </a:p>
          <a:p>
            <a:pPr algn="l" rtl="0"/>
            <a:r>
              <a:rPr lang="en-US" sz="1000" spc="-40" dirty="0" smtClean="0">
                <a:solidFill>
                  <a:srgbClr val="000000"/>
                </a:solidFill>
              </a:rPr>
              <a:t>PwC Israel helps </a:t>
            </a:r>
            <a:r>
              <a:rPr lang="en-US" sz="1000" spc="-40" dirty="0" err="1" smtClean="0">
                <a:solidFill>
                  <a:srgbClr val="000000"/>
                </a:solidFill>
              </a:rPr>
              <a:t>organisations</a:t>
            </a:r>
            <a:r>
              <a:rPr lang="en-US" sz="1000" spc="-40" dirty="0" smtClean="0">
                <a:solidFill>
                  <a:srgbClr val="000000"/>
                </a:solidFill>
              </a:rPr>
              <a:t> and individuals create the value they’re looking for. We’re a member of the PwC network of firms with 169,000 people in more than 158 countries. We’re committed to delivering quality in assurance, tax and advisory services. Tell us what matters to you and find out more by visiting us at www.pwc.com/il</a:t>
            </a:r>
          </a:p>
          <a:p>
            <a:pPr algn="l" rtl="0"/>
            <a:endParaRPr lang="he-IL" sz="1000" spc="-40" dirty="0" smtClean="0">
              <a:solidFill>
                <a:srgbClr val="000000"/>
              </a:solidFill>
            </a:endParaRPr>
          </a:p>
          <a:p>
            <a:pPr algn="l" rtl="0"/>
            <a:r>
              <a:rPr lang="en-US" sz="1000" spc="-40" dirty="0" smtClean="0">
                <a:solidFill>
                  <a:srgbClr val="000000"/>
                </a:solidFill>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1000" spc="-40" dirty="0" err="1" smtClean="0">
              <a:solidFill>
                <a:srgbClr val="000000"/>
              </a:solidFill>
              <a:latin typeface="Georgia" pitchFamily="18" charset="0"/>
            </a:endParaRPr>
          </a:p>
        </p:txBody>
      </p:sp>
    </p:spTree>
    <p:extLst>
      <p:ext uri="{BB962C8B-B14F-4D97-AF65-F5344CB8AC3E}">
        <p14:creationId xmlns:p14="http://schemas.microsoft.com/office/powerpoint/2010/main" val="2958011540"/>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4"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5"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48556639"/>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extLst>
      <p:ext uri="{BB962C8B-B14F-4D97-AF65-F5344CB8AC3E}">
        <p14:creationId xmlns:p14="http://schemas.microsoft.com/office/powerpoint/2010/main" val="2878347935"/>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7058762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9038273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701615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7"/>
          </p:nvPr>
        </p:nvSpPr>
        <p:spPr>
          <a:xfrm>
            <a:off x="7086600" y="6477000"/>
            <a:ext cx="1527048" cy="152400"/>
          </a:xfrm>
          <a:prstGeom prst="rect">
            <a:avLst/>
          </a:prstGeom>
        </p:spPr>
        <p:txBody>
          <a:bodyPr/>
          <a:lstStyle/>
          <a:p>
            <a:fld id="{9EBD5762-3BDC-484D-9503-7EA6D5A9A8CE}" type="slidenum">
              <a:rPr lang="he-IL" smtClean="0"/>
              <a:pPr/>
              <a:t>‹#›</a:t>
            </a:fld>
            <a:endParaRPr lang="he-IL"/>
          </a:p>
        </p:txBody>
      </p:sp>
    </p:spTree>
    <p:extLst>
      <p:ext uri="{BB962C8B-B14F-4D97-AF65-F5344CB8AC3E}">
        <p14:creationId xmlns:p14="http://schemas.microsoft.com/office/powerpoint/2010/main" val="373706175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74176750"/>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solidFill>
                  <a:srgbClr val="FFFFFF"/>
                </a:solidFill>
              </a:rPr>
              <a:pPr/>
              <a:t>‹#›</a:t>
            </a:fld>
            <a:endParaRPr lang="he-IL">
              <a:solidFill>
                <a:srgbClr val="FFFFFF"/>
              </a:solidFill>
            </a:endParaRPr>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rgbClr val="FFFFFF"/>
                </a:solidFill>
              </a:rPr>
              <a:t>PwC Israel</a:t>
            </a:r>
            <a:endParaRPr lang="he-IL" sz="800" dirty="0">
              <a:solidFill>
                <a:srgbClr val="FFFFFF"/>
              </a:solidFill>
            </a:endParaRPr>
          </a:p>
        </p:txBody>
      </p:sp>
    </p:spTree>
    <p:extLst>
      <p:ext uri="{BB962C8B-B14F-4D97-AF65-F5344CB8AC3E}">
        <p14:creationId xmlns:p14="http://schemas.microsoft.com/office/powerpoint/2010/main" val="41775719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Cover Slide">
    <p:spTree>
      <p:nvGrpSpPr>
        <p:cNvPr id="1" name=""/>
        <p:cNvGrpSpPr/>
        <p:nvPr/>
      </p:nvGrpSpPr>
      <p:grpSpPr>
        <a:xfrm>
          <a:off x="0" y="0"/>
          <a:ext cx="0" cy="0"/>
          <a:chOff x="0" y="0"/>
          <a:chExt cx="0" cy="0"/>
        </a:xfrm>
      </p:grpSpPr>
      <p:grpSp>
        <p:nvGrpSpPr>
          <p:cNvPr id="5" name="Group 18"/>
          <p:cNvGrpSpPr>
            <a:grpSpLocks/>
          </p:cNvGrpSpPr>
          <p:nvPr userDrawn="1"/>
        </p:nvGrpSpPr>
        <p:grpSpPr bwMode="auto">
          <a:xfrm>
            <a:off x="1752600" y="0"/>
            <a:ext cx="7391400" cy="6175375"/>
            <a:chOff x="19140488" y="13674"/>
            <a:chExt cx="7443798" cy="6145827"/>
          </a:xfrm>
        </p:grpSpPr>
        <p:sp>
          <p:nvSpPr>
            <p:cNvPr id="6"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7"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8"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9"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10"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11"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12"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13"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14"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16"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algn="l" rtl="0">
                <a:defRPr/>
              </a:pPr>
              <a:endParaRPr lang="en-GB" dirty="0">
                <a:solidFill>
                  <a:srgbClr val="000000"/>
                </a:solidFill>
                <a:cs typeface="Arial" pitchFamily="34" charset="0"/>
              </a:endParaRPr>
            </a:p>
          </p:txBody>
        </p:sp>
        <p:sp>
          <p:nvSpPr>
            <p:cNvPr id="17"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grpSp>
      <p:grpSp>
        <p:nvGrpSpPr>
          <p:cNvPr id="19" name="Group 32"/>
          <p:cNvGrpSpPr>
            <a:grpSpLocks/>
          </p:cNvGrpSpPr>
          <p:nvPr userDrawn="1"/>
        </p:nvGrpSpPr>
        <p:grpSpPr bwMode="auto">
          <a:xfrm>
            <a:off x="968375" y="6170613"/>
            <a:ext cx="914400" cy="533400"/>
            <a:chOff x="518032" y="978681"/>
            <a:chExt cx="4572000" cy="2667393"/>
          </a:xfrm>
        </p:grpSpPr>
        <p:sp>
          <p:nvSpPr>
            <p:cNvPr id="20"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algn="l" rtl="0">
                <a:defRPr/>
              </a:pPr>
              <a:endParaRPr lang="en-GB" dirty="0">
                <a:solidFill>
                  <a:srgbClr val="000000"/>
                </a:solidFill>
                <a:cs typeface="Arial" pitchFamily="34" charset="0"/>
              </a:endParaRPr>
            </a:p>
          </p:txBody>
        </p:sp>
        <p:sp>
          <p:nvSpPr>
            <p:cNvPr id="22"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algn="l" rtl="0">
                <a:defRPr/>
              </a:pPr>
              <a:endParaRPr lang="en-GB" dirty="0">
                <a:solidFill>
                  <a:srgbClr val="000000"/>
                </a:solidFill>
                <a:cs typeface="Arial" pitchFamily="34" charset="0"/>
              </a:endParaRPr>
            </a:p>
          </p:txBody>
        </p:sp>
      </p:grpSp>
      <p:sp>
        <p:nvSpPr>
          <p:cNvPr id="1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he-IL" noProof="0" smtClean="0"/>
              <a:t>לחץ כדי לערוך סגנון כותרת של תבנית בסיס</a:t>
            </a:r>
            <a:endParaRPr lang="en-GB" noProof="0" dirty="0"/>
          </a:p>
        </p:txBody>
      </p:sp>
      <p:sp>
        <p:nvSpPr>
          <p:cNvPr id="1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לחץ כדי לערוך סגנונות טקסט של תבנית בסיס</a:t>
            </a:r>
          </a:p>
        </p:txBody>
      </p:sp>
    </p:spTree>
    <p:extLst>
      <p:ext uri="{BB962C8B-B14F-4D97-AF65-F5344CB8AC3E}">
        <p14:creationId xmlns:p14="http://schemas.microsoft.com/office/powerpoint/2010/main" val="93793958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algn="l" rtl="0">
              <a:defRPr/>
            </a:pPr>
            <a:r>
              <a:rPr lang="en-GB" sz="1000" dirty="0" err="1">
                <a:solidFill>
                  <a:srgbClr val="000000"/>
                </a:solidFill>
                <a:cs typeface="Arial" pitchFamily="34" charset="0"/>
              </a:rPr>
              <a:t>Pw</a:t>
            </a:r>
            <a:r>
              <a:rPr lang="en-US" sz="1000" dirty="0">
                <a:solidFill>
                  <a:srgbClr val="000000"/>
                </a:solidFill>
                <a:cs typeface="Arial" pitchFamily="34" charset="0"/>
              </a:rPr>
              <a:t>C Israel</a:t>
            </a:r>
            <a:endParaRPr lang="en-GB" sz="1000" dirty="0">
              <a:solidFill>
                <a:srgbClr val="000000"/>
              </a:solidFill>
              <a:cs typeface="Arial" pitchFamily="34" charset="0"/>
            </a:endParaRP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8229600" y="4005263"/>
            <a:ext cx="914400" cy="914400"/>
          </a:xfrm>
          <a:prstGeom prst="rect">
            <a:avLst/>
          </a:prstGeom>
          <a:noFill/>
        </p:spPr>
        <p:txBody>
          <a:bodyPr wrap="none" lIns="0" tIns="0" rIns="0" bIns="0" rtlCol="1"/>
          <a:lstStyle/>
          <a:p>
            <a:pPr indent="-274320" algn="l" rtl="0">
              <a:spcAft>
                <a:spcPts val="900"/>
              </a:spcAft>
              <a:defRPr/>
            </a:pPr>
            <a:endParaRPr lang="he-IL" sz="2000" dirty="0" err="1">
              <a:solidFill>
                <a:srgbClr val="000000"/>
              </a:solidFill>
              <a:latin typeface="Georgia" pitchFamily="18" charset="0"/>
              <a:cs typeface="Arial" pitchFamily="34" charset="0"/>
            </a:endParaRPr>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לחץ כדי לערוך סגנון כותרת של תבנית בסיס</a:t>
            </a:r>
            <a:endParaRPr lang="en-GB" noProof="0"/>
          </a:p>
        </p:txBody>
      </p:sp>
      <p:sp>
        <p:nvSpPr>
          <p:cNvPr id="31" name="Content Placeholder 26"/>
          <p:cNvSpPr>
            <a:spLocks noGrp="1"/>
          </p:cNvSpPr>
          <p:nvPr>
            <p:ph sz="quarter" idx="15"/>
          </p:nvPr>
        </p:nvSpPr>
        <p:spPr>
          <a:xfrm>
            <a:off x="533400" y="1752600"/>
            <a:ext cx="8077200" cy="4419600"/>
          </a:xfrm>
        </p:spPr>
        <p:txBody>
          <a:bodyPr/>
          <a:lstStyle>
            <a:lvl1pPr>
              <a:defRPr baseline="0"/>
            </a:lvl1p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7"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8" name="Date Placeholder 3"/>
          <p:cNvSpPr>
            <a:spLocks noGrp="1"/>
          </p:cNvSpPr>
          <p:nvPr>
            <p:ph type="dt" sz="half" idx="17"/>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9" name="Slide Number Placeholder 11"/>
          <p:cNvSpPr>
            <a:spLocks noGrp="1"/>
          </p:cNvSpPr>
          <p:nvPr>
            <p:ph type="sldNum" sz="quarter" idx="18"/>
          </p:nvPr>
        </p:nvSpPr>
        <p:spPr>
          <a:xfrm>
            <a:off x="7236296" y="6301798"/>
            <a:ext cx="1527175" cy="152400"/>
          </a:xfrm>
          <a:prstGeom prst="rect">
            <a:avLst/>
          </a:prstGeom>
        </p:spPr>
        <p:txBody>
          <a:bodyPr/>
          <a:lstStyle>
            <a:lvl1pPr algn="r" rtl="0" fontAlgn="auto">
              <a:spcBef>
                <a:spcPts val="0"/>
              </a:spcBef>
              <a:spcAft>
                <a:spcPts val="0"/>
              </a:spcAft>
              <a:defRPr sz="1000">
                <a:latin typeface="+mn-lt"/>
                <a:cs typeface="+mn-cs"/>
              </a:defRPr>
            </a:lvl1pPr>
          </a:lstStyle>
          <a:p>
            <a:pPr>
              <a:defRPr/>
            </a:pPr>
            <a:fld id="{8F54DEDA-28F4-4861-86C2-6B4B04790C47}" type="slidenum">
              <a:rPr lang="he-IL" smtClean="0">
                <a:solidFill>
                  <a:srgbClr val="000000"/>
                </a:solidFill>
              </a:rPr>
              <a:pPr>
                <a:defRPr/>
              </a:pPr>
              <a:t>‹#›</a:t>
            </a:fld>
            <a:endParaRPr lang="he-IL" dirty="0">
              <a:solidFill>
                <a:srgbClr val="000000"/>
              </a:solidFill>
            </a:endParaRPr>
          </a:p>
        </p:txBody>
      </p:sp>
    </p:spTree>
    <p:extLst>
      <p:ext uri="{BB962C8B-B14F-4D97-AF65-F5344CB8AC3E}">
        <p14:creationId xmlns:p14="http://schemas.microsoft.com/office/powerpoint/2010/main" val="245219229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Content: Two">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he-IL" noProof="0" smtClean="0"/>
              <a:t>לחץ כדי לערוך סגנון כותרת של תבנית בסיס</a:t>
            </a:r>
            <a:endParaRPr lang="en-GB" noProof="0"/>
          </a:p>
        </p:txBody>
      </p:sp>
      <p:sp>
        <p:nvSpPr>
          <p:cNvPr id="28" name="Content Placeholder 26"/>
          <p:cNvSpPr>
            <a:spLocks noGrp="1"/>
          </p:cNvSpPr>
          <p:nvPr>
            <p:ph sz="quarter" idx="14"/>
          </p:nvPr>
        </p:nvSpPr>
        <p:spPr>
          <a:xfrm>
            <a:off x="533400" y="1752601"/>
            <a:ext cx="3962400" cy="4419599"/>
          </a:xfrm>
        </p:spPr>
        <p:txBody>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31" name="Content Placeholder 26"/>
          <p:cNvSpPr>
            <a:spLocks noGrp="1"/>
          </p:cNvSpPr>
          <p:nvPr>
            <p:ph sz="quarter" idx="15"/>
          </p:nvPr>
        </p:nvSpPr>
        <p:spPr>
          <a:xfrm>
            <a:off x="4648201" y="1752600"/>
            <a:ext cx="3962399" cy="4419600"/>
          </a:xfrm>
        </p:spPr>
        <p:txBody>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7"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8" name="Date Placeholder 3"/>
          <p:cNvSpPr>
            <a:spLocks noGrp="1"/>
          </p:cNvSpPr>
          <p:nvPr>
            <p:ph type="dt" sz="half" idx="17"/>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17548288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Content: Three">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1"/>
            <a:ext cx="8077200" cy="914400"/>
          </a:xfrm>
        </p:spPr>
        <p:txBody>
          <a:bodyPr/>
          <a:lstStyle/>
          <a:p>
            <a:r>
              <a:rPr lang="he-IL" noProof="0" smtClean="0"/>
              <a:t>לחץ כדי לערוך סגנון כותרת של תבנית בסיס</a:t>
            </a:r>
            <a:endParaRPr lang="en-GB" noProof="0"/>
          </a:p>
        </p:txBody>
      </p:sp>
      <p:sp>
        <p:nvSpPr>
          <p:cNvPr id="27" name="Content Placeholder 26"/>
          <p:cNvSpPr>
            <a:spLocks noGrp="1"/>
          </p:cNvSpPr>
          <p:nvPr>
            <p:ph sz="quarter" idx="13"/>
          </p:nvPr>
        </p:nvSpPr>
        <p:spPr>
          <a:xfrm>
            <a:off x="533400" y="1752601"/>
            <a:ext cx="2590800" cy="4419599"/>
          </a:xfrm>
        </p:spPr>
        <p:txBody>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28" name="Content Placeholder 26"/>
          <p:cNvSpPr>
            <a:spLocks noGrp="1"/>
          </p:cNvSpPr>
          <p:nvPr>
            <p:ph sz="quarter" idx="14"/>
          </p:nvPr>
        </p:nvSpPr>
        <p:spPr>
          <a:xfrm>
            <a:off x="3276601" y="1752601"/>
            <a:ext cx="2590799" cy="4419599"/>
          </a:xfrm>
        </p:spPr>
        <p:txBody>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31" name="Content Placeholder 26"/>
          <p:cNvSpPr>
            <a:spLocks noGrp="1"/>
          </p:cNvSpPr>
          <p:nvPr>
            <p:ph sz="quarter" idx="15"/>
          </p:nvPr>
        </p:nvSpPr>
        <p:spPr>
          <a:xfrm>
            <a:off x="6019800" y="1752601"/>
            <a:ext cx="2590800" cy="4419599"/>
          </a:xfrm>
        </p:spPr>
        <p:txBody>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8"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9" name="Date Placeholder 3"/>
          <p:cNvSpPr>
            <a:spLocks noGrp="1"/>
          </p:cNvSpPr>
          <p:nvPr>
            <p:ph type="dt" sz="half" idx="17"/>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14356156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Content: Two under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he-IL" noProof="0" smtClean="0"/>
              <a:t>לחץ כדי לערוך סגנון כותרת של תבנית בסיס</a:t>
            </a:r>
            <a:endParaRPr lang="en-GB" noProof="0"/>
          </a:p>
        </p:txBody>
      </p:sp>
      <p:sp>
        <p:nvSpPr>
          <p:cNvPr id="28" name="Content Placeholder 26"/>
          <p:cNvSpPr>
            <a:spLocks noGrp="1"/>
          </p:cNvSpPr>
          <p:nvPr>
            <p:ph sz="quarter" idx="14"/>
          </p:nvPr>
        </p:nvSpPr>
        <p:spPr>
          <a:xfrm>
            <a:off x="533400" y="3352800"/>
            <a:ext cx="3962400" cy="2819400"/>
          </a:xfrm>
        </p:spPr>
        <p:txBody>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31" name="Content Placeholder 26"/>
          <p:cNvSpPr>
            <a:spLocks noGrp="1"/>
          </p:cNvSpPr>
          <p:nvPr>
            <p:ph sz="quarter" idx="15"/>
          </p:nvPr>
        </p:nvSpPr>
        <p:spPr>
          <a:xfrm>
            <a:off x="4648199" y="3352800"/>
            <a:ext cx="3962401" cy="2819400"/>
          </a:xfrm>
        </p:spPr>
        <p:txBody>
          <a:body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13" name="Text Placeholder 12"/>
          <p:cNvSpPr>
            <a:spLocks noGrp="1"/>
          </p:cNvSpPr>
          <p:nvPr>
            <p:ph type="body" sz="quarter" idx="16"/>
          </p:nvPr>
        </p:nvSpPr>
        <p:spPr>
          <a:xfrm>
            <a:off x="533400" y="1752600"/>
            <a:ext cx="8077200" cy="1447800"/>
          </a:xfrm>
        </p:spPr>
        <p:txBody>
          <a:bodyPr/>
          <a:lstStyle/>
          <a:p>
            <a:pPr lvl="0"/>
            <a:r>
              <a:rPr lang="he-IL" noProof="0" smtClean="0"/>
              <a:t>לחץ כדי לערוך סגנונות טקסט של תבנית בסיס</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3665029986"/>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p:cSld name="Content: Two and Lef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he-IL" noProof="0" smtClean="0"/>
              <a:t>לחץ כדי לערוך סגנון כותרת של תבנית בסיס</a:t>
            </a:r>
            <a:endParaRPr lang="en-GB" noProof="0"/>
          </a:p>
        </p:txBody>
      </p:sp>
      <p:sp>
        <p:nvSpPr>
          <p:cNvPr id="28" name="Content Placeholder 26"/>
          <p:cNvSpPr>
            <a:spLocks noGrp="1"/>
          </p:cNvSpPr>
          <p:nvPr>
            <p:ph sz="quarter" idx="14"/>
          </p:nvPr>
        </p:nvSpPr>
        <p:spPr>
          <a:xfrm>
            <a:off x="6019800" y="1752600"/>
            <a:ext cx="2590800" cy="2133600"/>
          </a:xfrm>
        </p:spPr>
        <p:txBody>
          <a:bodyPr/>
          <a:lstStyle/>
          <a:p>
            <a:pPr lvl="0"/>
            <a:r>
              <a:rPr lang="he-IL" noProof="0" smtClean="0"/>
              <a:t>לחץ כדי לערוך סגנונות טקסט של תבנית בסיס</a:t>
            </a:r>
          </a:p>
        </p:txBody>
      </p:sp>
      <p:sp>
        <p:nvSpPr>
          <p:cNvPr id="31" name="Content Placeholder 26"/>
          <p:cNvSpPr>
            <a:spLocks noGrp="1"/>
          </p:cNvSpPr>
          <p:nvPr>
            <p:ph sz="quarter" idx="15"/>
          </p:nvPr>
        </p:nvSpPr>
        <p:spPr>
          <a:xfrm>
            <a:off x="6019800" y="4038600"/>
            <a:ext cx="2590800" cy="2133600"/>
          </a:xfrm>
        </p:spPr>
        <p:txBody>
          <a:bodyPr/>
          <a:lstStyle/>
          <a:p>
            <a:pPr lvl="0"/>
            <a:r>
              <a:rPr lang="he-IL" noProof="0" smtClean="0"/>
              <a:t>לחץ כדי לערוך סגנונות טקסט של תבנית בסיס</a:t>
            </a:r>
          </a:p>
        </p:txBody>
      </p:sp>
      <p:sp>
        <p:nvSpPr>
          <p:cNvPr id="13" name="Text Placeholder 12"/>
          <p:cNvSpPr>
            <a:spLocks noGrp="1"/>
          </p:cNvSpPr>
          <p:nvPr>
            <p:ph type="body" sz="quarter" idx="16"/>
          </p:nvPr>
        </p:nvSpPr>
        <p:spPr>
          <a:xfrm>
            <a:off x="533400" y="1752600"/>
            <a:ext cx="5334000" cy="4419600"/>
          </a:xfrm>
        </p:spPr>
        <p:txBody>
          <a:bodyPr/>
          <a:lstStyle/>
          <a:p>
            <a:pPr lvl="0"/>
            <a:r>
              <a:rPr lang="he-IL" noProof="0" smtClean="0"/>
              <a:t>לחץ כדי לערוך סגנונות טקסט של תבנית בסיס</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219080861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Content: Two and Right Text">
    <p:spTree>
      <p:nvGrpSpPr>
        <p:cNvPr id="1" name=""/>
        <p:cNvGrpSpPr/>
        <p:nvPr/>
      </p:nvGrpSpPr>
      <p:grpSpPr>
        <a:xfrm>
          <a:off x="0" y="0"/>
          <a:ext cx="0" cy="0"/>
          <a:chOff x="0" y="0"/>
          <a:chExt cx="0" cy="0"/>
        </a:xfrm>
      </p:grpSpPr>
      <p:sp>
        <p:nvSpPr>
          <p:cNvPr id="6" name="TextBox 5"/>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cxnSp>
        <p:nvCxnSpPr>
          <p:cNvPr id="7" name="Shape 6"/>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Content Placeholder 26"/>
          <p:cNvSpPr>
            <a:spLocks noGrp="1"/>
          </p:cNvSpPr>
          <p:nvPr>
            <p:ph sz="quarter" idx="14"/>
          </p:nvPr>
        </p:nvSpPr>
        <p:spPr>
          <a:xfrm>
            <a:off x="533400" y="1752600"/>
            <a:ext cx="2590800" cy="2133600"/>
          </a:xfrm>
        </p:spPr>
        <p:txBody>
          <a:bodyPr/>
          <a:lstStyle/>
          <a:p>
            <a:pPr lvl="0"/>
            <a:r>
              <a:rPr lang="he-IL" noProof="0" smtClean="0"/>
              <a:t>לחץ כדי לערוך סגנונות טקסט של תבנית בסיס</a:t>
            </a:r>
          </a:p>
        </p:txBody>
      </p:sp>
      <p:sp>
        <p:nvSpPr>
          <p:cNvPr id="2" name="Title 1"/>
          <p:cNvSpPr>
            <a:spLocks noGrp="1"/>
          </p:cNvSpPr>
          <p:nvPr>
            <p:ph type="title"/>
          </p:nvPr>
        </p:nvSpPr>
        <p:spPr>
          <a:xfrm>
            <a:off x="533400" y="685800"/>
            <a:ext cx="8077200" cy="914400"/>
          </a:xfrm>
        </p:spPr>
        <p:txBody>
          <a:bodyPr/>
          <a:lstStyle/>
          <a:p>
            <a:r>
              <a:rPr lang="he-IL" noProof="0" smtClean="0"/>
              <a:t>לחץ כדי לערוך סגנון כותרת של תבנית בסיס</a:t>
            </a:r>
            <a:endParaRPr lang="en-GB" noProof="0"/>
          </a:p>
        </p:txBody>
      </p:sp>
      <p:sp>
        <p:nvSpPr>
          <p:cNvPr id="31" name="Content Placeholder 26"/>
          <p:cNvSpPr>
            <a:spLocks noGrp="1"/>
          </p:cNvSpPr>
          <p:nvPr>
            <p:ph sz="quarter" idx="15"/>
          </p:nvPr>
        </p:nvSpPr>
        <p:spPr>
          <a:xfrm>
            <a:off x="533400" y="4038600"/>
            <a:ext cx="2590800" cy="2133600"/>
          </a:xfrm>
        </p:spPr>
        <p:txBody>
          <a:bodyPr/>
          <a:lstStyle/>
          <a:p>
            <a:pPr lvl="0"/>
            <a:r>
              <a:rPr lang="he-IL" noProof="0" smtClean="0"/>
              <a:t>לחץ כדי לערוך סגנונות טקסט של תבנית בסיס</a:t>
            </a:r>
          </a:p>
        </p:txBody>
      </p:sp>
      <p:sp>
        <p:nvSpPr>
          <p:cNvPr id="13" name="Text Placeholder 12"/>
          <p:cNvSpPr>
            <a:spLocks noGrp="1"/>
          </p:cNvSpPr>
          <p:nvPr>
            <p:ph type="body" sz="quarter" idx="16"/>
          </p:nvPr>
        </p:nvSpPr>
        <p:spPr>
          <a:xfrm>
            <a:off x="3276600" y="1752600"/>
            <a:ext cx="5334000" cy="4419600"/>
          </a:xfrm>
        </p:spPr>
        <p:txBody>
          <a:bodyPr/>
          <a:lstStyle/>
          <a:p>
            <a:pPr lvl="0"/>
            <a:r>
              <a:rPr lang="he-IL" noProof="0" smtClean="0"/>
              <a:t>לחץ כדי לערוך סגנונות טקסט של תבנית בסיס</a:t>
            </a:r>
          </a:p>
        </p:txBody>
      </p:sp>
      <p:sp>
        <p:nvSpPr>
          <p:cNvPr id="8"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9"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274257676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Content: One with Impact">
    <p:spTree>
      <p:nvGrpSpPr>
        <p:cNvPr id="1" name=""/>
        <p:cNvGrpSpPr/>
        <p:nvPr/>
      </p:nvGrpSpPr>
      <p:grpSpPr>
        <a:xfrm>
          <a:off x="0" y="0"/>
          <a:ext cx="0" cy="0"/>
          <a:chOff x="0" y="0"/>
          <a:chExt cx="0" cy="0"/>
        </a:xfrm>
      </p:grpSpPr>
      <p:cxnSp>
        <p:nvCxnSpPr>
          <p:cNvPr id="5" name="Shape 4"/>
          <p:cNvCxnSpPr/>
          <p:nvPr/>
        </p:nvCxnSpPr>
        <p:spPr>
          <a:xfrm rot="5400000" flipH="1" flipV="1">
            <a:off x="5791200" y="-2057400"/>
            <a:ext cx="152400" cy="54864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533400" y="6477000"/>
            <a:ext cx="2590800" cy="152400"/>
          </a:xfrm>
          <a:prstGeom prst="rect">
            <a:avLst/>
          </a:prstGeom>
          <a:noFill/>
        </p:spPr>
        <p:txBody>
          <a:bodyPr lIns="0" tIns="0" rIns="0" bIns="0"/>
          <a:lstStyle/>
          <a:p>
            <a:pPr algn="l" rtl="0">
              <a:defRPr/>
            </a:pPr>
            <a:r>
              <a:rPr lang="en-GB" sz="1000" dirty="0" err="1">
                <a:solidFill>
                  <a:srgbClr val="000000"/>
                </a:solidFill>
                <a:cs typeface="Arial" pitchFamily="34" charset="0"/>
              </a:rPr>
              <a:t>Pw</a:t>
            </a:r>
            <a:r>
              <a:rPr lang="en-US" sz="1000" dirty="0">
                <a:solidFill>
                  <a:srgbClr val="000000"/>
                </a:solidFill>
                <a:cs typeface="Arial" pitchFamily="34" charset="0"/>
              </a:rPr>
              <a:t>C Israel</a:t>
            </a:r>
            <a:endParaRPr lang="en-GB" sz="1000" dirty="0">
              <a:solidFill>
                <a:srgbClr val="000000"/>
              </a:solidFill>
              <a:cs typeface="Arial" pitchFamily="34" charset="0"/>
            </a:endParaRPr>
          </a:p>
        </p:txBody>
      </p:sp>
      <p:sp>
        <p:nvSpPr>
          <p:cNvPr id="2" name="Title 1"/>
          <p:cNvSpPr>
            <a:spLocks noGrp="1"/>
          </p:cNvSpPr>
          <p:nvPr>
            <p:ph type="title"/>
          </p:nvPr>
        </p:nvSpPr>
        <p:spPr>
          <a:xfrm>
            <a:off x="3276600" y="685800"/>
            <a:ext cx="5334000" cy="914400"/>
          </a:xfrm>
        </p:spPr>
        <p:txBody>
          <a:bodyPr/>
          <a:lstStyle>
            <a:lvl1pPr>
              <a:defRPr/>
            </a:lvl1pPr>
          </a:lstStyle>
          <a:p>
            <a:r>
              <a:rPr lang="he-IL" noProof="1" smtClean="0"/>
              <a:t>לחץ כדי לערוך סגנון כותרת של תבנית בסיס</a:t>
            </a:r>
            <a:endParaRPr lang="en-GB" noProof="1"/>
          </a:p>
        </p:txBody>
      </p:sp>
      <p:sp>
        <p:nvSpPr>
          <p:cNvPr id="31" name="Content Placeholder 26"/>
          <p:cNvSpPr>
            <a:spLocks noGrp="1"/>
          </p:cNvSpPr>
          <p:nvPr>
            <p:ph sz="quarter" idx="15"/>
          </p:nvPr>
        </p:nvSpPr>
        <p:spPr>
          <a:xfrm>
            <a:off x="3276600" y="1752600"/>
            <a:ext cx="5334000" cy="4419600"/>
          </a:xfrm>
        </p:spPr>
        <p:txBody>
          <a:bodyPr/>
          <a:lstStyle>
            <a:lvl1pPr>
              <a:defRPr baseline="0"/>
            </a:lvl1pPr>
          </a:lstStyle>
          <a:p>
            <a:pPr lvl="0"/>
            <a:r>
              <a:rPr lang="he-IL" noProof="1" smtClean="0"/>
              <a:t>לחץ כדי לערוך סגנונות טקסט של תבנית בסיס</a:t>
            </a:r>
          </a:p>
          <a:p>
            <a:pPr lvl="1"/>
            <a:r>
              <a:rPr lang="he-IL" noProof="1" smtClean="0"/>
              <a:t>רמה שנייה</a:t>
            </a:r>
          </a:p>
          <a:p>
            <a:pPr lvl="2"/>
            <a:r>
              <a:rPr lang="he-IL" noProof="1" smtClean="0"/>
              <a:t>רמה שלישית</a:t>
            </a:r>
          </a:p>
          <a:p>
            <a:pPr lvl="3"/>
            <a:r>
              <a:rPr lang="he-IL" noProof="1" smtClean="0"/>
              <a:t>רמה רביעית</a:t>
            </a:r>
          </a:p>
          <a:p>
            <a:pPr lvl="4"/>
            <a:r>
              <a:rPr lang="he-IL" noProof="1" smtClean="0"/>
              <a:t>רמה חמישית</a:t>
            </a:r>
            <a:endParaRPr lang="en-GB" noProof="1"/>
          </a:p>
        </p:txBody>
      </p:sp>
      <p:sp>
        <p:nvSpPr>
          <p:cNvPr id="12" name="Text Placeholder 11"/>
          <p:cNvSpPr>
            <a:spLocks noGrp="1"/>
          </p:cNvSpPr>
          <p:nvPr>
            <p:ph type="body" sz="quarter" idx="16"/>
          </p:nvPr>
        </p:nvSpPr>
        <p:spPr>
          <a:xfrm>
            <a:off x="533400" y="1752600"/>
            <a:ext cx="2590800" cy="2130552"/>
          </a:xfrm>
        </p:spPr>
        <p:txBody>
          <a:bodyPr/>
          <a:lstStyle>
            <a:lvl1pPr>
              <a:defRPr sz="2400" b="1" i="1" baseline="0">
                <a:solidFill>
                  <a:schemeClr val="tx2"/>
                </a:solidFill>
              </a:defRPr>
            </a:lvl1pPr>
          </a:lstStyle>
          <a:p>
            <a:pPr lvl="0"/>
            <a:r>
              <a:rPr lang="he-IL" noProof="1" smtClean="0"/>
              <a:t>לחץ כדי לערוך סגנונות טקסט של תבנית בסיס</a:t>
            </a:r>
          </a:p>
        </p:txBody>
      </p:sp>
      <p:sp>
        <p:nvSpPr>
          <p:cNvPr id="7" name="Footer Placeholder 4"/>
          <p:cNvSpPr>
            <a:spLocks noGrp="1"/>
          </p:cNvSpPr>
          <p:nvPr>
            <p:ph type="ftr" sz="quarter" idx="17"/>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8" name="Date Placeholder 3"/>
          <p:cNvSpPr>
            <a:spLocks noGrp="1"/>
          </p:cNvSpPr>
          <p:nvPr>
            <p:ph type="dt" sz="half" idx="18"/>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469160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t>כנס סוף שנת המס 2012</a:t>
            </a:r>
            <a:endParaRPr lang="en-GB" dirty="0"/>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t>פברואר 2014</a:t>
            </a:r>
            <a:endParaRPr lang="en-GB" dirty="0"/>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t>Slide </a:t>
            </a:r>
            <a:fld id="{8525DC2D-6556-4E7B-BDC5-A8C42CD01124}"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22"/>
          </p:nvPr>
        </p:nvSpPr>
        <p:spPr>
          <a:xfrm>
            <a:off x="7086600" y="6477000"/>
            <a:ext cx="1527048" cy="152400"/>
          </a:xfrm>
          <a:prstGeom prst="rect">
            <a:avLst/>
          </a:prstGeom>
        </p:spPr>
        <p:txBody>
          <a:bodyPr/>
          <a:lstStyle/>
          <a:p>
            <a:fld id="{9EBD5762-3BDC-484D-9503-7EA6D5A9A8CE}" type="slidenum">
              <a:rPr lang="he-IL" smtClean="0"/>
              <a:pPr/>
              <a:t>‹#›</a:t>
            </a:fld>
            <a:endParaRPr lang="he-IL"/>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3" name="TextBox 2"/>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p>
            <a:r>
              <a:rPr lang="he-IL" noProof="0" smtClean="0"/>
              <a:t>לחץ כדי לערוך סגנון כותרת של תבנית בסיס</a:t>
            </a:r>
            <a:endParaRPr lang="en-GB" noProof="0"/>
          </a:p>
        </p:txBody>
      </p:sp>
      <p:sp>
        <p:nvSpPr>
          <p:cNvPr id="5"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6" name="Date Placeholder 3"/>
          <p:cNvSpPr>
            <a:spLocks noGrp="1"/>
          </p:cNvSpPr>
          <p:nvPr>
            <p:ph type="dt" sz="half" idx="11"/>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56533261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9639501"/>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TextBox 1"/>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sp>
        <p:nvSpPr>
          <p:cNvPr id="3"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4" name="Date Placeholder 3"/>
          <p:cNvSpPr>
            <a:spLocks noGrp="1"/>
          </p:cNvSpPr>
          <p:nvPr>
            <p:ph type="dt" sz="half" idx="11"/>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41302210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Key poi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לחץ כדי לערוך סגנון כותרת של תבנית בסיס</a:t>
            </a:r>
            <a:endParaRPr lang="en-GB" noProof="0"/>
          </a:p>
        </p:txBody>
      </p: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a:p>
        </p:txBody>
      </p:sp>
      <p:sp>
        <p:nvSpPr>
          <p:cNvPr id="6" name="Footer Placeholder 4"/>
          <p:cNvSpPr>
            <a:spLocks noGrp="1"/>
          </p:cNvSpPr>
          <p:nvPr>
            <p:ph type="ftr" sz="quarter" idx="16"/>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7" name="Date Placeholder 3"/>
          <p:cNvSpPr>
            <a:spLocks noGrp="1"/>
          </p:cNvSpPr>
          <p:nvPr>
            <p:ph type="dt" sz="half" idx="17"/>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406035832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Key point: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algn="l" rtl="0">
              <a:defRPr/>
            </a:pPr>
            <a:r>
              <a:rPr lang="en-GB" sz="1000">
                <a:solidFill>
                  <a:srgbClr val="FFFFFF"/>
                </a:solidFill>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bg1"/>
                </a:solidFill>
              </a:defRPr>
            </a:lvl1pPr>
          </a:lstStyle>
          <a:p>
            <a:r>
              <a:rPr lang="he-IL" noProof="0" smtClean="0"/>
              <a:t>לחץ כדי לערוך סגנון כותרת של תבנית בסיס</a:t>
            </a:r>
            <a:endParaRPr lang="en-GB" noProof="0"/>
          </a:p>
        </p:txBody>
      </p:sp>
      <p:sp>
        <p:nvSpPr>
          <p:cNvPr id="3" name="Content Placeholder 2"/>
          <p:cNvSpPr>
            <a:spLocks noGrp="1"/>
          </p:cNvSpPr>
          <p:nvPr>
            <p:ph idx="1"/>
          </p:nvPr>
        </p:nvSpPr>
        <p:spPr>
          <a:xfrm>
            <a:off x="533400" y="1752600"/>
            <a:ext cx="8077200" cy="4419600"/>
          </a:xfrm>
        </p:spPr>
        <p:txBody>
          <a:bodyPr>
            <a:noAutofit/>
          </a:bodyPr>
          <a:lstStyle>
            <a:lvl1pPr>
              <a:lnSpc>
                <a:spcPts val="3600"/>
              </a:lnSpc>
              <a:spcBef>
                <a:spcPts val="0"/>
              </a:spcBef>
              <a:spcAft>
                <a:spcPts val="600"/>
              </a:spcAft>
              <a:defRPr sz="3200" baseline="0">
                <a:solidFill>
                  <a:schemeClr val="bg1"/>
                </a:solidFill>
              </a:defRPr>
            </a:lvl1pPr>
            <a:lvl2pPr marL="444500" indent="-263525">
              <a:lnSpc>
                <a:spcPts val="3600"/>
              </a:lnSpc>
              <a:spcBef>
                <a:spcPts val="0"/>
              </a:spcBef>
              <a:spcAft>
                <a:spcPts val="600"/>
              </a:spcAft>
              <a:buClr>
                <a:schemeClr val="bg1"/>
              </a:buClr>
              <a:defRPr sz="3200">
                <a:solidFill>
                  <a:schemeClr val="bg1"/>
                </a:solidFill>
              </a:defRPr>
            </a:lvl2pPr>
            <a:lvl3pPr marL="714375" indent="-266700">
              <a:lnSpc>
                <a:spcPts val="3600"/>
              </a:lnSpc>
              <a:spcBef>
                <a:spcPts val="0"/>
              </a:spcBef>
              <a:spcAft>
                <a:spcPts val="600"/>
              </a:spcAft>
              <a:buClr>
                <a:schemeClr val="bg1"/>
              </a:buClr>
              <a:defRPr sz="3200">
                <a:solidFill>
                  <a:schemeClr val="bg1"/>
                </a:solidFill>
              </a:defRPr>
            </a:lvl3pPr>
            <a:lvl4pPr marL="984250" indent="-266700">
              <a:lnSpc>
                <a:spcPts val="3600"/>
              </a:lnSpc>
              <a:spcBef>
                <a:spcPts val="0"/>
              </a:spcBef>
              <a:spcAft>
                <a:spcPts val="600"/>
              </a:spcAft>
              <a:buClr>
                <a:schemeClr val="bg1"/>
              </a:buClr>
              <a:defRPr sz="3200">
                <a:solidFill>
                  <a:schemeClr val="bg1"/>
                </a:solidFill>
              </a:defRPr>
            </a:lvl4pPr>
            <a:lvl5pPr marL="1341438" indent="-266700">
              <a:lnSpc>
                <a:spcPts val="3600"/>
              </a:lnSpc>
              <a:spcBef>
                <a:spcPts val="0"/>
              </a:spcBef>
              <a:spcAft>
                <a:spcPts val="600"/>
              </a:spcAft>
              <a:buClr>
                <a:schemeClr val="bg1"/>
              </a:buClr>
              <a:defRPr sz="3200">
                <a:solidFill>
                  <a:schemeClr val="bg1"/>
                </a:solidFill>
              </a:defRPr>
            </a:lvl5pPr>
            <a:lvl6pPr marL="1611313" indent="-271463">
              <a:lnSpc>
                <a:spcPts val="3600"/>
              </a:lnSpc>
              <a:spcBef>
                <a:spcPts val="0"/>
              </a:spcBef>
              <a:spcAft>
                <a:spcPts val="60"/>
              </a:spcAft>
              <a:buClr>
                <a:schemeClr val="bg1"/>
              </a:buClr>
              <a:buFont typeface="Arial" pitchFamily="34" charset="0"/>
              <a:buNone/>
              <a:defRPr sz="2800">
                <a:solidFill>
                  <a:schemeClr val="bg1"/>
                </a:solidFill>
              </a:defRPr>
            </a:lvl6pPr>
            <a:lvl7pPr>
              <a:defRPr sz="2800">
                <a:solidFill>
                  <a:schemeClr val="bg1"/>
                </a:solidFill>
              </a:defRPr>
            </a:lvl7pPr>
            <a:lvl8pPr>
              <a:lnSpc>
                <a:spcPts val="3600"/>
              </a:lnSpc>
              <a:defRPr sz="2800">
                <a:solidFill>
                  <a:schemeClr val="bg1"/>
                </a:solidFill>
              </a:defRPr>
            </a:lvl8pPr>
            <a:lvl9pPr>
              <a:defRPr sz="2800">
                <a:solidFill>
                  <a:schemeClr val="bg1"/>
                </a:solidFill>
              </a:defRPr>
            </a:lvl9p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endParaRPr lang="en-GB">
              <a:solidFill>
                <a:srgbClr val="FFFFFF"/>
              </a:solidFill>
            </a:endParaRPr>
          </a:p>
        </p:txBody>
      </p:sp>
      <p:sp>
        <p:nvSpPr>
          <p:cNvPr id="7" name="Slide Number Placeholder 5"/>
          <p:cNvSpPr>
            <a:spLocks noGrp="1"/>
          </p:cNvSpPr>
          <p:nvPr>
            <p:ph type="sldNum" sz="quarter" idx="11"/>
          </p:nvPr>
        </p:nvSpPr>
        <p:spPr>
          <a:xfrm>
            <a:off x="7086600" y="6477000"/>
            <a:ext cx="1527175" cy="152400"/>
          </a:xfrm>
          <a:prstGeom prst="rect">
            <a:avLst/>
          </a:prstGeom>
        </p:spPr>
        <p:txBody>
          <a:bodyPr lIns="0" tIns="0" rIns="0" bIns="0" anchor="t" anchorCtr="0">
            <a:noAutofit/>
          </a:bodyPr>
          <a:lstStyle>
            <a:lvl1pPr algn="r" rtl="0" fontAlgn="auto">
              <a:spcBef>
                <a:spcPts val="0"/>
              </a:spcBef>
              <a:spcAft>
                <a:spcPts val="0"/>
              </a:spcAft>
              <a:defRPr sz="1000">
                <a:solidFill>
                  <a:schemeClr val="bg1"/>
                </a:solidFill>
                <a:latin typeface="Arial" pitchFamily="34" charset="0"/>
                <a:cs typeface="Arial" pitchFamily="34" charset="0"/>
              </a:defRPr>
            </a:lvl1pPr>
          </a:lstStyle>
          <a:p>
            <a:pPr>
              <a:defRPr/>
            </a:pPr>
            <a:fld id="{752CAC72-6EFA-4470-9F18-E2E513F81E65}" type="slidenum">
              <a:rPr lang="en-GB">
                <a:solidFill>
                  <a:srgbClr val="FFFFFF"/>
                </a:solidFill>
              </a:rPr>
              <a:pPr>
                <a:defRPr/>
              </a:pPr>
              <a:t>‹#›</a:t>
            </a:fld>
            <a:endParaRPr lang="en-GB">
              <a:solidFill>
                <a:srgbClr val="FFFFFF"/>
              </a:solidFill>
            </a:endParaRPr>
          </a:p>
        </p:txBody>
      </p:sp>
      <p:sp>
        <p:nvSpPr>
          <p:cNvPr id="8" name="Date Placeholder 3"/>
          <p:cNvSpPr>
            <a:spLocks noGrp="1"/>
          </p:cNvSpPr>
          <p:nvPr>
            <p:ph type="dt" sz="half" idx="12"/>
          </p:nvPr>
        </p:nvSpPr>
        <p:spPr/>
        <p:txBody>
          <a:bodyPr/>
          <a:lstStyle>
            <a:lvl1pPr algn="r">
              <a:defRPr sz="1000">
                <a:solidFill>
                  <a:schemeClr val="bg1"/>
                </a:solidFill>
                <a:latin typeface="Arial" pitchFamily="34" charset="0"/>
                <a:cs typeface="Arial" pitchFamily="34" charset="0"/>
              </a:defRPr>
            </a:lvl1pPr>
          </a:lstStyle>
          <a:p>
            <a:pPr>
              <a:defRPr/>
            </a:pPr>
            <a:endParaRPr lang="en-GB">
              <a:solidFill>
                <a:srgbClr val="FFFFFF"/>
              </a:solidFill>
            </a:endParaRPr>
          </a:p>
        </p:txBody>
      </p:sp>
    </p:spTree>
    <p:extLst>
      <p:ext uri="{BB962C8B-B14F-4D97-AF65-F5344CB8AC3E}">
        <p14:creationId xmlns:p14="http://schemas.microsoft.com/office/powerpoint/2010/main" val="391668375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algn="l" rtl="0">
              <a:defRPr/>
            </a:pPr>
            <a:r>
              <a:rPr lang="en-GB" sz="1000">
                <a:solidFill>
                  <a:srgbClr val="000000"/>
                </a:solidFill>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1"/>
            <a:ext cx="8077200" cy="1066799"/>
          </a:xfrm>
        </p:spPr>
        <p:txBody>
          <a:bodyPr>
            <a:noAutofit/>
          </a:bodyPr>
          <a:lstStyle>
            <a:lvl1pPr>
              <a:lnSpc>
                <a:spcPct val="90000"/>
              </a:lnSpc>
              <a:defRPr sz="3200">
                <a:solidFill>
                  <a:schemeClr val="tx1"/>
                </a:solidFill>
              </a:defRPr>
            </a:lvl1pPr>
          </a:lstStyle>
          <a:p>
            <a:r>
              <a:rPr lang="he-IL" noProof="0" smtClean="0"/>
              <a:t>לחץ כדי לערוך סגנון כותרת של תבנית בסיס</a:t>
            </a:r>
            <a:endParaRPr lang="en-GB" noProof="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l">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smtClean="0"/>
              <a:t>לחץ כדי לערוך סגנון כותרת משנה של תבנית בסיס</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7" name="Date Placeholder 3"/>
          <p:cNvSpPr>
            <a:spLocks noGrp="1"/>
          </p:cNvSpPr>
          <p:nvPr>
            <p:ph type="dt" sz="half" idx="11"/>
          </p:nvPr>
        </p:nvSpPr>
        <p:spPr/>
        <p:txBody>
          <a:bodyPr/>
          <a:lstStyle>
            <a:lvl1pPr algn="r">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214519107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4" name="TextBox 3"/>
          <p:cNvSpPr txBox="1"/>
          <p:nvPr/>
        </p:nvSpPr>
        <p:spPr>
          <a:xfrm>
            <a:off x="533400" y="6477000"/>
            <a:ext cx="2590800" cy="152400"/>
          </a:xfrm>
          <a:prstGeom prst="rect">
            <a:avLst/>
          </a:prstGeom>
          <a:noFill/>
        </p:spPr>
        <p:txBody>
          <a:bodyPr lIns="0" tIns="0" rIns="0" bIns="0"/>
          <a:lstStyle/>
          <a:p>
            <a:pPr algn="l" rtl="0">
              <a:defRPr/>
            </a:pPr>
            <a:r>
              <a:rPr lang="en-GB" sz="1000">
                <a:solidFill>
                  <a:srgbClr val="FFFFFF"/>
                </a:solidFill>
                <a:cs typeface="Arial" pitchFamily="34" charset="0"/>
              </a:rPr>
              <a:t>PwC</a:t>
            </a:r>
          </a:p>
        </p:txBody>
      </p:sp>
      <p:cxnSp>
        <p:nvCxnSpPr>
          <p:cNvPr id="5" name="Shape 4"/>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baseline="0">
                <a:solidFill>
                  <a:schemeClr val="bg1"/>
                </a:solidFill>
              </a:defRPr>
            </a:lvl1pPr>
          </a:lstStyle>
          <a:p>
            <a:r>
              <a:rPr lang="he-IL" noProof="0" smtClean="0"/>
              <a:t>לחץ כדי לערוך סגנון כותרת של תבנית בסיס</a:t>
            </a:r>
            <a:endParaRPr lang="en-GB" noProof="0"/>
          </a:p>
        </p:txBody>
      </p:sp>
      <p:sp>
        <p:nvSpPr>
          <p:cNvPr id="22" name="Subtitle 2"/>
          <p:cNvSpPr>
            <a:spLocks noGrp="1"/>
          </p:cNvSpPr>
          <p:nvPr>
            <p:ph type="subTitle" idx="1"/>
          </p:nvPr>
        </p:nvSpPr>
        <p:spPr bwMode="black">
          <a:xfrm>
            <a:off x="533400" y="1905000"/>
            <a:ext cx="8077200" cy="1371600"/>
          </a:xfrm>
        </p:spPr>
        <p:txBody>
          <a:bodyPr>
            <a:noAutofit/>
          </a:bodyPr>
          <a:lstStyle>
            <a:lvl1pPr marL="0" indent="0" algn="l">
              <a:lnSpc>
                <a:spcPct val="90000"/>
              </a:lnSpc>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smtClean="0"/>
          </a:p>
        </p:txBody>
      </p:sp>
      <p:sp>
        <p:nvSpPr>
          <p:cNvPr id="6" name="Footer Placeholder 4"/>
          <p:cNvSpPr>
            <a:spLocks noGrp="1"/>
          </p:cNvSpPr>
          <p:nvPr>
            <p:ph type="ftr" sz="quarter" idx="10"/>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endParaRPr lang="en-GB">
              <a:solidFill>
                <a:srgbClr val="FFFFFF"/>
              </a:solidFill>
            </a:endParaRPr>
          </a:p>
        </p:txBody>
      </p:sp>
      <p:sp>
        <p:nvSpPr>
          <p:cNvPr id="7" name="Date Placeholder 3"/>
          <p:cNvSpPr>
            <a:spLocks noGrp="1"/>
          </p:cNvSpPr>
          <p:nvPr>
            <p:ph type="dt" sz="half" idx="11"/>
          </p:nvPr>
        </p:nvSpPr>
        <p:spPr/>
        <p:txBody>
          <a:bodyPr/>
          <a:lstStyle>
            <a:lvl1pPr algn="r">
              <a:defRPr sz="1000">
                <a:solidFill>
                  <a:schemeClr val="bg1"/>
                </a:solidFill>
                <a:latin typeface="Arial" pitchFamily="34" charset="0"/>
                <a:cs typeface="Arial" pitchFamily="34" charset="0"/>
              </a:defRPr>
            </a:lvl1pPr>
          </a:lstStyle>
          <a:p>
            <a:pPr>
              <a:defRPr/>
            </a:pPr>
            <a:endParaRPr lang="en-GB">
              <a:solidFill>
                <a:srgbClr val="FFFFFF"/>
              </a:solidFill>
            </a:endParaRPr>
          </a:p>
        </p:txBody>
      </p:sp>
    </p:spTree>
    <p:extLst>
      <p:ext uri="{BB962C8B-B14F-4D97-AF65-F5344CB8AC3E}">
        <p14:creationId xmlns:p14="http://schemas.microsoft.com/office/powerpoint/2010/main" val="106816916"/>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Section Divider: Content">
    <p:bg>
      <p:bgPr>
        <a:solidFill>
          <a:schemeClr val="tx2"/>
        </a:solidFill>
        <a:effectLst/>
      </p:bgPr>
    </p:bg>
    <p:spTree>
      <p:nvGrpSpPr>
        <p:cNvPr id="1" name=""/>
        <p:cNvGrpSpPr/>
        <p:nvPr/>
      </p:nvGrpSpPr>
      <p:grpSpPr>
        <a:xfrm>
          <a:off x="0" y="0"/>
          <a:ext cx="0" cy="0"/>
          <a:chOff x="0" y="0"/>
          <a:chExt cx="0" cy="0"/>
        </a:xfrm>
      </p:grpSpPr>
      <p:sp>
        <p:nvSpPr>
          <p:cNvPr id="5" name="TextBox 4"/>
          <p:cNvSpPr txBox="1"/>
          <p:nvPr/>
        </p:nvSpPr>
        <p:spPr>
          <a:xfrm>
            <a:off x="533400" y="6477000"/>
            <a:ext cx="2590800" cy="152400"/>
          </a:xfrm>
          <a:prstGeom prst="rect">
            <a:avLst/>
          </a:prstGeom>
          <a:noFill/>
        </p:spPr>
        <p:txBody>
          <a:bodyPr lIns="0" tIns="0" rIns="0" bIns="0"/>
          <a:lstStyle/>
          <a:p>
            <a:pPr algn="l" rtl="0">
              <a:defRPr/>
            </a:pPr>
            <a:r>
              <a:rPr lang="en-GB" sz="1000">
                <a:solidFill>
                  <a:srgbClr val="FFFFFF"/>
                </a:solidFill>
                <a:cs typeface="Arial" pitchFamily="34" charset="0"/>
              </a:rPr>
              <a:t>PwC</a:t>
            </a:r>
          </a:p>
        </p:txBody>
      </p:sp>
      <p:cxnSp>
        <p:nvCxnSpPr>
          <p:cNvPr id="6" name="Shape 5"/>
          <p:cNvCxnSpPr/>
          <p:nvPr/>
        </p:nvCxnSpPr>
        <p:spPr>
          <a:xfrm rot="5400000" flipH="1" flipV="1">
            <a:off x="4419600" y="-3429000"/>
            <a:ext cx="152400"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itle 1"/>
          <p:cNvSpPr>
            <a:spLocks noGrp="1"/>
          </p:cNvSpPr>
          <p:nvPr>
            <p:ph type="ctrTitle"/>
          </p:nvPr>
        </p:nvSpPr>
        <p:spPr bwMode="black">
          <a:xfrm>
            <a:off x="533400" y="685800"/>
            <a:ext cx="8077200" cy="1066800"/>
          </a:xfrm>
        </p:spPr>
        <p:txBody>
          <a:bodyPr>
            <a:noAutofit/>
          </a:bodyPr>
          <a:lstStyle>
            <a:lvl1pPr>
              <a:lnSpc>
                <a:spcPct val="90000"/>
              </a:lnSpc>
              <a:defRPr sz="3200">
                <a:solidFill>
                  <a:schemeClr val="bg1"/>
                </a:solidFill>
              </a:defRPr>
            </a:lvl1pPr>
          </a:lstStyle>
          <a:p>
            <a:r>
              <a:rPr lang="he-IL" noProof="0" smtClean="0"/>
              <a:t>לחץ כדי לערוך סגנון כותרת של תבנית בסיס</a:t>
            </a:r>
            <a:endParaRPr lang="en-GB" noProof="0" smtClean="0"/>
          </a:p>
        </p:txBody>
      </p:sp>
      <p:sp>
        <p:nvSpPr>
          <p:cNvPr id="20" name="Content Placeholder 19"/>
          <p:cNvSpPr>
            <a:spLocks noGrp="1"/>
          </p:cNvSpPr>
          <p:nvPr>
            <p:ph sz="quarter" idx="13"/>
          </p:nvPr>
        </p:nvSpPr>
        <p:spPr>
          <a:xfrm>
            <a:off x="533401" y="2819400"/>
            <a:ext cx="3962399" cy="3352800"/>
          </a:xfrm>
        </p:spPr>
        <p:txBody>
          <a:bodyPr/>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vl6pPr>
              <a:buClr>
                <a:schemeClr val="bg1"/>
              </a:buClr>
              <a:defRPr>
                <a:solidFill>
                  <a:schemeClr val="bg1"/>
                </a:solidFill>
              </a:defRPr>
            </a:lvl6pPr>
            <a:lvl7pPr>
              <a:defRPr>
                <a:solidFill>
                  <a:schemeClr val="bg1"/>
                </a:solidFill>
              </a:defRPr>
            </a:lvl7pPr>
            <a:lvl8pPr>
              <a:defRPr>
                <a:solidFill>
                  <a:schemeClr val="bg1"/>
                </a:solidFill>
              </a:defRPr>
            </a:lvl8pPr>
            <a:lvl9pPr>
              <a:defRPr>
                <a:solidFill>
                  <a:schemeClr val="bg1"/>
                </a:solidFill>
              </a:defRPr>
            </a:lvl9pPr>
          </a:lstStyle>
          <a:p>
            <a:pPr lvl="0"/>
            <a:r>
              <a:rPr lang="he-IL" noProof="0" smtClean="0"/>
              <a:t>לחץ כדי לערוך סגנונות טקסט של תבנית בסיס</a:t>
            </a:r>
          </a:p>
          <a:p>
            <a:pPr lvl="1"/>
            <a:r>
              <a:rPr lang="he-IL" noProof="0" smtClean="0"/>
              <a:t>רמה שנייה</a:t>
            </a:r>
          </a:p>
          <a:p>
            <a:pPr lvl="2"/>
            <a:r>
              <a:rPr lang="he-IL" noProof="0" smtClean="0"/>
              <a:t>רמה שלישית</a:t>
            </a:r>
          </a:p>
          <a:p>
            <a:pPr lvl="3"/>
            <a:r>
              <a:rPr lang="he-IL" noProof="0" smtClean="0"/>
              <a:t>רמה רביעית</a:t>
            </a:r>
          </a:p>
          <a:p>
            <a:pPr lvl="4"/>
            <a:r>
              <a:rPr lang="he-IL" noProof="0" smtClean="0"/>
              <a:t>רמה חמישית</a:t>
            </a:r>
            <a:endParaRPr lang="en-GB" noProof="0" smtClean="0"/>
          </a:p>
        </p:txBody>
      </p:sp>
      <p:sp>
        <p:nvSpPr>
          <p:cNvPr id="33" name="Subtitle 2"/>
          <p:cNvSpPr>
            <a:spLocks noGrp="1"/>
          </p:cNvSpPr>
          <p:nvPr>
            <p:ph type="subTitle" idx="1"/>
          </p:nvPr>
        </p:nvSpPr>
        <p:spPr bwMode="black">
          <a:xfrm>
            <a:off x="533400" y="1905001"/>
            <a:ext cx="8077200" cy="762000"/>
          </a:xfrm>
        </p:spPr>
        <p:txBody>
          <a:bodyPr>
            <a:noAutofit/>
          </a:bodyPr>
          <a:lstStyle>
            <a:lvl1pPr marL="0" indent="0" algn="l">
              <a:lnSpc>
                <a:spcPct val="90000"/>
              </a:lnSpc>
              <a:buNone/>
              <a:defRPr sz="320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smtClean="0"/>
          </a:p>
        </p:txBody>
      </p:sp>
      <p:sp>
        <p:nvSpPr>
          <p:cNvPr id="7" name="Footer Placeholder 4"/>
          <p:cNvSpPr>
            <a:spLocks noGrp="1"/>
          </p:cNvSpPr>
          <p:nvPr>
            <p:ph type="ftr" sz="quarter" idx="14"/>
          </p:nvPr>
        </p:nvSpPr>
        <p:spPr>
          <a:xfrm>
            <a:off x="533400" y="6324600"/>
            <a:ext cx="5257800" cy="152400"/>
          </a:xfrm>
        </p:spPr>
        <p:txBody>
          <a:bodyPr/>
          <a:lstStyle>
            <a:lvl1pPr algn="l">
              <a:defRPr sz="1000">
                <a:solidFill>
                  <a:schemeClr val="bg1"/>
                </a:solidFill>
                <a:latin typeface="Arial" pitchFamily="34" charset="0"/>
                <a:cs typeface="Arial" pitchFamily="34" charset="0"/>
              </a:defRPr>
            </a:lvl1pPr>
          </a:lstStyle>
          <a:p>
            <a:pPr>
              <a:defRPr/>
            </a:pPr>
            <a:endParaRPr lang="en-GB">
              <a:solidFill>
                <a:srgbClr val="FFFFFF"/>
              </a:solidFill>
            </a:endParaRPr>
          </a:p>
        </p:txBody>
      </p:sp>
      <p:sp>
        <p:nvSpPr>
          <p:cNvPr id="8" name="Date Placeholder 3"/>
          <p:cNvSpPr>
            <a:spLocks noGrp="1"/>
          </p:cNvSpPr>
          <p:nvPr>
            <p:ph type="dt" sz="half" idx="15"/>
          </p:nvPr>
        </p:nvSpPr>
        <p:spPr/>
        <p:txBody>
          <a:bodyPr/>
          <a:lstStyle>
            <a:lvl1pPr algn="r">
              <a:defRPr sz="1000">
                <a:solidFill>
                  <a:schemeClr val="bg1"/>
                </a:solidFill>
                <a:latin typeface="Arial" pitchFamily="34" charset="0"/>
                <a:cs typeface="Arial" pitchFamily="34" charset="0"/>
              </a:defRPr>
            </a:lvl1pPr>
          </a:lstStyle>
          <a:p>
            <a:pPr>
              <a:defRPr/>
            </a:pPr>
            <a:endParaRPr lang="en-GB">
              <a:solidFill>
                <a:srgbClr val="FFFFFF"/>
              </a:solidFill>
            </a:endParaRPr>
          </a:p>
        </p:txBody>
      </p:sp>
    </p:spTree>
    <p:extLst>
      <p:ext uri="{BB962C8B-B14F-4D97-AF65-F5344CB8AC3E}">
        <p14:creationId xmlns:p14="http://schemas.microsoft.com/office/powerpoint/2010/main" val="28199287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Cover Slide: Fixed Logo">
    <p:spTree>
      <p:nvGrpSpPr>
        <p:cNvPr id="1" name=""/>
        <p:cNvGrpSpPr/>
        <p:nvPr/>
      </p:nvGrpSpPr>
      <p:grpSpPr>
        <a:xfrm>
          <a:off x="0" y="0"/>
          <a:ext cx="0" cy="0"/>
          <a:chOff x="0" y="0"/>
          <a:chExt cx="0" cy="0"/>
        </a:xfrm>
      </p:grpSpPr>
      <p:cxnSp>
        <p:nvCxnSpPr>
          <p:cNvPr id="5" name="Shape 4"/>
          <p:cNvCxnSpPr/>
          <p:nvPr/>
        </p:nvCxnSpPr>
        <p:spPr>
          <a:xfrm rot="5400000" flipH="1" flipV="1">
            <a:off x="5095875" y="-2733675"/>
            <a:ext cx="152400" cy="683895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 name="Group 101"/>
          <p:cNvGrpSpPr>
            <a:grpSpLocks noChangeAspect="1"/>
          </p:cNvGrpSpPr>
          <p:nvPr userDrawn="1"/>
        </p:nvGrpSpPr>
        <p:grpSpPr bwMode="auto">
          <a:xfrm>
            <a:off x="968375" y="5768975"/>
            <a:ext cx="1231900" cy="935038"/>
            <a:chOff x="518032" y="-1032869"/>
            <a:chExt cx="6161413" cy="4678943"/>
          </a:xfrm>
        </p:grpSpPr>
        <p:grpSp>
          <p:nvGrpSpPr>
            <p:cNvPr id="7" name="Group 73"/>
            <p:cNvGrpSpPr>
              <a:grpSpLocks noChangeAspect="1"/>
            </p:cNvGrpSpPr>
            <p:nvPr/>
          </p:nvGrpSpPr>
          <p:grpSpPr bwMode="auto">
            <a:xfrm>
              <a:off x="4438637" y="-1032863"/>
              <a:ext cx="2240792" cy="2011550"/>
              <a:chOff x="1905000" y="5715000"/>
              <a:chExt cx="445770" cy="381000"/>
            </a:xfrm>
          </p:grpSpPr>
          <p:sp>
            <p:nvSpPr>
              <p:cNvPr id="11" name="Rectangle 25"/>
              <p:cNvSpPr>
                <a:spLocks noChangeArrowheads="1"/>
              </p:cNvSpPr>
              <p:nvPr userDrawn="1"/>
            </p:nvSpPr>
            <p:spPr bwMode="gray">
              <a:xfrm>
                <a:off x="2293910" y="5987336"/>
                <a:ext cx="56863" cy="108333"/>
              </a:xfrm>
              <a:prstGeom prst="rect">
                <a:avLst/>
              </a:prstGeom>
              <a:solidFill>
                <a:srgbClr val="F445F6"/>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2" name="Rectangle 26"/>
              <p:cNvSpPr>
                <a:spLocks noChangeArrowheads="1"/>
              </p:cNvSpPr>
              <p:nvPr userDrawn="1"/>
            </p:nvSpPr>
            <p:spPr bwMode="gray">
              <a:xfrm>
                <a:off x="2132798" y="5757128"/>
                <a:ext cx="44227" cy="67708"/>
              </a:xfrm>
              <a:prstGeom prst="rect">
                <a:avLst/>
              </a:prstGeom>
              <a:solidFill>
                <a:srgbClr val="F6B67F"/>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3" name="Rectangle 27"/>
              <p:cNvSpPr>
                <a:spLocks noChangeArrowheads="1"/>
              </p:cNvSpPr>
              <p:nvPr userDrawn="1"/>
            </p:nvSpPr>
            <p:spPr bwMode="gray">
              <a:xfrm>
                <a:off x="1905345" y="5714999"/>
                <a:ext cx="227452" cy="42129"/>
              </a:xfrm>
              <a:prstGeom prst="rect">
                <a:avLst/>
              </a:prstGeom>
              <a:solidFill>
                <a:srgbClr val="F48F17"/>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4" name="Rectangle 28"/>
              <p:cNvSpPr>
                <a:spLocks noChangeArrowheads="1"/>
              </p:cNvSpPr>
              <p:nvPr userDrawn="1"/>
            </p:nvSpPr>
            <p:spPr bwMode="gray">
              <a:xfrm>
                <a:off x="1905345" y="5757128"/>
                <a:ext cx="227452" cy="67708"/>
              </a:xfrm>
              <a:prstGeom prst="rect">
                <a:avLst/>
              </a:prstGeom>
              <a:solidFill>
                <a:srgbClr val="EB660B"/>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5" name="Rectangle 29"/>
              <p:cNvSpPr>
                <a:spLocks noChangeArrowheads="1"/>
              </p:cNvSpPr>
              <p:nvPr userDrawn="1"/>
            </p:nvSpPr>
            <p:spPr bwMode="gray">
              <a:xfrm>
                <a:off x="2177025" y="5824837"/>
                <a:ext cx="116885" cy="162499"/>
              </a:xfrm>
              <a:prstGeom prst="rect">
                <a:avLst/>
              </a:prstGeom>
              <a:solidFill>
                <a:srgbClr val="F3BF09"/>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6" name="Rectangle 30"/>
              <p:cNvSpPr>
                <a:spLocks noChangeArrowheads="1"/>
              </p:cNvSpPr>
              <p:nvPr userDrawn="1"/>
            </p:nvSpPr>
            <p:spPr bwMode="gray">
              <a:xfrm>
                <a:off x="2177025" y="5987336"/>
                <a:ext cx="116885" cy="108333"/>
              </a:xfrm>
              <a:prstGeom prst="rect">
                <a:avLst/>
              </a:prstGeom>
              <a:solidFill>
                <a:srgbClr val="E93409"/>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7" name="Rectangle 31"/>
              <p:cNvSpPr>
                <a:spLocks noChangeArrowheads="1"/>
              </p:cNvSpPr>
              <p:nvPr userDrawn="1"/>
            </p:nvSpPr>
            <p:spPr bwMode="gray">
              <a:xfrm>
                <a:off x="2132798" y="5824837"/>
                <a:ext cx="44227" cy="162499"/>
              </a:xfrm>
              <a:prstGeom prst="rect">
                <a:avLst/>
              </a:prstGeom>
              <a:solidFill>
                <a:srgbClr val="EA880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8" name="Rectangle 32"/>
              <p:cNvSpPr>
                <a:spLocks noChangeArrowheads="1"/>
              </p:cNvSpPr>
              <p:nvPr userDrawn="1"/>
            </p:nvSpPr>
            <p:spPr bwMode="gray">
              <a:xfrm>
                <a:off x="2132798" y="5987336"/>
                <a:ext cx="44227" cy="108333"/>
              </a:xfrm>
              <a:prstGeom prst="rect">
                <a:avLst/>
              </a:prstGeom>
              <a:solidFill>
                <a:srgbClr val="E0250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9" name="Freeform 33"/>
              <p:cNvSpPr>
                <a:spLocks/>
              </p:cNvSpPr>
              <p:nvPr userDrawn="1"/>
            </p:nvSpPr>
            <p:spPr bwMode="gray">
              <a:xfrm>
                <a:off x="1905345" y="5824837"/>
                <a:ext cx="227452" cy="162499"/>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algn="l" rtl="0">
                  <a:defRPr/>
                </a:pPr>
                <a:endParaRPr lang="en-GB">
                  <a:solidFill>
                    <a:srgbClr val="000000"/>
                  </a:solidFill>
                  <a:cs typeface="Arial" pitchFamily="34" charset="0"/>
                </a:endParaRPr>
              </a:p>
            </p:txBody>
          </p:sp>
          <p:sp>
            <p:nvSpPr>
              <p:cNvPr id="20" name="Rectangle 34"/>
              <p:cNvSpPr>
                <a:spLocks noChangeArrowheads="1"/>
              </p:cNvSpPr>
              <p:nvPr userDrawn="1"/>
            </p:nvSpPr>
            <p:spPr bwMode="gray">
              <a:xfrm>
                <a:off x="2045924" y="5987336"/>
                <a:ext cx="86874" cy="108333"/>
              </a:xfrm>
              <a:prstGeom prst="rect">
                <a:avLst/>
              </a:prstGeom>
              <a:solidFill>
                <a:srgbClr val="D614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1" name="Rectangle 35"/>
              <p:cNvSpPr>
                <a:spLocks noChangeArrowheads="1"/>
              </p:cNvSpPr>
              <p:nvPr userDrawn="1"/>
            </p:nvSpPr>
            <p:spPr bwMode="gray">
              <a:xfrm>
                <a:off x="1905345" y="5933169"/>
                <a:ext cx="140579" cy="54166"/>
              </a:xfrm>
              <a:prstGeom prst="rect">
                <a:avLst/>
              </a:prstGeom>
              <a:solidFill>
                <a:srgbClr val="C93C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2" name="Rectangle 36"/>
              <p:cNvSpPr>
                <a:spLocks noChangeArrowheads="1"/>
              </p:cNvSpPr>
              <p:nvPr userDrawn="1"/>
            </p:nvSpPr>
            <p:spPr bwMode="gray">
              <a:xfrm>
                <a:off x="1905345" y="5987336"/>
                <a:ext cx="140579" cy="108333"/>
              </a:xfrm>
              <a:prstGeom prst="rect">
                <a:avLst/>
              </a:prstGeom>
              <a:solidFill>
                <a:srgbClr val="C010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3" name="Rectangle 25"/>
              <p:cNvSpPr>
                <a:spLocks noChangeArrowheads="1"/>
              </p:cNvSpPr>
              <p:nvPr/>
            </p:nvSpPr>
            <p:spPr bwMode="gray">
              <a:xfrm>
                <a:off x="2293910" y="5987336"/>
                <a:ext cx="56863" cy="108333"/>
              </a:xfrm>
              <a:prstGeom prst="rect">
                <a:avLst/>
              </a:prstGeom>
              <a:solidFill>
                <a:srgbClr val="F445F6"/>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4" name="Rectangle 26"/>
              <p:cNvSpPr>
                <a:spLocks noChangeArrowheads="1"/>
              </p:cNvSpPr>
              <p:nvPr/>
            </p:nvSpPr>
            <p:spPr bwMode="gray">
              <a:xfrm>
                <a:off x="2132798" y="5757128"/>
                <a:ext cx="44227" cy="67708"/>
              </a:xfrm>
              <a:prstGeom prst="rect">
                <a:avLst/>
              </a:prstGeom>
              <a:solidFill>
                <a:srgbClr val="F6B67F"/>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5" name="Rectangle 27"/>
              <p:cNvSpPr>
                <a:spLocks noChangeArrowheads="1"/>
              </p:cNvSpPr>
              <p:nvPr/>
            </p:nvSpPr>
            <p:spPr bwMode="gray">
              <a:xfrm>
                <a:off x="1905345" y="5714999"/>
                <a:ext cx="227452" cy="42129"/>
              </a:xfrm>
              <a:prstGeom prst="rect">
                <a:avLst/>
              </a:prstGeom>
              <a:solidFill>
                <a:srgbClr val="F48F17"/>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6" name="Rectangle 28"/>
              <p:cNvSpPr>
                <a:spLocks noChangeArrowheads="1"/>
              </p:cNvSpPr>
              <p:nvPr/>
            </p:nvSpPr>
            <p:spPr bwMode="gray">
              <a:xfrm>
                <a:off x="1905345" y="5757128"/>
                <a:ext cx="227452" cy="67708"/>
              </a:xfrm>
              <a:prstGeom prst="rect">
                <a:avLst/>
              </a:prstGeom>
              <a:solidFill>
                <a:srgbClr val="EB660B"/>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7" name="Rectangle 29"/>
              <p:cNvSpPr>
                <a:spLocks noChangeArrowheads="1"/>
              </p:cNvSpPr>
              <p:nvPr/>
            </p:nvSpPr>
            <p:spPr bwMode="gray">
              <a:xfrm>
                <a:off x="2177025" y="5824837"/>
                <a:ext cx="116885" cy="162499"/>
              </a:xfrm>
              <a:prstGeom prst="rect">
                <a:avLst/>
              </a:prstGeom>
              <a:solidFill>
                <a:srgbClr val="F3BF09"/>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8" name="Rectangle 30"/>
              <p:cNvSpPr>
                <a:spLocks noChangeArrowheads="1"/>
              </p:cNvSpPr>
              <p:nvPr/>
            </p:nvSpPr>
            <p:spPr bwMode="gray">
              <a:xfrm>
                <a:off x="2177025" y="5987336"/>
                <a:ext cx="116885" cy="108333"/>
              </a:xfrm>
              <a:prstGeom prst="rect">
                <a:avLst/>
              </a:prstGeom>
              <a:solidFill>
                <a:srgbClr val="E93409"/>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9" name="Rectangle 31"/>
              <p:cNvSpPr>
                <a:spLocks noChangeArrowheads="1"/>
              </p:cNvSpPr>
              <p:nvPr/>
            </p:nvSpPr>
            <p:spPr bwMode="gray">
              <a:xfrm>
                <a:off x="2132798" y="5824837"/>
                <a:ext cx="44227" cy="162499"/>
              </a:xfrm>
              <a:prstGeom prst="rect">
                <a:avLst/>
              </a:prstGeom>
              <a:solidFill>
                <a:srgbClr val="EA880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30" name="Rectangle 32"/>
              <p:cNvSpPr>
                <a:spLocks noChangeArrowheads="1"/>
              </p:cNvSpPr>
              <p:nvPr/>
            </p:nvSpPr>
            <p:spPr bwMode="gray">
              <a:xfrm>
                <a:off x="2132798" y="5987336"/>
                <a:ext cx="44227" cy="108333"/>
              </a:xfrm>
              <a:prstGeom prst="rect">
                <a:avLst/>
              </a:prstGeom>
              <a:solidFill>
                <a:srgbClr val="E0250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31" name="Freeform 33"/>
              <p:cNvSpPr>
                <a:spLocks/>
              </p:cNvSpPr>
              <p:nvPr/>
            </p:nvSpPr>
            <p:spPr bwMode="gray">
              <a:xfrm>
                <a:off x="1905345" y="5824837"/>
                <a:ext cx="227452" cy="162499"/>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a:lstStyle/>
              <a:p>
                <a:pPr algn="l" rtl="0">
                  <a:defRPr/>
                </a:pPr>
                <a:endParaRPr lang="en-GB">
                  <a:solidFill>
                    <a:srgbClr val="000000"/>
                  </a:solidFill>
                  <a:cs typeface="Arial" pitchFamily="34" charset="0"/>
                </a:endParaRPr>
              </a:p>
            </p:txBody>
          </p:sp>
          <p:sp>
            <p:nvSpPr>
              <p:cNvPr id="32" name="Rectangle 34"/>
              <p:cNvSpPr>
                <a:spLocks noChangeArrowheads="1"/>
              </p:cNvSpPr>
              <p:nvPr/>
            </p:nvSpPr>
            <p:spPr bwMode="gray">
              <a:xfrm>
                <a:off x="2045924" y="5987336"/>
                <a:ext cx="86874" cy="108333"/>
              </a:xfrm>
              <a:prstGeom prst="rect">
                <a:avLst/>
              </a:prstGeom>
              <a:solidFill>
                <a:srgbClr val="D614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33" name="Rectangle 35"/>
              <p:cNvSpPr>
                <a:spLocks noChangeArrowheads="1"/>
              </p:cNvSpPr>
              <p:nvPr/>
            </p:nvSpPr>
            <p:spPr bwMode="gray">
              <a:xfrm>
                <a:off x="1905345" y="5933169"/>
                <a:ext cx="140579" cy="54166"/>
              </a:xfrm>
              <a:prstGeom prst="rect">
                <a:avLst/>
              </a:prstGeom>
              <a:solidFill>
                <a:srgbClr val="C93C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34" name="Rectangle 36"/>
              <p:cNvSpPr>
                <a:spLocks noChangeArrowheads="1"/>
              </p:cNvSpPr>
              <p:nvPr/>
            </p:nvSpPr>
            <p:spPr bwMode="gray">
              <a:xfrm>
                <a:off x="1905345" y="5987336"/>
                <a:ext cx="140579" cy="108333"/>
              </a:xfrm>
              <a:prstGeom prst="rect">
                <a:avLst/>
              </a:prstGeom>
              <a:solidFill>
                <a:srgbClr val="C010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grpSp>
        <p:grpSp>
          <p:nvGrpSpPr>
            <p:cNvPr id="8" name="Group 32"/>
            <p:cNvGrpSpPr>
              <a:grpSpLocks/>
            </p:cNvGrpSpPr>
            <p:nvPr/>
          </p:nvGrpSpPr>
          <p:grpSpPr bwMode="auto">
            <a:xfrm>
              <a:off x="518032" y="978681"/>
              <a:ext cx="4572000" cy="2667393"/>
              <a:chOff x="518032" y="978681"/>
              <a:chExt cx="4572000" cy="2667393"/>
            </a:xfrm>
          </p:grpSpPr>
          <p:sp>
            <p:nvSpPr>
              <p:cNvPr id="9" name="Rectangle 37"/>
              <p:cNvSpPr>
                <a:spLocks noChangeArrowheads="1"/>
              </p:cNvSpPr>
              <p:nvPr userDrawn="1"/>
            </p:nvSpPr>
            <p:spPr bwMode="black">
              <a:xfrm>
                <a:off x="3297020" y="976935"/>
                <a:ext cx="1143355" cy="262145"/>
              </a:xfrm>
              <a:prstGeom prst="rect">
                <a:avLst/>
              </a:prstGeom>
              <a:solidFill>
                <a:srgbClr val="A100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0" name="Freeform 7"/>
              <p:cNvSpPr>
                <a:spLocks noEditPoints="1"/>
              </p:cNvSpPr>
              <p:nvPr userDrawn="1"/>
            </p:nvSpPr>
            <p:spPr bwMode="black">
              <a:xfrm>
                <a:off x="518032" y="1922252"/>
                <a:ext cx="4573420" cy="1723822"/>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algn="l" rtl="0">
                  <a:defRPr/>
                </a:pPr>
                <a:endParaRPr lang="en-GB">
                  <a:solidFill>
                    <a:srgbClr val="000000"/>
                  </a:solidFill>
                  <a:cs typeface="Arial" pitchFamily="34" charset="0"/>
                </a:endParaRPr>
              </a:p>
            </p:txBody>
          </p:sp>
        </p:grpSp>
      </p:grpSp>
      <p:sp>
        <p:nvSpPr>
          <p:cNvPr id="142" name="Title 1"/>
          <p:cNvSpPr>
            <a:spLocks noGrp="1"/>
          </p:cNvSpPr>
          <p:nvPr>
            <p:ph type="ctrTitle"/>
          </p:nvPr>
        </p:nvSpPr>
        <p:spPr bwMode="black">
          <a:xfrm>
            <a:off x="1895475" y="838200"/>
            <a:ext cx="5343525" cy="914400"/>
          </a:xfrm>
        </p:spPr>
        <p:txBody>
          <a:bodyPr>
            <a:noAutofit/>
          </a:bodyPr>
          <a:lstStyle>
            <a:lvl1pPr>
              <a:lnSpc>
                <a:spcPct val="90000"/>
              </a:lnSpc>
              <a:defRPr sz="3200" b="1" i="1" baseline="0">
                <a:solidFill>
                  <a:schemeClr val="tx1"/>
                </a:solidFill>
              </a:defRPr>
            </a:lvl1pPr>
          </a:lstStyle>
          <a:p>
            <a:r>
              <a:rPr lang="he-IL" noProof="0" smtClean="0"/>
              <a:t>לחץ כדי לערוך סגנון כותרת של תבנית בסיס</a:t>
            </a:r>
            <a:endParaRPr lang="en-GB" noProof="0" dirty="0"/>
          </a:p>
        </p:txBody>
      </p:sp>
      <p:sp>
        <p:nvSpPr>
          <p:cNvPr id="143" name="Subtitle 2"/>
          <p:cNvSpPr>
            <a:spLocks noGrp="1"/>
          </p:cNvSpPr>
          <p:nvPr>
            <p:ph type="subTitle" idx="1"/>
          </p:nvPr>
        </p:nvSpPr>
        <p:spPr bwMode="black">
          <a:xfrm>
            <a:off x="1895475" y="1828799"/>
            <a:ext cx="5343525" cy="914401"/>
          </a:xfrm>
        </p:spPr>
        <p:txBody>
          <a:bodyPr>
            <a:noAutofit/>
          </a:bodyPr>
          <a:lstStyle>
            <a:lvl1pPr marL="0" indent="0" algn="l">
              <a:lnSpc>
                <a:spcPct val="90000"/>
              </a:lnSpc>
              <a:spcAft>
                <a:spcPts val="0"/>
              </a:spcAft>
              <a:buNone/>
              <a:defRPr sz="3200" baseline="0">
                <a:solidFill>
                  <a:schemeClr val="tx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dirty="0" smtClean="0"/>
          </a:p>
        </p:txBody>
      </p:sp>
      <p:sp>
        <p:nvSpPr>
          <p:cNvPr id="144" name="Text Placeholder 31"/>
          <p:cNvSpPr>
            <a:spLocks noGrp="1"/>
          </p:cNvSpPr>
          <p:nvPr>
            <p:ph type="body" sz="quarter" idx="10"/>
          </p:nvPr>
        </p:nvSpPr>
        <p:spPr bwMode="black">
          <a:xfrm>
            <a:off x="1895475" y="374904"/>
            <a:ext cx="4105656" cy="146304"/>
          </a:xfrm>
        </p:spPr>
        <p:txBody>
          <a:bodyPr/>
          <a:lstStyle>
            <a:lvl1pPr>
              <a:defRPr sz="1100">
                <a:solidFill>
                  <a:schemeClr val="tx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לחץ כדי לערוך סגנונות טקסט של תבנית בסיס</a:t>
            </a:r>
          </a:p>
        </p:txBody>
      </p:sp>
    </p:spTree>
    <p:extLst>
      <p:ext uri="{BB962C8B-B14F-4D97-AF65-F5344CB8AC3E}">
        <p14:creationId xmlns:p14="http://schemas.microsoft.com/office/powerpoint/2010/main" val="31595398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6" name="Group 31"/>
          <p:cNvGrpSpPr>
            <a:grpSpLocks/>
          </p:cNvGrpSpPr>
          <p:nvPr userDrawn="1"/>
        </p:nvGrpSpPr>
        <p:grpSpPr bwMode="auto">
          <a:xfrm>
            <a:off x="1752600" y="0"/>
            <a:ext cx="7391400" cy="6175375"/>
            <a:chOff x="19140488" y="13674"/>
            <a:chExt cx="7443798" cy="6145827"/>
          </a:xfrm>
        </p:grpSpPr>
        <p:sp>
          <p:nvSpPr>
            <p:cNvPr id="7"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8"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9"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0"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1"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2"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3"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4"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5"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6"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algn="l" rtl="0">
                <a:defRPr/>
              </a:pPr>
              <a:endParaRPr lang="en-GB">
                <a:solidFill>
                  <a:srgbClr val="000000"/>
                </a:solidFill>
                <a:cs typeface="Arial" pitchFamily="34" charset="0"/>
              </a:endParaRPr>
            </a:p>
          </p:txBody>
        </p:sp>
        <p:sp>
          <p:nvSpPr>
            <p:cNvPr id="17"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grpSp>
      <p:grpSp>
        <p:nvGrpSpPr>
          <p:cNvPr id="18" name="Group 31"/>
          <p:cNvGrpSpPr>
            <a:grpSpLocks/>
          </p:cNvGrpSpPr>
          <p:nvPr/>
        </p:nvGrpSpPr>
        <p:grpSpPr bwMode="auto">
          <a:xfrm>
            <a:off x="488950" y="2901950"/>
            <a:ext cx="1209675" cy="150813"/>
            <a:chOff x="489087" y="2521685"/>
            <a:chExt cx="1209752" cy="151219"/>
          </a:xfrm>
        </p:grpSpPr>
        <p:cxnSp>
          <p:nvCxnSpPr>
            <p:cNvPr id="19" name="Straight Connector 32"/>
            <p:cNvCxnSpPr/>
            <p:nvPr userDrawn="1"/>
          </p:nvCxnSpPr>
          <p:spPr>
            <a:xfrm rot="10800000">
              <a:off x="489087" y="2521685"/>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Connector 33"/>
            <p:cNvCxnSpPr/>
            <p:nvPr userDrawn="1"/>
          </p:nvCxnSpPr>
          <p:spPr>
            <a:xfrm rot="5400000">
              <a:off x="413477"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grpSp>
        <p:nvGrpSpPr>
          <p:cNvPr id="21" name="Group 32"/>
          <p:cNvGrpSpPr>
            <a:grpSpLocks/>
          </p:cNvGrpSpPr>
          <p:nvPr/>
        </p:nvGrpSpPr>
        <p:grpSpPr bwMode="auto">
          <a:xfrm>
            <a:off x="968375" y="6170613"/>
            <a:ext cx="914400" cy="533400"/>
            <a:chOff x="518032" y="978681"/>
            <a:chExt cx="4572000" cy="2667393"/>
          </a:xfrm>
        </p:grpSpPr>
        <p:sp>
          <p:nvSpPr>
            <p:cNvPr id="22"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3"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algn="l" rtl="0">
                <a:defRPr/>
              </a:pPr>
              <a:endParaRPr lang="en-GB">
                <a:solidFill>
                  <a:srgbClr val="000000"/>
                </a:solidFill>
                <a:cs typeface="Arial" pitchFamily="34" charset="0"/>
              </a:endParaRPr>
            </a:p>
          </p:txBody>
        </p:sp>
      </p:grpSp>
      <p:sp>
        <p:nvSpPr>
          <p:cNvPr id="31" name="Picture Placeholder 76"/>
          <p:cNvSpPr>
            <a:spLocks noGrp="1"/>
          </p:cNvSpPr>
          <p:nvPr>
            <p:ph type="pic" sz="quarter" idx="13"/>
          </p:nvPr>
        </p:nvSpPr>
        <p:spPr>
          <a:xfrm>
            <a:off x="609601" y="3048000"/>
            <a:ext cx="914400" cy="762000"/>
          </a:xfrm>
        </p:spPr>
        <p:txBody>
          <a:bodyPr rtlCol="0">
            <a:noAutofit/>
          </a:bodyPr>
          <a:lstStyle>
            <a:lvl1pPr>
              <a:defRPr sz="1400"/>
            </a:lvl1pPr>
          </a:lstStyle>
          <a:p>
            <a:pPr lvl="0"/>
            <a:r>
              <a:rPr lang="he-IL" noProof="0" smtClean="0"/>
              <a:t>לחץ על הסמל כדי להוסיף תמונה</a:t>
            </a:r>
            <a:endParaRPr lang="en-GB" noProof="0" dirty="0"/>
          </a:p>
        </p:txBody>
      </p:sp>
      <p:sp>
        <p:nvSpPr>
          <p:cNvPr id="4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he-IL" noProof="0" smtClean="0"/>
              <a:t>לחץ כדי לערוך סגנון כותרת של תבנית בסיס</a:t>
            </a:r>
            <a:endParaRPr lang="en-GB" noProof="0"/>
          </a:p>
        </p:txBody>
      </p:sp>
      <p:sp>
        <p:nvSpPr>
          <p:cNvPr id="46"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dirty="0" smtClean="0"/>
          </a:p>
        </p:txBody>
      </p:sp>
      <p:sp>
        <p:nvSpPr>
          <p:cNvPr id="47"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לחץ כדי לערוך סגנונות טקסט של תבנית בסיס</a:t>
            </a:r>
          </a:p>
        </p:txBody>
      </p:sp>
    </p:spTree>
    <p:extLst>
      <p:ext uri="{BB962C8B-B14F-4D97-AF65-F5344CB8AC3E}">
        <p14:creationId xmlns:p14="http://schemas.microsoft.com/office/powerpoint/2010/main" val="19329880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pPr/>
              <a:t>‹#›</a:t>
            </a:fld>
            <a:endParaRPr lang="he-IL"/>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chemeClr val="bg1"/>
                </a:solidFill>
              </a:rPr>
              <a:t>PwC Israel</a:t>
            </a:r>
            <a:endParaRPr lang="he-IL" sz="800" dirty="0">
              <a:solidFill>
                <a:schemeClr val="bg1"/>
              </a:solidFill>
            </a:endParaRPr>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Cover Slide: Picture">
    <p:spTree>
      <p:nvGrpSpPr>
        <p:cNvPr id="1" name=""/>
        <p:cNvGrpSpPr/>
        <p:nvPr/>
      </p:nvGrpSpPr>
      <p:grpSpPr>
        <a:xfrm>
          <a:off x="0" y="0"/>
          <a:ext cx="0" cy="0"/>
          <a:chOff x="0" y="0"/>
          <a:chExt cx="0" cy="0"/>
        </a:xfrm>
      </p:grpSpPr>
      <p:grpSp>
        <p:nvGrpSpPr>
          <p:cNvPr id="6" name="Group 26"/>
          <p:cNvGrpSpPr>
            <a:grpSpLocks/>
          </p:cNvGrpSpPr>
          <p:nvPr userDrawn="1"/>
        </p:nvGrpSpPr>
        <p:grpSpPr bwMode="auto">
          <a:xfrm>
            <a:off x="1752600" y="0"/>
            <a:ext cx="7391400" cy="6175375"/>
            <a:chOff x="19140488" y="13674"/>
            <a:chExt cx="7443798" cy="6145827"/>
          </a:xfrm>
        </p:grpSpPr>
        <p:sp>
          <p:nvSpPr>
            <p:cNvPr id="7"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8"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9"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0"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1" name="Rectangle 11"/>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2" name="Rectangle 12"/>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3" name="Rectangle 13"/>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4" name="Rectangle 14"/>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5" name="Rectangle 15"/>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6"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algn="l" rtl="0">
                <a:defRPr/>
              </a:pPr>
              <a:endParaRPr lang="en-GB">
                <a:solidFill>
                  <a:srgbClr val="000000"/>
                </a:solidFill>
                <a:cs typeface="Arial" pitchFamily="34" charset="0"/>
              </a:endParaRPr>
            </a:p>
          </p:txBody>
        </p:sp>
        <p:sp>
          <p:nvSpPr>
            <p:cNvPr id="18"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grpSp>
      <p:grpSp>
        <p:nvGrpSpPr>
          <p:cNvPr id="19" name="Group 32"/>
          <p:cNvGrpSpPr>
            <a:grpSpLocks/>
          </p:cNvGrpSpPr>
          <p:nvPr userDrawn="1"/>
        </p:nvGrpSpPr>
        <p:grpSpPr bwMode="auto">
          <a:xfrm>
            <a:off x="968375" y="6170613"/>
            <a:ext cx="914400" cy="533400"/>
            <a:chOff x="518032" y="978681"/>
            <a:chExt cx="4572000" cy="2667393"/>
          </a:xfrm>
        </p:grpSpPr>
        <p:sp>
          <p:nvSpPr>
            <p:cNvPr id="20"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1"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algn="l" rtl="0">
                <a:defRPr/>
              </a:pPr>
              <a:endParaRPr lang="en-GB">
                <a:solidFill>
                  <a:srgbClr val="000000"/>
                </a:solidFill>
                <a:cs typeface="Arial" pitchFamily="34" charset="0"/>
              </a:endParaRPr>
            </a:p>
          </p:txBody>
        </p:sp>
      </p:grpSp>
      <p:sp>
        <p:nvSpPr>
          <p:cNvPr id="54"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he-IL" noProof="0" smtClean="0"/>
              <a:t>לחץ כדי לערוך סגנון כותרת של תבנית בסיס</a:t>
            </a:r>
            <a:endParaRPr lang="en-GB" noProof="0" dirty="0"/>
          </a:p>
        </p:txBody>
      </p:sp>
      <p:sp>
        <p:nvSpPr>
          <p:cNvPr id="55"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dirty="0" smtClean="0"/>
          </a:p>
        </p:txBody>
      </p:sp>
      <p:sp>
        <p:nvSpPr>
          <p:cNvPr id="56"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לחץ כדי לערוך סגנונות טקסט של תבנית בסיס</a:t>
            </a:r>
          </a:p>
        </p:txBody>
      </p:sp>
      <p:sp>
        <p:nvSpPr>
          <p:cNvPr id="17" name="Picture Placeholder 76"/>
          <p:cNvSpPr>
            <a:spLocks noGrp="1"/>
          </p:cNvSpPr>
          <p:nvPr>
            <p:ph type="pic" sz="quarter" idx="13"/>
          </p:nvPr>
        </p:nvSpPr>
        <p:spPr>
          <a:xfrm>
            <a:off x="1752600" y="2899977"/>
            <a:ext cx="6324600" cy="3272223"/>
          </a:xfrm>
        </p:spPr>
        <p:txBody>
          <a:bodyPr rtlCol="0">
            <a:noAutofit/>
          </a:bodyPr>
          <a:lstStyle>
            <a:lvl1pPr>
              <a:defRPr sz="1400"/>
            </a:lvl1pPr>
          </a:lstStyle>
          <a:p>
            <a:pPr lvl="0"/>
            <a:r>
              <a:rPr lang="he-IL" noProof="0" smtClean="0"/>
              <a:t>לחץ על הסמל כדי להוסיף תמונה</a:t>
            </a:r>
            <a:endParaRPr lang="en-GB" noProof="0" dirty="0"/>
          </a:p>
        </p:txBody>
      </p:sp>
    </p:spTree>
    <p:extLst>
      <p:ext uri="{BB962C8B-B14F-4D97-AF65-F5344CB8AC3E}">
        <p14:creationId xmlns:p14="http://schemas.microsoft.com/office/powerpoint/2010/main" val="408926322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p:cSld name="Cover Slide: Colour">
    <p:spTree>
      <p:nvGrpSpPr>
        <p:cNvPr id="1" name=""/>
        <p:cNvGrpSpPr/>
        <p:nvPr/>
      </p:nvGrpSpPr>
      <p:grpSpPr>
        <a:xfrm>
          <a:off x="0" y="0"/>
          <a:ext cx="0" cy="0"/>
          <a:chOff x="0" y="0"/>
          <a:chExt cx="0" cy="0"/>
        </a:xfrm>
      </p:grpSpPr>
      <p:sp>
        <p:nvSpPr>
          <p:cNvPr id="5" name="Rectangle 649"/>
          <p:cNvSpPr>
            <a:spLocks noChangeArrowheads="1"/>
          </p:cNvSpPr>
          <p:nvPr/>
        </p:nvSpPr>
        <p:spPr bwMode="gray">
          <a:xfrm>
            <a:off x="7391400" y="685800"/>
            <a:ext cx="1752600" cy="5486400"/>
          </a:xfrm>
          <a:prstGeom prst="rect">
            <a:avLst/>
          </a:prstGeom>
          <a:solidFill>
            <a:schemeClr val="tx2">
              <a:lumMod val="40000"/>
              <a:lumOff val="60000"/>
            </a:schemeClr>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6"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7"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grpSp>
        <p:nvGrpSpPr>
          <p:cNvPr id="8" name="Group 32"/>
          <p:cNvGrpSpPr>
            <a:grpSpLocks/>
          </p:cNvGrpSpPr>
          <p:nvPr userDrawn="1"/>
        </p:nvGrpSpPr>
        <p:grpSpPr bwMode="auto">
          <a:xfrm>
            <a:off x="968375" y="6170613"/>
            <a:ext cx="914400" cy="533400"/>
            <a:chOff x="518032" y="978681"/>
            <a:chExt cx="4572000" cy="2667393"/>
          </a:xfrm>
        </p:grpSpPr>
        <p:sp>
          <p:nvSpPr>
            <p:cNvPr id="9" name="Rectangle 37"/>
            <p:cNvSpPr>
              <a:spLocks noChangeArrowheads="1"/>
            </p:cNvSpPr>
            <p:nvPr userDrawn="1"/>
          </p:nvSpPr>
          <p:spPr bwMode="black">
            <a:xfrm>
              <a:off x="3296157" y="978681"/>
              <a:ext cx="1143000" cy="261974"/>
            </a:xfrm>
            <a:prstGeom prst="rect">
              <a:avLst/>
            </a:prstGeom>
            <a:solidFill>
              <a:schemeClr val="tx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0"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algn="l" rtl="0">
                <a:defRPr/>
              </a:pPr>
              <a:endParaRPr lang="en-GB">
                <a:solidFill>
                  <a:srgbClr val="000000"/>
                </a:solidFill>
                <a:cs typeface="Arial" pitchFamily="34" charset="0"/>
              </a:endParaRPr>
            </a:p>
          </p:txBody>
        </p:sp>
      </p:grpSp>
      <p:sp>
        <p:nvSpPr>
          <p:cNvPr id="50"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he-IL" noProof="0" smtClean="0"/>
              <a:t>לחץ כדי לערוך סגנון כותרת של תבנית בסיס</a:t>
            </a:r>
            <a:endParaRPr lang="en-GB" noProof="0" dirty="0"/>
          </a:p>
        </p:txBody>
      </p:sp>
      <p:sp>
        <p:nvSpPr>
          <p:cNvPr id="51"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dirty="0" smtClean="0"/>
          </a:p>
        </p:txBody>
      </p:sp>
      <p:sp>
        <p:nvSpPr>
          <p:cNvPr id="52"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לחץ כדי לערוך סגנונות טקסט של תבנית בסיס</a:t>
            </a:r>
          </a:p>
        </p:txBody>
      </p:sp>
    </p:spTree>
    <p:extLst>
      <p:ext uri="{BB962C8B-B14F-4D97-AF65-F5344CB8AC3E}">
        <p14:creationId xmlns:p14="http://schemas.microsoft.com/office/powerpoint/2010/main" val="26871709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cxnSp>
        <p:nvCxnSpPr>
          <p:cNvPr id="4" name="Shape 3"/>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33400" y="685800"/>
            <a:ext cx="8077200" cy="914400"/>
          </a:xfrm>
        </p:spPr>
        <p:txBody>
          <a:bodyPr/>
          <a:lstStyle>
            <a:lvl1pPr>
              <a:defRPr sz="3200">
                <a:solidFill>
                  <a:schemeClr val="tx1"/>
                </a:solidFill>
              </a:defRPr>
            </a:lvl1pPr>
          </a:lstStyle>
          <a:p>
            <a:r>
              <a:rPr lang="he-IL" noProof="0" smtClean="0"/>
              <a:t>לחץ כדי לערוך סגנון כותרת של תבנית בסיס</a:t>
            </a:r>
            <a:endParaRPr lang="en-GB" noProof="0"/>
          </a:p>
        </p:txBody>
      </p:sp>
      <p:sp>
        <p:nvSpPr>
          <p:cNvPr id="11" name="Text Placeholder 10"/>
          <p:cNvSpPr>
            <a:spLocks noGrp="1"/>
          </p:cNvSpPr>
          <p:nvPr>
            <p:ph type="body" sz="quarter" idx="10"/>
          </p:nvPr>
        </p:nvSpPr>
        <p:spPr>
          <a:xfrm>
            <a:off x="533400" y="5867400"/>
            <a:ext cx="4800600" cy="762000"/>
          </a:xfrm>
        </p:spPr>
        <p:txBody>
          <a:bodyPr anchor="b"/>
          <a:lstStyle>
            <a:lvl1pPr>
              <a:defRPr sz="900">
                <a:latin typeface="Arial" pitchFamily="34" charset="0"/>
                <a:cs typeface="Arial" pitchFamily="34" charset="0"/>
              </a:defRPr>
            </a:lvl1pPr>
          </a:lstStyle>
          <a:p>
            <a:pPr lvl="0"/>
            <a:r>
              <a:rPr lang="he-IL" noProof="0" smtClean="0"/>
              <a:t>לחץ כדי לערוך סגנונות טקסט של תבנית בסיס</a:t>
            </a:r>
          </a:p>
        </p:txBody>
      </p:sp>
    </p:spTree>
    <p:extLst>
      <p:ext uri="{BB962C8B-B14F-4D97-AF65-F5344CB8AC3E}">
        <p14:creationId xmlns:p14="http://schemas.microsoft.com/office/powerpoint/2010/main" val="1793370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cxnSp>
        <p:nvCxnSpPr>
          <p:cNvPr id="3" name="Shape 2"/>
          <p:cNvCxnSpPr/>
          <p:nvPr/>
        </p:nvCxnSpPr>
        <p:spPr>
          <a:xfrm rot="5400000" flipH="1" flipV="1">
            <a:off x="4419600" y="-3429000"/>
            <a:ext cx="152400"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533400" y="6477000"/>
            <a:ext cx="2590800" cy="152400"/>
          </a:xfrm>
          <a:prstGeom prst="rect">
            <a:avLst/>
          </a:prstGeom>
          <a:noFill/>
        </p:spPr>
        <p:txBody>
          <a:bodyPr lIns="0" tIns="0" rIns="0" bIns="0"/>
          <a:lstStyle/>
          <a:p>
            <a:pPr algn="l" rtl="0">
              <a:defRPr/>
            </a:pPr>
            <a:r>
              <a:rPr lang="en-GB" sz="1000" dirty="0" err="1">
                <a:solidFill>
                  <a:srgbClr val="000000"/>
                </a:solidFill>
                <a:cs typeface="Arial" pitchFamily="34" charset="0"/>
              </a:rPr>
              <a:t>Pw</a:t>
            </a:r>
            <a:r>
              <a:rPr lang="en-US" sz="1000" dirty="0">
                <a:solidFill>
                  <a:srgbClr val="000000"/>
                </a:solidFill>
                <a:cs typeface="Arial" pitchFamily="34" charset="0"/>
              </a:rPr>
              <a:t>C Israel</a:t>
            </a:r>
            <a:endParaRPr lang="en-GB" sz="1000" dirty="0">
              <a:solidFill>
                <a:srgbClr val="000000"/>
              </a:solidFill>
              <a:cs typeface="Arial" pitchFamily="34" charset="0"/>
            </a:endParaRPr>
          </a:p>
        </p:txBody>
      </p:sp>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spTree>
    <p:extLst>
      <p:ext uri="{BB962C8B-B14F-4D97-AF65-F5344CB8AC3E}">
        <p14:creationId xmlns:p14="http://schemas.microsoft.com/office/powerpoint/2010/main" val="155267196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dirty="0" smtClean="0">
                <a:solidFill>
                  <a:schemeClr val="tx2"/>
                </a:solidFill>
              </a:rPr>
              <a:t>תודה על ההקשבה</a:t>
            </a:r>
            <a:endParaRPr lang="he-IL" noProof="0" dirty="0" smtClean="0"/>
          </a:p>
        </p:txBody>
      </p:sp>
      <p:sp>
        <p:nvSpPr>
          <p:cNvPr id="58" name="Subtitle 2"/>
          <p:cNvSpPr>
            <a:spLocks noGrp="1"/>
          </p:cNvSpPr>
          <p:nvPr>
            <p:ph type="subTitle" idx="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he-IL" noProof="0" smtClean="0"/>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 name="Group 12"/>
          <p:cNvGrpSpPr>
            <a:grpSpLocks noChangeAspect="1"/>
          </p:cNvGrpSpPr>
          <p:nvPr/>
        </p:nvGrpSpPr>
        <p:grpSpPr>
          <a:xfrm>
            <a:off x="968589" y="5541975"/>
            <a:ext cx="1232283" cy="935789"/>
            <a:chOff x="518032" y="-1032869"/>
            <a:chExt cx="6161413" cy="4678943"/>
          </a:xfrm>
        </p:grpSpPr>
        <p:grpSp>
          <p:nvGrpSpPr>
            <p:cNvPr id="3" name="Group 73"/>
            <p:cNvGrpSpPr>
              <a:grpSpLocks noChangeAspect="1"/>
            </p:cNvGrpSpPr>
            <p:nvPr/>
          </p:nvGrpSpPr>
          <p:grpSpPr>
            <a:xfrm>
              <a:off x="4438637" y="-1032861"/>
              <a:ext cx="2240792" cy="2011550"/>
              <a:chOff x="1905000" y="5715000"/>
              <a:chExt cx="445770" cy="381000"/>
            </a:xfrm>
          </p:grpSpPr>
          <p:sp>
            <p:nvSpPr>
              <p:cNvPr id="18"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19"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0"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1"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2"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3"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4"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5"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6"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7"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8"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29"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0"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1"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2"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3"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4"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5"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6"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7"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8"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39"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40"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41"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grpSp>
        <p:grpSp>
          <p:nvGrpSpPr>
            <p:cNvPr id="4" name="Group 32"/>
            <p:cNvGrpSpPr/>
            <p:nvPr/>
          </p:nvGrpSpPr>
          <p:grpSpPr>
            <a:xfrm>
              <a:off x="518032" y="978681"/>
              <a:ext cx="4572000" cy="2667393"/>
              <a:chOff x="518032" y="978681"/>
              <a:chExt cx="4572000" cy="2667393"/>
            </a:xfrm>
          </p:grpSpPr>
          <p:sp>
            <p:nvSpPr>
              <p:cNvPr id="16"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sp>
            <p:nvSpPr>
              <p:cNvPr id="17"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GB">
                  <a:solidFill>
                    <a:srgbClr val="000000"/>
                  </a:solidFill>
                  <a:cs typeface="Arial" pitchFamily="34" charset="0"/>
                </a:endParaRPr>
              </a:p>
            </p:txBody>
          </p:sp>
        </p:grpSp>
      </p:grpSp>
      <p:sp>
        <p:nvSpPr>
          <p:cNvPr id="44" name="TextBox 43"/>
          <p:cNvSpPr txBox="1"/>
          <p:nvPr userDrawn="1"/>
        </p:nvSpPr>
        <p:spPr>
          <a:xfrm>
            <a:off x="2915816" y="5455605"/>
            <a:ext cx="5400600" cy="634176"/>
          </a:xfrm>
          <a:prstGeom prst="rect">
            <a:avLst/>
          </a:prstGeom>
          <a:noFill/>
        </p:spPr>
        <p:txBody>
          <a:bodyPr wrap="square" lIns="0" tIns="0" rIns="0" bIns="0" rtlCol="1">
            <a:noAutofit/>
          </a:bodyPr>
          <a:lstStyle/>
          <a:p>
            <a:pPr algn="l" rtl="0" fontAlgn="base">
              <a:spcBef>
                <a:spcPct val="0"/>
              </a:spcBef>
              <a:spcAft>
                <a:spcPct val="0"/>
              </a:spcAft>
            </a:pPr>
            <a:r>
              <a:rPr lang="en-US" sz="1000" dirty="0" smtClean="0">
                <a:solidFill>
                  <a:srgbClr val="000000"/>
                </a:solidFill>
                <a:cs typeface="Arial" pitchFamily="34" charset="0"/>
              </a:rPr>
              <a:t>©</a:t>
            </a:r>
            <a:r>
              <a:rPr lang="en-US" sz="1000" dirty="0" smtClean="0">
                <a:solidFill>
                  <a:srgbClr val="000000"/>
                </a:solidFill>
                <a:cs typeface="Arial" pitchFamily="34" charset="0"/>
              </a:rPr>
              <a:t>201</a:t>
            </a:r>
            <a:r>
              <a:rPr lang="he-IL" sz="1000" dirty="0" smtClean="0">
                <a:solidFill>
                  <a:srgbClr val="000000"/>
                </a:solidFill>
                <a:cs typeface="Arial" pitchFamily="34" charset="0"/>
              </a:rPr>
              <a:t>6</a:t>
            </a:r>
            <a:r>
              <a:rPr lang="en-US" sz="1000" dirty="0" smtClean="0">
                <a:solidFill>
                  <a:srgbClr val="000000"/>
                </a:solidFill>
                <a:cs typeface="Arial" pitchFamily="34" charset="0"/>
              </a:rPr>
              <a:t> </a:t>
            </a:r>
            <a:r>
              <a:rPr lang="en-US" sz="1000" dirty="0" err="1" smtClean="0">
                <a:solidFill>
                  <a:srgbClr val="000000"/>
                </a:solidFill>
                <a:cs typeface="Arial" pitchFamily="34" charset="0"/>
              </a:rPr>
              <a:t>Kesselman</a:t>
            </a:r>
            <a:r>
              <a:rPr lang="en-US" sz="1000" dirty="0" smtClean="0">
                <a:solidFill>
                  <a:srgbClr val="000000"/>
                </a:solidFill>
                <a:cs typeface="Arial" pitchFamily="34" charset="0"/>
              </a:rPr>
              <a:t> &amp; </a:t>
            </a:r>
            <a:r>
              <a:rPr lang="en-US" sz="1000" dirty="0" err="1" smtClean="0">
                <a:solidFill>
                  <a:srgbClr val="000000"/>
                </a:solidFill>
                <a:cs typeface="Arial" pitchFamily="34" charset="0"/>
              </a:rPr>
              <a:t>Kesselman</a:t>
            </a:r>
            <a:r>
              <a:rPr lang="en-US" sz="1000" dirty="0" smtClean="0">
                <a:solidFill>
                  <a:srgbClr val="000000"/>
                </a:solidFill>
                <a:cs typeface="Arial" pitchFamily="34" charset="0"/>
              </a:rPr>
              <a:t>. All rights reserved. </a:t>
            </a:r>
            <a:endParaRPr lang="en-US" sz="1000" b="1" i="1" dirty="0" smtClean="0">
              <a:solidFill>
                <a:srgbClr val="000000"/>
              </a:solidFill>
              <a:cs typeface="Arial" pitchFamily="34" charset="0"/>
            </a:endParaRPr>
          </a:p>
          <a:p>
            <a:pPr algn="l" rtl="0" fontAlgn="base">
              <a:spcBef>
                <a:spcPct val="0"/>
              </a:spcBef>
              <a:spcAft>
                <a:spcPct val="0"/>
              </a:spcAft>
            </a:pPr>
            <a:r>
              <a:rPr lang="en-US" sz="1000" dirty="0" smtClean="0">
                <a:solidFill>
                  <a:srgbClr val="000000"/>
                </a:solidFill>
                <a:cs typeface="Arial" pitchFamily="34" charset="0"/>
              </a:rPr>
              <a:t>In this document, “PwC Israel” refers to </a:t>
            </a:r>
            <a:r>
              <a:rPr lang="en-US" sz="1000" dirty="0" err="1" smtClean="0">
                <a:solidFill>
                  <a:srgbClr val="000000"/>
                </a:solidFill>
                <a:cs typeface="Arial" pitchFamily="34" charset="0"/>
              </a:rPr>
              <a:t>Kesselman</a:t>
            </a:r>
            <a:r>
              <a:rPr lang="en-US" sz="1000" dirty="0" smtClean="0">
                <a:solidFill>
                  <a:srgbClr val="000000"/>
                </a:solidFill>
                <a:cs typeface="Arial" pitchFamily="34" charset="0"/>
              </a:rPr>
              <a:t> &amp; </a:t>
            </a:r>
            <a:r>
              <a:rPr lang="en-US" sz="1000" dirty="0" err="1" smtClean="0">
                <a:solidFill>
                  <a:srgbClr val="000000"/>
                </a:solidFill>
                <a:cs typeface="Arial" pitchFamily="34" charset="0"/>
              </a:rPr>
              <a:t>Kesselman</a:t>
            </a:r>
            <a:r>
              <a:rPr lang="en-US" sz="1000" dirty="0" smtClean="0">
                <a:solidFill>
                  <a:srgbClr val="000000"/>
                </a:solidFill>
                <a:cs typeface="Arial" pitchFamily="34" charset="0"/>
              </a:rPr>
              <a:t>, which is a member firm of PricewaterhouseCoopers International Limited, each member firm of which is a separate legal entity. Please see www.pwc.com/structure for further details.</a:t>
            </a:r>
            <a:endParaRPr lang="en-US" sz="1000" b="1" i="1" dirty="0" smtClean="0">
              <a:solidFill>
                <a:srgbClr val="000000"/>
              </a:solidFill>
              <a:cs typeface="Arial" pitchFamily="34" charset="0"/>
            </a:endParaRPr>
          </a:p>
          <a:p>
            <a:pPr algn="l" rtl="0" fontAlgn="base">
              <a:spcBef>
                <a:spcPct val="0"/>
              </a:spcBef>
              <a:spcAft>
                <a:spcPct val="0"/>
              </a:spcAft>
            </a:pPr>
            <a:r>
              <a:rPr lang="en-US" sz="1000" dirty="0" smtClean="0">
                <a:solidFill>
                  <a:srgbClr val="000000"/>
                </a:solidFill>
                <a:cs typeface="Arial" pitchFamily="34" charset="0"/>
              </a:rPr>
              <a:t>PwC Israel helps </a:t>
            </a:r>
            <a:r>
              <a:rPr lang="en-US" sz="1000" dirty="0" err="1" smtClean="0">
                <a:solidFill>
                  <a:srgbClr val="000000"/>
                </a:solidFill>
                <a:cs typeface="Arial" pitchFamily="34" charset="0"/>
              </a:rPr>
              <a:t>organisations</a:t>
            </a:r>
            <a:r>
              <a:rPr lang="en-US" sz="1000" dirty="0" smtClean="0">
                <a:solidFill>
                  <a:srgbClr val="000000"/>
                </a:solidFill>
                <a:cs typeface="Arial" pitchFamily="34" charset="0"/>
              </a:rPr>
              <a:t> and individuals create the value they’re looking for. We’re a member of the PwC network of in </a:t>
            </a:r>
            <a:r>
              <a:rPr lang="en-US" sz="1000" dirty="0" smtClean="0">
                <a:solidFill>
                  <a:srgbClr val="000000"/>
                </a:solidFill>
                <a:cs typeface="Arial" pitchFamily="34" charset="0"/>
              </a:rPr>
              <a:t>157 </a:t>
            </a:r>
            <a:r>
              <a:rPr lang="en-US" sz="1000" dirty="0" smtClean="0">
                <a:solidFill>
                  <a:srgbClr val="000000"/>
                </a:solidFill>
                <a:cs typeface="Arial" pitchFamily="34" charset="0"/>
              </a:rPr>
              <a:t>countries with more than </a:t>
            </a:r>
            <a:r>
              <a:rPr lang="en-US" sz="1000" dirty="0" smtClean="0">
                <a:solidFill>
                  <a:srgbClr val="000000"/>
                </a:solidFill>
                <a:cs typeface="Arial" pitchFamily="34" charset="0"/>
              </a:rPr>
              <a:t>208,000 </a:t>
            </a:r>
            <a:r>
              <a:rPr lang="en-US" sz="1000" dirty="0" smtClean="0">
                <a:solidFill>
                  <a:srgbClr val="000000"/>
                </a:solidFill>
                <a:cs typeface="Arial" pitchFamily="34" charset="0"/>
              </a:rPr>
              <a:t>people. We’re committed to delivering quality in assurance, tax and advisory services. Tell us what matters to you and find out more by visiting us at www.pwc.com/il</a:t>
            </a:r>
          </a:p>
        </p:txBody>
      </p:sp>
    </p:spTree>
    <p:extLst>
      <p:ext uri="{BB962C8B-B14F-4D97-AF65-F5344CB8AC3E}">
        <p14:creationId xmlns:p14="http://schemas.microsoft.com/office/powerpoint/2010/main" val="3739247918"/>
      </p:ext>
    </p:extLst>
  </p:cSld>
  <p:clrMapOvr>
    <a:masterClrMapping/>
  </p:clrMapOvr>
  <p:timing>
    <p:tnLst>
      <p:par>
        <p:cT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1_Cover Slide">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1752600" y="0"/>
            <a:ext cx="7391400" cy="6175375"/>
            <a:chOff x="19140488" y="13674"/>
            <a:chExt cx="7443798" cy="6145827"/>
          </a:xfrm>
        </p:grpSpPr>
        <p:sp>
          <p:nvSpPr>
            <p:cNvPr id="6"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7"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8"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9"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0" name="Rectangle 9"/>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1" name="Rectangle 10"/>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2" name="Rectangle 11"/>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3" name="Rectangle 12"/>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4" name="Rectangle 13"/>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16"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algn="l" rtl="0">
                <a:defRPr/>
              </a:pPr>
              <a:endParaRPr lang="en-GB">
                <a:solidFill>
                  <a:srgbClr val="000000"/>
                </a:solidFill>
                <a:cs typeface="Arial" pitchFamily="34" charset="0"/>
              </a:endParaRPr>
            </a:p>
          </p:txBody>
        </p:sp>
        <p:sp>
          <p:nvSpPr>
            <p:cNvPr id="17"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grpSp>
      <p:sp>
        <p:nvSpPr>
          <p:cNvPr id="1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he-IL" noProof="0" smtClean="0"/>
              <a:t>לחץ כדי לערוך סגנון כותרת של תבנית בסיס</a:t>
            </a:r>
            <a:endParaRPr lang="en-GB" noProof="0" dirty="0"/>
          </a:p>
        </p:txBody>
      </p:sp>
      <p:sp>
        <p:nvSpPr>
          <p:cNvPr id="1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לחץ כדי לערוך סגנונות טקסט של תבנית בסיס</a:t>
            </a:r>
          </a:p>
        </p:txBody>
      </p:sp>
      <p:sp>
        <p:nvSpPr>
          <p:cNvPr id="23" name="Rectangle 22"/>
          <p:cNvSpPr/>
          <p:nvPr userDrawn="1"/>
        </p:nvSpPr>
        <p:spPr bwMode="ltGray">
          <a:xfrm>
            <a:off x="399235" y="6223000"/>
            <a:ext cx="1496240" cy="63023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he-IL" dirty="0" err="1" smtClean="0">
              <a:solidFill>
                <a:srgbClr val="FFFFFF"/>
              </a:solidFill>
              <a:latin typeface="Georgia" pitchFamily="18" charset="0"/>
            </a:endParaRPr>
          </a:p>
        </p:txBody>
      </p:sp>
      <p:grpSp>
        <p:nvGrpSpPr>
          <p:cNvPr id="3" name="Group 32"/>
          <p:cNvGrpSpPr>
            <a:grpSpLocks/>
          </p:cNvGrpSpPr>
          <p:nvPr userDrawn="1"/>
        </p:nvGrpSpPr>
        <p:grpSpPr bwMode="auto">
          <a:xfrm>
            <a:off x="968375" y="6170613"/>
            <a:ext cx="914400" cy="533400"/>
            <a:chOff x="518032" y="978681"/>
            <a:chExt cx="4572000" cy="2667393"/>
          </a:xfrm>
        </p:grpSpPr>
        <p:sp>
          <p:nvSpPr>
            <p:cNvPr id="20"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algn="l" rtl="0">
                <a:defRPr/>
              </a:pPr>
              <a:endParaRPr lang="en-GB">
                <a:solidFill>
                  <a:srgbClr val="000000"/>
                </a:solidFill>
                <a:cs typeface="Arial" pitchFamily="34" charset="0"/>
              </a:endParaRPr>
            </a:p>
          </p:txBody>
        </p:sp>
        <p:sp>
          <p:nvSpPr>
            <p:cNvPr id="22"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algn="l" rtl="0">
                <a:defRPr/>
              </a:pPr>
              <a:endParaRPr lang="en-GB">
                <a:solidFill>
                  <a:srgbClr val="000000"/>
                </a:solidFill>
                <a:cs typeface="Arial" pitchFamily="34" charset="0"/>
              </a:endParaRPr>
            </a:p>
          </p:txBody>
        </p:sp>
      </p:grpSp>
    </p:spTree>
    <p:extLst>
      <p:ext uri="{BB962C8B-B14F-4D97-AF65-F5344CB8AC3E}">
        <p14:creationId xmlns:p14="http://schemas.microsoft.com/office/powerpoint/2010/main" val="3909930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over Slide">
    <p:spTree>
      <p:nvGrpSpPr>
        <p:cNvPr id="1" name=""/>
        <p:cNvGrpSpPr/>
        <p:nvPr/>
      </p:nvGrpSpPr>
      <p:grpSpPr>
        <a:xfrm>
          <a:off x="0" y="0"/>
          <a:ext cx="0" cy="0"/>
          <a:chOff x="0" y="0"/>
          <a:chExt cx="0" cy="0"/>
        </a:xfrm>
      </p:grpSpPr>
      <p:grpSp>
        <p:nvGrpSpPr>
          <p:cNvPr id="2" name="Group 18"/>
          <p:cNvGrpSpPr>
            <a:grpSpLocks/>
          </p:cNvGrpSpPr>
          <p:nvPr userDrawn="1"/>
        </p:nvGrpSpPr>
        <p:grpSpPr bwMode="auto">
          <a:xfrm>
            <a:off x="1752600" y="0"/>
            <a:ext cx="7391400" cy="6175375"/>
            <a:chOff x="19140488" y="13674"/>
            <a:chExt cx="7443798" cy="6145827"/>
          </a:xfrm>
        </p:grpSpPr>
        <p:sp>
          <p:nvSpPr>
            <p:cNvPr id="6" name="Rectangle 17"/>
            <p:cNvSpPr>
              <a:spLocks noChangeArrowheads="1"/>
            </p:cNvSpPr>
            <p:nvPr/>
          </p:nvSpPr>
          <p:spPr bwMode="gray">
            <a:xfrm>
              <a:off x="19140488" y="4189361"/>
              <a:ext cx="2302206" cy="1970140"/>
            </a:xfrm>
            <a:prstGeom prst="rect">
              <a:avLst/>
            </a:prstGeom>
            <a:solidFill>
              <a:srgbClr val="9A1702"/>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7" name="Rectangle 7"/>
            <p:cNvSpPr>
              <a:spLocks noChangeArrowheads="1"/>
            </p:cNvSpPr>
            <p:nvPr/>
          </p:nvSpPr>
          <p:spPr bwMode="gray">
            <a:xfrm>
              <a:off x="25663404" y="4032950"/>
              <a:ext cx="920882" cy="2126551"/>
            </a:xfrm>
            <a:prstGeom prst="rect">
              <a:avLst/>
            </a:prstGeom>
            <a:solidFill>
              <a:srgbClr val="F3BE26"/>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8" name="Rectangle 8"/>
            <p:cNvSpPr>
              <a:spLocks noChangeArrowheads="1"/>
            </p:cNvSpPr>
            <p:nvPr/>
          </p:nvSpPr>
          <p:spPr bwMode="gray">
            <a:xfrm>
              <a:off x="25049482" y="2900159"/>
              <a:ext cx="735427" cy="1289202"/>
            </a:xfrm>
            <a:prstGeom prst="rect">
              <a:avLst/>
            </a:prstGeom>
            <a:solidFill>
              <a:srgbClr val="F3BC87"/>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9" name="Rectangle 9"/>
            <p:cNvSpPr>
              <a:spLocks noChangeArrowheads="1"/>
            </p:cNvSpPr>
            <p:nvPr/>
          </p:nvSpPr>
          <p:spPr bwMode="gray">
            <a:xfrm>
              <a:off x="25049482" y="4032950"/>
              <a:ext cx="735427" cy="2126551"/>
            </a:xfrm>
            <a:prstGeom prst="rect">
              <a:avLst/>
            </a:prstGeom>
            <a:solidFill>
              <a:srgbClr val="E88C14"/>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10" name="Rectangle 9"/>
            <p:cNvSpPr>
              <a:spLocks noChangeArrowheads="1"/>
            </p:cNvSpPr>
            <p:nvPr/>
          </p:nvSpPr>
          <p:spPr bwMode="gray">
            <a:xfrm>
              <a:off x="24665781" y="705672"/>
              <a:ext cx="476429" cy="2264003"/>
            </a:xfrm>
            <a:prstGeom prst="rect">
              <a:avLst/>
            </a:prstGeom>
            <a:solidFill>
              <a:srgbClr val="E669A2"/>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11" name="Rectangle 10"/>
            <p:cNvSpPr>
              <a:spLocks noChangeArrowheads="1"/>
            </p:cNvSpPr>
            <p:nvPr/>
          </p:nvSpPr>
          <p:spPr bwMode="gray">
            <a:xfrm>
              <a:off x="24665781" y="2900159"/>
              <a:ext cx="476429" cy="1289202"/>
            </a:xfrm>
            <a:prstGeom prst="rect">
              <a:avLst/>
            </a:prstGeom>
            <a:solidFill>
              <a:srgbClr val="DB4D56"/>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12" name="Rectangle 11"/>
            <p:cNvSpPr>
              <a:spLocks noChangeArrowheads="1"/>
            </p:cNvSpPr>
            <p:nvPr/>
          </p:nvSpPr>
          <p:spPr bwMode="gray">
            <a:xfrm>
              <a:off x="24665781" y="4032950"/>
              <a:ext cx="476429" cy="2126551"/>
            </a:xfrm>
            <a:prstGeom prst="rect">
              <a:avLst/>
            </a:prstGeom>
            <a:solidFill>
              <a:srgbClr val="D13A0D"/>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13" name="Rectangle 12"/>
            <p:cNvSpPr>
              <a:spLocks noChangeArrowheads="1"/>
            </p:cNvSpPr>
            <p:nvPr/>
          </p:nvSpPr>
          <p:spPr bwMode="gray">
            <a:xfrm>
              <a:off x="19140488" y="669335"/>
              <a:ext cx="5662786" cy="2300340"/>
            </a:xfrm>
            <a:prstGeom prst="rect">
              <a:avLst/>
            </a:prstGeom>
            <a:solidFill>
              <a:srgbClr val="D74021"/>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14" name="Rectangle 13"/>
            <p:cNvSpPr>
              <a:spLocks noChangeArrowheads="1"/>
            </p:cNvSpPr>
            <p:nvPr/>
          </p:nvSpPr>
          <p:spPr bwMode="gray">
            <a:xfrm>
              <a:off x="19140488" y="2900159"/>
              <a:ext cx="5662786" cy="1289202"/>
            </a:xfrm>
            <a:prstGeom prst="rect">
              <a:avLst/>
            </a:prstGeom>
            <a:solidFill>
              <a:srgbClr val="CD2F12"/>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16" name="Freeform 16"/>
            <p:cNvSpPr>
              <a:spLocks/>
            </p:cNvSpPr>
            <p:nvPr/>
          </p:nvSpPr>
          <p:spPr bwMode="gray">
            <a:xfrm>
              <a:off x="19140488" y="4032950"/>
              <a:ext cx="5662786" cy="2126551"/>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a:lstStyle/>
            <a:p>
              <a:pPr algn="l" rtl="0" fontAlgn="auto">
                <a:spcBef>
                  <a:spcPts val="0"/>
                </a:spcBef>
                <a:spcAft>
                  <a:spcPts val="0"/>
                </a:spcAft>
                <a:defRPr/>
              </a:pPr>
              <a:endParaRPr lang="en-GB">
                <a:latin typeface="+mn-lt"/>
                <a:cs typeface="+mn-cs"/>
              </a:endParaRPr>
            </a:p>
          </p:txBody>
        </p:sp>
        <p:sp>
          <p:nvSpPr>
            <p:cNvPr id="17" name="Rectangle 10"/>
            <p:cNvSpPr>
              <a:spLocks noChangeArrowheads="1"/>
            </p:cNvSpPr>
            <p:nvPr/>
          </p:nvSpPr>
          <p:spPr bwMode="gray">
            <a:xfrm>
              <a:off x="19140488" y="13674"/>
              <a:ext cx="5662786" cy="691998"/>
            </a:xfrm>
            <a:prstGeom prst="rect">
              <a:avLst/>
            </a:prstGeom>
            <a:solidFill>
              <a:srgbClr val="EE9C34"/>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grpSp>
      <p:sp>
        <p:nvSpPr>
          <p:cNvPr id="15" name="Title 1"/>
          <p:cNvSpPr>
            <a:spLocks noGrp="1"/>
          </p:cNvSpPr>
          <p:nvPr>
            <p:ph type="ctrTitle"/>
          </p:nvPr>
        </p:nvSpPr>
        <p:spPr bwMode="white">
          <a:xfrm>
            <a:off x="1895475" y="838200"/>
            <a:ext cx="5343525" cy="914400"/>
          </a:xfrm>
        </p:spPr>
        <p:txBody>
          <a:bodyPr>
            <a:noAutofit/>
          </a:bodyPr>
          <a:lstStyle>
            <a:lvl1pPr>
              <a:lnSpc>
                <a:spcPct val="90000"/>
              </a:lnSpc>
              <a:defRPr sz="3200" b="1" i="1" baseline="0">
                <a:solidFill>
                  <a:schemeClr val="bg1"/>
                </a:solidFill>
              </a:defRPr>
            </a:lvl1pPr>
          </a:lstStyle>
          <a:p>
            <a:r>
              <a:rPr lang="he-IL" noProof="0" smtClean="0"/>
              <a:t>לחץ כדי לערוך סגנון כותרת של תבנית בסיס</a:t>
            </a:r>
            <a:endParaRPr lang="en-GB" noProof="0" dirty="0"/>
          </a:p>
        </p:txBody>
      </p:sp>
      <p:sp>
        <p:nvSpPr>
          <p:cNvPr id="18" name="Subtitle 2"/>
          <p:cNvSpPr>
            <a:spLocks noGrp="1"/>
          </p:cNvSpPr>
          <p:nvPr>
            <p:ph type="subTitle" idx="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לחץ כדי לערוך סגנון כותרת משנה של תבנית בסיס</a:t>
            </a:r>
            <a:endParaRPr lang="en-GB" noProof="0" dirty="0" smtClean="0"/>
          </a:p>
        </p:txBody>
      </p:sp>
      <p:sp>
        <p:nvSpPr>
          <p:cNvPr id="21" name="Text Placeholder 31"/>
          <p:cNvSpPr>
            <a:spLocks noGrp="1"/>
          </p:cNvSpPr>
          <p:nvPr>
            <p:ph type="body" sz="quarter" idx="10"/>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לחץ כדי לערוך סגנונות טקסט של תבנית בסיס</a:t>
            </a:r>
          </a:p>
        </p:txBody>
      </p:sp>
      <p:sp>
        <p:nvSpPr>
          <p:cNvPr id="23" name="Rectangle 22"/>
          <p:cNvSpPr/>
          <p:nvPr userDrawn="1"/>
        </p:nvSpPr>
        <p:spPr bwMode="ltGray">
          <a:xfrm>
            <a:off x="399235" y="6223000"/>
            <a:ext cx="1496240" cy="630238"/>
          </a:xfrm>
          <a:prstGeom prst="rect">
            <a:avLst/>
          </a:prstGeom>
          <a:solidFill>
            <a:schemeClr val="bg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err="1" smtClean="0">
              <a:solidFill>
                <a:schemeClr val="bg1"/>
              </a:solidFill>
              <a:latin typeface="Georgia" pitchFamily="18" charset="0"/>
            </a:endParaRPr>
          </a:p>
        </p:txBody>
      </p:sp>
      <p:grpSp>
        <p:nvGrpSpPr>
          <p:cNvPr id="3" name="Group 32"/>
          <p:cNvGrpSpPr>
            <a:grpSpLocks/>
          </p:cNvGrpSpPr>
          <p:nvPr userDrawn="1"/>
        </p:nvGrpSpPr>
        <p:grpSpPr bwMode="auto">
          <a:xfrm>
            <a:off x="968375" y="6170613"/>
            <a:ext cx="914400" cy="533400"/>
            <a:chOff x="518032" y="978681"/>
            <a:chExt cx="4572000" cy="2667393"/>
          </a:xfrm>
        </p:grpSpPr>
        <p:sp>
          <p:nvSpPr>
            <p:cNvPr id="20" name="Rectangle 37"/>
            <p:cNvSpPr>
              <a:spLocks noChangeArrowheads="1"/>
            </p:cNvSpPr>
            <p:nvPr userDrawn="1"/>
          </p:nvSpPr>
          <p:spPr bwMode="black">
            <a:xfrm>
              <a:off x="3296157" y="978681"/>
              <a:ext cx="1143000" cy="261974"/>
            </a:xfrm>
            <a:prstGeom prst="rect">
              <a:avLst/>
            </a:prstGeom>
            <a:solidFill>
              <a:srgbClr val="A10000"/>
            </a:solidFill>
            <a:ln w="0">
              <a:noFill/>
              <a:prstDash val="solid"/>
              <a:miter lim="800000"/>
              <a:headEnd/>
              <a:tailEnd/>
            </a:ln>
          </p:spPr>
          <p:txBody>
            <a:bodyPr/>
            <a:lstStyle/>
            <a:p>
              <a:pPr algn="l" rtl="0" fontAlgn="auto">
                <a:spcBef>
                  <a:spcPts val="0"/>
                </a:spcBef>
                <a:spcAft>
                  <a:spcPts val="0"/>
                </a:spcAft>
                <a:defRPr/>
              </a:pPr>
              <a:endParaRPr lang="en-GB">
                <a:latin typeface="+mn-lt"/>
                <a:cs typeface="+mn-cs"/>
              </a:endParaRPr>
            </a:p>
          </p:txBody>
        </p:sp>
        <p:sp>
          <p:nvSpPr>
            <p:cNvPr id="22" name="Freeform 7"/>
            <p:cNvSpPr>
              <a:spLocks noEditPoints="1"/>
            </p:cNvSpPr>
            <p:nvPr userDrawn="1"/>
          </p:nvSpPr>
          <p:spPr bwMode="black">
            <a:xfrm>
              <a:off x="518032" y="1923380"/>
              <a:ext cx="4572000" cy="1722694"/>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a:lstStyle/>
            <a:p>
              <a:pPr algn="l" rtl="0" fontAlgn="auto">
                <a:spcBef>
                  <a:spcPts val="0"/>
                </a:spcBef>
                <a:spcAft>
                  <a:spcPts val="0"/>
                </a:spcAft>
                <a:defRPr/>
              </a:pPr>
              <a:endParaRPr lang="en-GB">
                <a:latin typeface="+mn-lt"/>
                <a:cs typeface="+mn-cs"/>
              </a:endParaRPr>
            </a:p>
          </p:txBody>
        </p:sp>
      </p:grpSp>
    </p:spTree>
    <p:extLst>
      <p:ext uri="{BB962C8B-B14F-4D97-AF65-F5344CB8AC3E}">
        <p14:creationId xmlns:p14="http://schemas.microsoft.com/office/powerpoint/2010/main" val="689346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1752601" y="1"/>
            <a:ext cx="7391400" cy="6176009"/>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grpSp>
      <p:sp>
        <p:nvSpPr>
          <p:cNvPr id="15"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18"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21"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dirty="0"/>
          </a:p>
        </p:txBody>
      </p:sp>
      <p:grpSp>
        <p:nvGrpSpPr>
          <p:cNvPr id="16" name="Group 32"/>
          <p:cNvGrpSpPr/>
          <p:nvPr userDrawn="1"/>
        </p:nvGrpSpPr>
        <p:grpSpPr>
          <a:xfrm>
            <a:off x="968592" y="6170991"/>
            <a:ext cx="914400" cy="533479"/>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Tree>
    <p:extLst>
      <p:ext uri="{BB962C8B-B14F-4D97-AF65-F5344CB8AC3E}">
        <p14:creationId xmlns:p14="http://schemas.microsoft.com/office/powerpoint/2010/main" val="27718697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 name="Rectangle 10"/>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68157677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6"/>
          </p:nvPr>
        </p:nvSpPr>
        <p:spPr/>
        <p:txBody>
          <a:bodyPr/>
          <a:lstStyle/>
          <a:p>
            <a:pPr>
              <a:defRPr/>
            </a:pPr>
            <a:r>
              <a:rPr lang="he-IL" smtClean="0">
                <a:solidFill>
                  <a:srgbClr val="000000"/>
                </a:solidFill>
              </a:rPr>
              <a:t>פברואר 2014</a:t>
            </a:r>
            <a:endParaRPr lang="en-GB" dirty="0">
              <a:solidFill>
                <a:srgbClr val="000000"/>
              </a:solidFill>
            </a:endParaRPr>
          </a:p>
        </p:txBody>
      </p:sp>
      <p:sp>
        <p:nvSpPr>
          <p:cNvPr id="4" name="Footer Placeholder 3"/>
          <p:cNvSpPr>
            <a:spLocks noGrp="1"/>
          </p:cNvSpPr>
          <p:nvPr>
            <p:ph type="ftr" sz="quarter" idx="17"/>
          </p:nvPr>
        </p:nvSpPr>
        <p:spPr/>
        <p:txBody>
          <a:bodyPr/>
          <a:lstStyle/>
          <a:p>
            <a:pPr>
              <a:defRPr/>
            </a:pPr>
            <a:r>
              <a:rPr lang="he-IL" smtClean="0">
                <a:solidFill>
                  <a:srgbClr val="000000"/>
                </a:solidFill>
              </a:rPr>
              <a:t>כנס סוף שנת המס 2012</a:t>
            </a:r>
            <a:endParaRPr lang="en-GB" dirty="0">
              <a:solidFill>
                <a:srgbClr val="000000"/>
              </a:solidFill>
            </a:endParaRPr>
          </a:p>
        </p:txBody>
      </p:sp>
      <p:sp>
        <p:nvSpPr>
          <p:cNvPr id="5" name="Slide Number Placeholder 4"/>
          <p:cNvSpPr>
            <a:spLocks noGrp="1"/>
          </p:cNvSpPr>
          <p:nvPr>
            <p:ph type="sldNum" sz="quarter" idx="18"/>
          </p:nvPr>
        </p:nvSpPr>
        <p:spPr/>
        <p:txBody>
          <a:bodyPr/>
          <a:lstStyle/>
          <a:p>
            <a:pPr>
              <a:defRPr/>
            </a:pPr>
            <a:r>
              <a:rPr lang="en-GB" smtClean="0">
                <a:solidFill>
                  <a:srgbClr val="000000"/>
                </a:solidFill>
              </a:rPr>
              <a:t>Slide </a:t>
            </a:r>
            <a:fld id="{8525DC2D-6556-4E7B-BDC5-A8C42CD01124}"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8247521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solidFill>
                  <a:srgbClr val="000000"/>
                </a:solidFill>
              </a:rPr>
              <a:pPr/>
              <a:t>‹#›</a:t>
            </a:fld>
            <a:endParaRPr lang="he-IL">
              <a:solidFill>
                <a:srgbClr val="000000"/>
              </a:solidFill>
            </a:endParaRPr>
          </a:p>
        </p:txBody>
      </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extLst>
      <p:ext uri="{BB962C8B-B14F-4D97-AF65-F5344CB8AC3E}">
        <p14:creationId xmlns:p14="http://schemas.microsoft.com/office/powerpoint/2010/main" val="94268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11428448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3"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8486319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solidFill>
                  <a:srgbClr val="FFFFFF"/>
                </a:solidFill>
              </a:rPr>
              <a:pPr/>
              <a:t>‹#›</a:t>
            </a:fld>
            <a:endParaRPr lang="he-IL">
              <a:solidFill>
                <a:srgbClr val="FFFFFF"/>
              </a:solidFill>
            </a:endParaRPr>
          </a:p>
        </p:txBody>
      </p:sp>
    </p:spTree>
    <p:extLst>
      <p:ext uri="{BB962C8B-B14F-4D97-AF65-F5344CB8AC3E}">
        <p14:creationId xmlns:p14="http://schemas.microsoft.com/office/powerpoint/2010/main" val="413901125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kern="1200" noProof="0">
                <a:solidFill>
                  <a:schemeClr val="tx1"/>
                </a:solidFill>
                <a:latin typeface="Arial" charset="0"/>
                <a:ea typeface="+mn-ea"/>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pPr/>
              <a:t>‹#›</a:t>
            </a:fld>
            <a:endParaRPr lang="he-IL"/>
          </a:p>
        </p:txBody>
      </p:sp>
      <p:sp>
        <p:nvSpPr>
          <p:cNvPr id="20" name="Rectangle 19"/>
          <p:cNvSpPr/>
          <p:nvPr/>
        </p:nvSpPr>
        <p:spPr>
          <a:xfrm>
            <a:off x="1907704" y="260648"/>
            <a:ext cx="926857" cy="276999"/>
          </a:xfrm>
          <a:prstGeom prst="rect">
            <a:avLst/>
          </a:prstGeom>
        </p:spPr>
        <p:txBody>
          <a:bodyPr wrap="none">
            <a:spAutoFit/>
          </a:bodyPr>
          <a:lstStyle/>
          <a:p>
            <a:pPr lvl="0"/>
            <a:r>
              <a:rPr lang="en-US" sz="1200" noProof="0" dirty="0" smtClean="0">
                <a:solidFill>
                  <a:schemeClr val="bg1"/>
                </a:solidFill>
              </a:rPr>
              <a:t>PwC Israel</a:t>
            </a:r>
            <a:endParaRPr lang="he-IL" sz="1200" noProof="0" dirty="0">
              <a:solidFill>
                <a:schemeClr val="bg1"/>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solidFill>
                  <a:srgbClr val="000000"/>
                </a:solidFill>
              </a:rPr>
              <a:pPr/>
              <a:t>‹#›</a:t>
            </a:fld>
            <a:endParaRPr lang="he-IL">
              <a:solidFill>
                <a:srgbClr val="000000"/>
              </a:solidFill>
            </a:endParaRPr>
          </a:p>
        </p:txBody>
      </p:sp>
    </p:spTree>
    <p:extLst>
      <p:ext uri="{BB962C8B-B14F-4D97-AF65-F5344CB8AC3E}">
        <p14:creationId xmlns:p14="http://schemas.microsoft.com/office/powerpoint/2010/main" val="62033246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7889146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2578996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14728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solidFill>
                  <a:srgbClr val="FFFFFF"/>
                </a:solidFill>
              </a:endParaRPr>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rgbClr val="FFFFFF"/>
                </a:solidFill>
                <a:latin typeface="Georgia" pitchFamily="18" charset="0"/>
              </a:endParaRPr>
            </a:p>
          </p:txBody>
        </p:sp>
      </p:grpSp>
      <p:sp>
        <p:nvSpPr>
          <p:cNvPr id="14"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12466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0"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706600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algn="r">
              <a:buClr>
                <a:srgbClr val="000000"/>
              </a:buClr>
              <a:defRPr/>
            </a:pPr>
            <a:r>
              <a:rPr lang="he-IL" sz="15000" b="1" i="1" dirty="0" smtClean="0">
                <a:solidFill>
                  <a:srgbClr val="FFFFFF"/>
                </a:solidFill>
              </a:rPr>
              <a:t>1</a:t>
            </a:r>
          </a:p>
        </p:txBody>
      </p:sp>
    </p:spTree>
    <p:extLst>
      <p:ext uri="{BB962C8B-B14F-4D97-AF65-F5344CB8AC3E}">
        <p14:creationId xmlns:p14="http://schemas.microsoft.com/office/powerpoint/2010/main" val="30673263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968592" y="5768681"/>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76" name="TextBox 75"/>
          <p:cNvSpPr txBox="1"/>
          <p:nvPr userDrawn="1"/>
        </p:nvSpPr>
        <p:spPr>
          <a:xfrm>
            <a:off x="2471738" y="3834045"/>
            <a:ext cx="6138863" cy="2870425"/>
          </a:xfrm>
          <a:prstGeom prst="rect">
            <a:avLst/>
          </a:prstGeom>
          <a:noFill/>
        </p:spPr>
        <p:txBody>
          <a:bodyPr wrap="square" lIns="0" tIns="0" rIns="0" bIns="0" rtlCol="1">
            <a:noAutofit/>
          </a:bodyPr>
          <a:lstStyle/>
          <a:p>
            <a:pPr algn="l" rtl="0"/>
            <a:r>
              <a:rPr lang="en-US" sz="1000" spc="-40" dirty="0" smtClean="0">
                <a:solidFill>
                  <a:srgbClr val="000000"/>
                </a:solidFill>
              </a:rPr>
              <a:t>©2012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All rights reserved. </a:t>
            </a:r>
          </a:p>
          <a:p>
            <a:pPr algn="l" rtl="0"/>
            <a:r>
              <a:rPr lang="en-US" sz="1000" spc="-40" dirty="0" smtClean="0">
                <a:solidFill>
                  <a:srgbClr val="000000"/>
                </a:solidFill>
              </a:rPr>
              <a:t>In this document, “PwC Israel” refers to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which is a member firm of PricewaterhouseCoopers International Limited, each member firm of which is a separate legal entity. Please see www.pwc.com/structure for further details.</a:t>
            </a:r>
          </a:p>
          <a:p>
            <a:pPr algn="l" rtl="0"/>
            <a:endParaRPr lang="he-IL" sz="1000" spc="-40" dirty="0" smtClean="0">
              <a:solidFill>
                <a:srgbClr val="000000"/>
              </a:solidFill>
            </a:endParaRPr>
          </a:p>
          <a:p>
            <a:pPr algn="l" rtl="0"/>
            <a:r>
              <a:rPr lang="en-US" sz="1000" spc="-40" dirty="0" smtClean="0">
                <a:solidFill>
                  <a:srgbClr val="000000"/>
                </a:solidFill>
              </a:rPr>
              <a:t>PwC Israel helps </a:t>
            </a:r>
            <a:r>
              <a:rPr lang="en-US" sz="1000" spc="-40" dirty="0" err="1" smtClean="0">
                <a:solidFill>
                  <a:srgbClr val="000000"/>
                </a:solidFill>
              </a:rPr>
              <a:t>organisations</a:t>
            </a:r>
            <a:r>
              <a:rPr lang="en-US" sz="1000" spc="-40" dirty="0" smtClean="0">
                <a:solidFill>
                  <a:srgbClr val="000000"/>
                </a:solidFill>
              </a:rPr>
              <a:t> and individuals create the value they’re looking for. We’re a member of the PwC network of firms with 169,000 people in more than 158 countries. We’re committed to delivering quality in assurance, tax and advisory services. Tell us what matters to you and find out more by visiting us at www.pwc.com/il</a:t>
            </a:r>
          </a:p>
          <a:p>
            <a:pPr algn="l" rtl="0"/>
            <a:endParaRPr lang="he-IL" sz="1000" spc="-40" dirty="0" smtClean="0">
              <a:solidFill>
                <a:srgbClr val="000000"/>
              </a:solidFill>
            </a:endParaRPr>
          </a:p>
          <a:p>
            <a:pPr algn="l" rtl="0"/>
            <a:r>
              <a:rPr lang="en-US" sz="1000" spc="-40" dirty="0" smtClean="0">
                <a:solidFill>
                  <a:srgbClr val="000000"/>
                </a:solidFill>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1000" spc="-40" dirty="0" err="1" smtClean="0">
              <a:solidFill>
                <a:srgbClr val="000000"/>
              </a:solidFill>
              <a:latin typeface="Georgia" pitchFamily="18" charset="0"/>
            </a:endParaRPr>
          </a:p>
        </p:txBody>
      </p:sp>
    </p:spTree>
    <p:extLst>
      <p:ext uri="{BB962C8B-B14F-4D97-AF65-F5344CB8AC3E}">
        <p14:creationId xmlns:p14="http://schemas.microsoft.com/office/powerpoint/2010/main" val="2395131500"/>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4"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5"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0105766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extLst>
      <p:ext uri="{BB962C8B-B14F-4D97-AF65-F5344CB8AC3E}">
        <p14:creationId xmlns:p14="http://schemas.microsoft.com/office/powerpoint/2010/main" val="35476835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kern="1200" noProof="0">
                <a:solidFill>
                  <a:schemeClr val="tx1"/>
                </a:solidFill>
                <a:latin typeface="Arial" charset="0"/>
                <a:ea typeface="+mn-ea"/>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noProof="0"/>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noProof="0"/>
            </a:p>
          </p:txBody>
        </p:sp>
      </p:grpSp>
      <p:sp>
        <p:nvSpPr>
          <p:cNvPr id="20" name="Rectangle 19"/>
          <p:cNvSpPr/>
          <p:nvPr/>
        </p:nvSpPr>
        <p:spPr>
          <a:xfrm>
            <a:off x="1907704" y="260648"/>
            <a:ext cx="926857" cy="276999"/>
          </a:xfrm>
          <a:prstGeom prst="rect">
            <a:avLst/>
          </a:prstGeom>
        </p:spPr>
        <p:txBody>
          <a:bodyPr wrap="none">
            <a:spAutoFit/>
          </a:bodyPr>
          <a:lstStyle/>
          <a:p>
            <a:pPr lvl="0"/>
            <a:r>
              <a:rPr lang="en-US" sz="1200" noProof="0" dirty="0" smtClean="0">
                <a:solidFill>
                  <a:schemeClr val="bg1"/>
                </a:solidFill>
              </a:rPr>
              <a:t>PwC Israel</a:t>
            </a:r>
            <a:endParaRPr lang="he-IL" sz="1200" noProof="0" dirty="0">
              <a:solidFill>
                <a:schemeClr val="bg1"/>
              </a:solidFill>
            </a:endParaRPr>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450351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6074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70475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16439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solidFill>
                  <a:srgbClr val="FFFFFF"/>
                </a:solidFill>
              </a:rPr>
              <a:pPr/>
              <a:t>‹#›</a:t>
            </a:fld>
            <a:endParaRPr lang="he-IL">
              <a:solidFill>
                <a:srgbClr val="FFFFFF"/>
              </a:solidFill>
            </a:endParaRPr>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rgbClr val="FFFFFF"/>
                </a:solidFill>
              </a:rPr>
              <a:t>PwC Israel</a:t>
            </a:r>
            <a:endParaRPr lang="he-IL" sz="800" dirty="0">
              <a:solidFill>
                <a:srgbClr val="FFFFFF"/>
              </a:solidFill>
            </a:endParaRPr>
          </a:p>
        </p:txBody>
      </p:sp>
    </p:spTree>
    <p:extLst>
      <p:ext uri="{BB962C8B-B14F-4D97-AF65-F5344CB8AC3E}">
        <p14:creationId xmlns:p14="http://schemas.microsoft.com/office/powerpoint/2010/main" val="36327912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 name="Rectangle 10"/>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404936625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6"/>
          </p:nvPr>
        </p:nvSpPr>
        <p:spPr/>
        <p:txBody>
          <a:bodyPr/>
          <a:lstStyle/>
          <a:p>
            <a:pPr>
              <a:defRPr/>
            </a:pPr>
            <a:r>
              <a:rPr lang="he-IL" smtClean="0">
                <a:solidFill>
                  <a:srgbClr val="000000"/>
                </a:solidFill>
              </a:rPr>
              <a:t>פברואר 2014</a:t>
            </a:r>
            <a:endParaRPr lang="en-GB" dirty="0">
              <a:solidFill>
                <a:srgbClr val="000000"/>
              </a:solidFill>
            </a:endParaRPr>
          </a:p>
        </p:txBody>
      </p:sp>
      <p:sp>
        <p:nvSpPr>
          <p:cNvPr id="4" name="Footer Placeholder 3"/>
          <p:cNvSpPr>
            <a:spLocks noGrp="1"/>
          </p:cNvSpPr>
          <p:nvPr>
            <p:ph type="ftr" sz="quarter" idx="17"/>
          </p:nvPr>
        </p:nvSpPr>
        <p:spPr/>
        <p:txBody>
          <a:bodyPr/>
          <a:lstStyle/>
          <a:p>
            <a:pPr>
              <a:defRPr/>
            </a:pPr>
            <a:r>
              <a:rPr lang="he-IL" smtClean="0">
                <a:solidFill>
                  <a:srgbClr val="000000"/>
                </a:solidFill>
              </a:rPr>
              <a:t>כנס סוף שנת המס 2012</a:t>
            </a:r>
            <a:endParaRPr lang="en-GB" dirty="0">
              <a:solidFill>
                <a:srgbClr val="000000"/>
              </a:solidFill>
            </a:endParaRPr>
          </a:p>
        </p:txBody>
      </p:sp>
      <p:sp>
        <p:nvSpPr>
          <p:cNvPr id="5" name="Slide Number Placeholder 4"/>
          <p:cNvSpPr>
            <a:spLocks noGrp="1"/>
          </p:cNvSpPr>
          <p:nvPr>
            <p:ph type="sldNum" sz="quarter" idx="18"/>
          </p:nvPr>
        </p:nvSpPr>
        <p:spPr/>
        <p:txBody>
          <a:bodyPr/>
          <a:lstStyle/>
          <a:p>
            <a:pPr>
              <a:defRPr/>
            </a:pPr>
            <a:r>
              <a:rPr lang="en-GB" smtClean="0">
                <a:solidFill>
                  <a:srgbClr val="000000"/>
                </a:solidFill>
              </a:rPr>
              <a:t>Slide </a:t>
            </a:r>
            <a:fld id="{8525DC2D-6556-4E7B-BDC5-A8C42CD01124}"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7005843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solidFill>
                  <a:srgbClr val="000000"/>
                </a:solidFill>
              </a:rPr>
              <a:pPr/>
              <a:t>‹#›</a:t>
            </a:fld>
            <a:endParaRPr lang="he-IL">
              <a:solidFill>
                <a:srgbClr val="000000"/>
              </a:solidFill>
            </a:endParaRPr>
          </a:p>
        </p:txBody>
      </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extLst>
      <p:ext uri="{BB962C8B-B14F-4D97-AF65-F5344CB8AC3E}">
        <p14:creationId xmlns:p14="http://schemas.microsoft.com/office/powerpoint/2010/main" val="2724495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110552287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3"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7234956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7"/>
          <p:cNvSpPr>
            <a:spLocks noGrp="1"/>
          </p:cNvSpPr>
          <p:nvPr>
            <p:ph type="dt" sz="half" idx="10"/>
          </p:nvPr>
        </p:nvSpPr>
        <p:spPr>
          <a:xfrm>
            <a:off x="7086600" y="6324600"/>
            <a:ext cx="1524000" cy="152400"/>
          </a:xfrm>
          <a:prstGeom prst="rect">
            <a:avLst/>
          </a:prstGeom>
        </p:spPr>
        <p:txBody>
          <a:bodyPr/>
          <a:lstStyle/>
          <a:p>
            <a:r>
              <a:rPr lang="he-IL" smtClean="0"/>
              <a:t>פברואר 2014</a:t>
            </a:r>
            <a:endParaRPr lang="he-IL"/>
          </a:p>
        </p:txBody>
      </p:sp>
      <p:sp>
        <p:nvSpPr>
          <p:cNvPr id="9" name="Slide Number Placeholder 8"/>
          <p:cNvSpPr>
            <a:spLocks noGrp="1"/>
          </p:cNvSpPr>
          <p:nvPr>
            <p:ph type="sldNum" sz="quarter" idx="11"/>
          </p:nvPr>
        </p:nvSpPr>
        <p:spPr>
          <a:xfrm>
            <a:off x="7086600" y="6477000"/>
            <a:ext cx="1527048" cy="152400"/>
          </a:xfrm>
          <a:prstGeom prst="rect">
            <a:avLst/>
          </a:prstGeom>
        </p:spPr>
        <p:txBody>
          <a:bodyPr/>
          <a:lstStyle/>
          <a:p>
            <a:fld id="{29971C2C-B81B-41AB-B657-1624D69E16BF}" type="slidenum">
              <a:rPr lang="he-IL" smtClean="0"/>
              <a:pPr/>
              <a:t>‹#›</a:t>
            </a:fld>
            <a:endParaRPr lang="he-IL"/>
          </a:p>
        </p:txBody>
      </p:sp>
      <p:sp>
        <p:nvSpPr>
          <p:cNvPr id="10" name="Footer Placeholder 9"/>
          <p:cNvSpPr>
            <a:spLocks noGrp="1"/>
          </p:cNvSpPr>
          <p:nvPr>
            <p:ph type="ftr" sz="quarter" idx="12"/>
          </p:nvPr>
        </p:nvSpPr>
        <p:spPr>
          <a:xfrm>
            <a:off x="530352" y="6478524"/>
            <a:ext cx="5260848" cy="150876"/>
          </a:xfrm>
          <a:prstGeom prst="rect">
            <a:avLst/>
          </a:prstGeom>
        </p:spPr>
        <p:txBody>
          <a:bodyPr/>
          <a:lstStyle/>
          <a:p>
            <a:r>
              <a:rPr lang="he-IL" smtClean="0"/>
              <a:t>כנס סוף שנת המס 2012</a:t>
            </a:r>
            <a:endParaRPr lang="he-IL"/>
          </a:p>
        </p:txBody>
      </p:sp>
    </p:spTree>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solidFill>
                  <a:srgbClr val="FFFFFF"/>
                </a:solidFill>
              </a:rPr>
              <a:pPr/>
              <a:t>‹#›</a:t>
            </a:fld>
            <a:endParaRPr lang="he-IL">
              <a:solidFill>
                <a:srgbClr val="FFFFFF"/>
              </a:solidFill>
            </a:endParaRPr>
          </a:p>
        </p:txBody>
      </p:sp>
    </p:spTree>
    <p:extLst>
      <p:ext uri="{BB962C8B-B14F-4D97-AF65-F5344CB8AC3E}">
        <p14:creationId xmlns:p14="http://schemas.microsoft.com/office/powerpoint/2010/main" val="861618136"/>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solidFill>
                  <a:srgbClr val="000000"/>
                </a:solidFill>
              </a:rPr>
              <a:pPr/>
              <a:t>‹#›</a:t>
            </a:fld>
            <a:endParaRPr lang="he-IL">
              <a:solidFill>
                <a:srgbClr val="000000"/>
              </a:solidFill>
            </a:endParaRPr>
          </a:p>
        </p:txBody>
      </p:sp>
    </p:spTree>
    <p:extLst>
      <p:ext uri="{BB962C8B-B14F-4D97-AF65-F5344CB8AC3E}">
        <p14:creationId xmlns:p14="http://schemas.microsoft.com/office/powerpoint/2010/main" val="249239798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8036391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0000658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3892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solidFill>
                  <a:srgbClr val="FFFFFF"/>
                </a:solidFill>
              </a:endParaRPr>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rgbClr val="FFFFFF"/>
                </a:solidFill>
                <a:latin typeface="Georgia" pitchFamily="18" charset="0"/>
              </a:endParaRPr>
            </a:p>
          </p:txBody>
        </p:sp>
      </p:grpSp>
      <p:sp>
        <p:nvSpPr>
          <p:cNvPr id="14"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8017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0"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5139493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algn="r">
              <a:buClr>
                <a:srgbClr val="000000"/>
              </a:buClr>
              <a:defRPr/>
            </a:pPr>
            <a:r>
              <a:rPr lang="he-IL" sz="15000" b="1" i="1" dirty="0" smtClean="0">
                <a:solidFill>
                  <a:srgbClr val="FFFFFF"/>
                </a:solidFill>
              </a:rPr>
              <a:t>1</a:t>
            </a:r>
          </a:p>
        </p:txBody>
      </p:sp>
    </p:spTree>
    <p:extLst>
      <p:ext uri="{BB962C8B-B14F-4D97-AF65-F5344CB8AC3E}">
        <p14:creationId xmlns:p14="http://schemas.microsoft.com/office/powerpoint/2010/main" val="13066954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968592" y="5768681"/>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76" name="TextBox 75"/>
          <p:cNvSpPr txBox="1"/>
          <p:nvPr userDrawn="1"/>
        </p:nvSpPr>
        <p:spPr>
          <a:xfrm>
            <a:off x="2471738" y="3834045"/>
            <a:ext cx="6138863" cy="2870425"/>
          </a:xfrm>
          <a:prstGeom prst="rect">
            <a:avLst/>
          </a:prstGeom>
          <a:noFill/>
        </p:spPr>
        <p:txBody>
          <a:bodyPr wrap="square" lIns="0" tIns="0" rIns="0" bIns="0" rtlCol="1">
            <a:noAutofit/>
          </a:bodyPr>
          <a:lstStyle/>
          <a:p>
            <a:pPr algn="l" rtl="0"/>
            <a:r>
              <a:rPr lang="en-US" sz="1000" spc="-40" dirty="0" smtClean="0">
                <a:solidFill>
                  <a:srgbClr val="000000"/>
                </a:solidFill>
              </a:rPr>
              <a:t>©2012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All rights reserved. </a:t>
            </a:r>
          </a:p>
          <a:p>
            <a:pPr algn="l" rtl="0"/>
            <a:r>
              <a:rPr lang="en-US" sz="1000" spc="-40" dirty="0" smtClean="0">
                <a:solidFill>
                  <a:srgbClr val="000000"/>
                </a:solidFill>
              </a:rPr>
              <a:t>In this document, “PwC Israel” refers to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which is a member firm of PricewaterhouseCoopers International Limited, each member firm of which is a separate legal entity. Please see www.pwc.com/structure for further details.</a:t>
            </a:r>
          </a:p>
          <a:p>
            <a:pPr algn="l" rtl="0"/>
            <a:endParaRPr lang="he-IL" sz="1000" spc="-40" dirty="0" smtClean="0">
              <a:solidFill>
                <a:srgbClr val="000000"/>
              </a:solidFill>
            </a:endParaRPr>
          </a:p>
          <a:p>
            <a:pPr algn="l" rtl="0"/>
            <a:r>
              <a:rPr lang="en-US" sz="1000" spc="-40" dirty="0" smtClean="0">
                <a:solidFill>
                  <a:srgbClr val="000000"/>
                </a:solidFill>
              </a:rPr>
              <a:t>PwC Israel helps </a:t>
            </a:r>
            <a:r>
              <a:rPr lang="en-US" sz="1000" spc="-40" dirty="0" err="1" smtClean="0">
                <a:solidFill>
                  <a:srgbClr val="000000"/>
                </a:solidFill>
              </a:rPr>
              <a:t>organisations</a:t>
            </a:r>
            <a:r>
              <a:rPr lang="en-US" sz="1000" spc="-40" dirty="0" smtClean="0">
                <a:solidFill>
                  <a:srgbClr val="000000"/>
                </a:solidFill>
              </a:rPr>
              <a:t> and individuals create the value they’re looking for. We’re a member of the PwC network of firms with 169,000 people in more than 158 countries. We’re committed to delivering quality in assurance, tax and advisory services. Tell us what matters to you and find out more by visiting us at www.pwc.com/il</a:t>
            </a:r>
          </a:p>
          <a:p>
            <a:pPr algn="l" rtl="0"/>
            <a:endParaRPr lang="he-IL" sz="1000" spc="-40" dirty="0" smtClean="0">
              <a:solidFill>
                <a:srgbClr val="000000"/>
              </a:solidFill>
            </a:endParaRPr>
          </a:p>
          <a:p>
            <a:pPr algn="l" rtl="0"/>
            <a:r>
              <a:rPr lang="en-US" sz="1000" spc="-40" dirty="0" smtClean="0">
                <a:solidFill>
                  <a:srgbClr val="000000"/>
                </a:solidFill>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1000" spc="-40" dirty="0" err="1" smtClean="0">
              <a:solidFill>
                <a:srgbClr val="000000"/>
              </a:solidFill>
              <a:latin typeface="Georgia" pitchFamily="18" charset="0"/>
            </a:endParaRPr>
          </a:p>
        </p:txBody>
      </p:sp>
    </p:spTree>
    <p:extLst>
      <p:ext uri="{BB962C8B-B14F-4D97-AF65-F5344CB8AC3E}">
        <p14:creationId xmlns:p14="http://schemas.microsoft.com/office/powerpoint/2010/main" val="1924662485"/>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4"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5"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98363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extLst>
      <p:ext uri="{BB962C8B-B14F-4D97-AF65-F5344CB8AC3E}">
        <p14:creationId xmlns:p14="http://schemas.microsoft.com/office/powerpoint/2010/main" val="53975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946062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093829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014312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5316575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solidFill>
                  <a:srgbClr val="FFFFFF"/>
                </a:solidFill>
              </a:rPr>
              <a:pPr/>
              <a:t>‹#›</a:t>
            </a:fld>
            <a:endParaRPr lang="he-IL">
              <a:solidFill>
                <a:srgbClr val="FFFFFF"/>
              </a:solidFill>
            </a:endParaRPr>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rgbClr val="FFFFFF"/>
                </a:solidFill>
              </a:rPr>
              <a:t>PwC Israel</a:t>
            </a:r>
            <a:endParaRPr lang="he-IL" sz="800" dirty="0">
              <a:solidFill>
                <a:srgbClr val="FFFFFF"/>
              </a:solidFill>
            </a:endParaRPr>
          </a:p>
        </p:txBody>
      </p:sp>
    </p:spTree>
    <p:extLst>
      <p:ext uri="{BB962C8B-B14F-4D97-AF65-F5344CB8AC3E}">
        <p14:creationId xmlns:p14="http://schemas.microsoft.com/office/powerpoint/2010/main" val="23534381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 name="Rectangle 10"/>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674025238"/>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6"/>
          </p:nvPr>
        </p:nvSpPr>
        <p:spPr/>
        <p:txBody>
          <a:bodyPr/>
          <a:lstStyle/>
          <a:p>
            <a:pPr>
              <a:defRPr/>
            </a:pPr>
            <a:r>
              <a:rPr lang="he-IL" smtClean="0">
                <a:solidFill>
                  <a:srgbClr val="000000"/>
                </a:solidFill>
              </a:rPr>
              <a:t>פברואר 2014</a:t>
            </a:r>
            <a:endParaRPr lang="en-GB" dirty="0">
              <a:solidFill>
                <a:srgbClr val="000000"/>
              </a:solidFill>
            </a:endParaRPr>
          </a:p>
        </p:txBody>
      </p:sp>
      <p:sp>
        <p:nvSpPr>
          <p:cNvPr id="4" name="Footer Placeholder 3"/>
          <p:cNvSpPr>
            <a:spLocks noGrp="1"/>
          </p:cNvSpPr>
          <p:nvPr>
            <p:ph type="ftr" sz="quarter" idx="17"/>
          </p:nvPr>
        </p:nvSpPr>
        <p:spPr/>
        <p:txBody>
          <a:bodyPr/>
          <a:lstStyle/>
          <a:p>
            <a:pPr>
              <a:defRPr/>
            </a:pPr>
            <a:r>
              <a:rPr lang="he-IL" smtClean="0">
                <a:solidFill>
                  <a:srgbClr val="000000"/>
                </a:solidFill>
              </a:rPr>
              <a:t>כנס סוף שנת המס 2012</a:t>
            </a:r>
            <a:endParaRPr lang="en-GB" dirty="0">
              <a:solidFill>
                <a:srgbClr val="000000"/>
              </a:solidFill>
            </a:endParaRPr>
          </a:p>
        </p:txBody>
      </p:sp>
      <p:sp>
        <p:nvSpPr>
          <p:cNvPr id="5" name="Slide Number Placeholder 4"/>
          <p:cNvSpPr>
            <a:spLocks noGrp="1"/>
          </p:cNvSpPr>
          <p:nvPr>
            <p:ph type="sldNum" sz="quarter" idx="18"/>
          </p:nvPr>
        </p:nvSpPr>
        <p:spPr/>
        <p:txBody>
          <a:bodyPr/>
          <a:lstStyle/>
          <a:p>
            <a:pPr>
              <a:defRPr/>
            </a:pPr>
            <a:r>
              <a:rPr lang="en-GB" smtClean="0">
                <a:solidFill>
                  <a:srgbClr val="000000"/>
                </a:solidFill>
              </a:rPr>
              <a:t>Slide </a:t>
            </a:r>
            <a:fld id="{8525DC2D-6556-4E7B-BDC5-A8C42CD01124}"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02062348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solidFill>
                  <a:srgbClr val="000000"/>
                </a:solidFill>
              </a:rPr>
              <a:pPr/>
              <a:t>‹#›</a:t>
            </a:fld>
            <a:endParaRPr lang="he-IL">
              <a:solidFill>
                <a:srgbClr val="000000"/>
              </a:solidFill>
            </a:endParaRPr>
          </a:p>
        </p:txBody>
      </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extLst>
      <p:ext uri="{BB962C8B-B14F-4D97-AF65-F5344CB8AC3E}">
        <p14:creationId xmlns:p14="http://schemas.microsoft.com/office/powerpoint/2010/main" val="282628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145532256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3"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90300087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solidFill>
                  <a:srgbClr val="FFFFFF"/>
                </a:solidFill>
              </a:rPr>
              <a:pPr/>
              <a:t>‹#›</a:t>
            </a:fld>
            <a:endParaRPr lang="he-IL">
              <a:solidFill>
                <a:srgbClr val="FFFFFF"/>
              </a:solidFill>
            </a:endParaRPr>
          </a:p>
        </p:txBody>
      </p:sp>
    </p:spTree>
    <p:extLst>
      <p:ext uri="{BB962C8B-B14F-4D97-AF65-F5344CB8AC3E}">
        <p14:creationId xmlns:p14="http://schemas.microsoft.com/office/powerpoint/2010/main" val="1549197772"/>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solidFill>
                  <a:srgbClr val="000000"/>
                </a:solidFill>
              </a:rPr>
              <a:pPr/>
              <a:t>‹#›</a:t>
            </a:fld>
            <a:endParaRPr lang="he-IL">
              <a:solidFill>
                <a:srgbClr val="000000"/>
              </a:solidFill>
            </a:endParaRPr>
          </a:p>
        </p:txBody>
      </p:sp>
    </p:spTree>
    <p:extLst>
      <p:ext uri="{BB962C8B-B14F-4D97-AF65-F5344CB8AC3E}">
        <p14:creationId xmlns:p14="http://schemas.microsoft.com/office/powerpoint/2010/main" val="3412345960"/>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3147698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613688557"/>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659696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solidFill>
                  <a:srgbClr val="FFFFFF"/>
                </a:solidFill>
              </a:endParaRPr>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rgbClr val="FFFFFF"/>
                </a:solidFill>
                <a:latin typeface="Georgia" pitchFamily="18" charset="0"/>
              </a:endParaRPr>
            </a:p>
          </p:txBody>
        </p:sp>
      </p:grpSp>
      <p:sp>
        <p:nvSpPr>
          <p:cNvPr id="14"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268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0"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20789923"/>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algn="r">
              <a:buClr>
                <a:srgbClr val="000000"/>
              </a:buClr>
              <a:defRPr/>
            </a:pPr>
            <a:r>
              <a:rPr lang="he-IL" sz="15000" b="1" i="1" dirty="0" smtClean="0">
                <a:solidFill>
                  <a:srgbClr val="FFFFFF"/>
                </a:solidFill>
              </a:rPr>
              <a:t>1</a:t>
            </a:r>
          </a:p>
        </p:txBody>
      </p:sp>
    </p:spTree>
    <p:extLst>
      <p:ext uri="{BB962C8B-B14F-4D97-AF65-F5344CB8AC3E}">
        <p14:creationId xmlns:p14="http://schemas.microsoft.com/office/powerpoint/2010/main" val="244276773"/>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accent5"/>
                </a:solidFill>
              </a:defRPr>
            </a:lvl1pPr>
          </a:lstStyle>
          <a:p>
            <a:r>
              <a:rPr lang="he-IL" dirty="0" smtClean="0">
                <a:solidFill>
                  <a:schemeClr val="tx2"/>
                </a:solidFill>
              </a:rPr>
              <a:t>תודה על ההקשבה</a:t>
            </a:r>
            <a:endParaRPr lang="he-IL" noProof="0" dirty="0" smtClean="0"/>
          </a:p>
        </p:txBody>
      </p:sp>
      <p:cxnSp>
        <p:nvCxnSpPr>
          <p:cNvPr id="12" name="Shape 11"/>
          <p:cNvCxnSpPr/>
          <p:nvPr/>
        </p:nvCxnSpPr>
        <p:spPr>
          <a:xfrm rot="5400000" flipH="1" flipV="1">
            <a:off x="4419601" y="-3429000"/>
            <a:ext cx="152399" cy="8229600"/>
          </a:xfrm>
          <a:prstGeom prst="bentConnector2">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44" name="Shape 43"/>
          <p:cNvCxnSpPr/>
          <p:nvPr userDrawn="1"/>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12"/>
          <p:cNvGrpSpPr>
            <a:grpSpLocks noChangeAspect="1"/>
          </p:cNvGrpSpPr>
          <p:nvPr userDrawn="1"/>
        </p:nvGrpSpPr>
        <p:grpSpPr>
          <a:xfrm>
            <a:off x="968592" y="5768681"/>
            <a:ext cx="1232283" cy="935789"/>
            <a:chOff x="518032" y="-1032869"/>
            <a:chExt cx="6161413" cy="4678943"/>
          </a:xfrm>
        </p:grpSpPr>
        <p:grpSp>
          <p:nvGrpSpPr>
            <p:cNvPr id="46" name="Group 73"/>
            <p:cNvGrpSpPr>
              <a:grpSpLocks noChangeAspect="1"/>
            </p:cNvGrpSpPr>
            <p:nvPr/>
          </p:nvGrpSpPr>
          <p:grpSpPr>
            <a:xfrm>
              <a:off x="4438637" y="-1032861"/>
              <a:ext cx="2240792" cy="2011550"/>
              <a:chOff x="1905000" y="5715000"/>
              <a:chExt cx="445770" cy="381000"/>
            </a:xfrm>
          </p:grpSpPr>
          <p:sp>
            <p:nvSpPr>
              <p:cNvPr id="50" name="Rectangle 25"/>
              <p:cNvSpPr>
                <a:spLocks noChangeArrowheads="1"/>
              </p:cNvSpPr>
              <p:nvPr userDrawn="1"/>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1" name="Rectangle 26"/>
              <p:cNvSpPr>
                <a:spLocks noChangeArrowheads="1"/>
              </p:cNvSpPr>
              <p:nvPr userDrawn="1"/>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2" name="Rectangle 27"/>
              <p:cNvSpPr>
                <a:spLocks noChangeArrowheads="1"/>
              </p:cNvSpPr>
              <p:nvPr userDrawn="1"/>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3" name="Rectangle 28"/>
              <p:cNvSpPr>
                <a:spLocks noChangeArrowheads="1"/>
              </p:cNvSpPr>
              <p:nvPr userDrawn="1"/>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4" name="Rectangle 29"/>
              <p:cNvSpPr>
                <a:spLocks noChangeArrowheads="1"/>
              </p:cNvSpPr>
              <p:nvPr userDrawn="1"/>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5" name="Rectangle 30"/>
              <p:cNvSpPr>
                <a:spLocks noChangeArrowheads="1"/>
              </p:cNvSpPr>
              <p:nvPr userDrawn="1"/>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6" name="Rectangle 31"/>
              <p:cNvSpPr>
                <a:spLocks noChangeArrowheads="1"/>
              </p:cNvSpPr>
              <p:nvPr userDrawn="1"/>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59" name="Rectangle 32"/>
              <p:cNvSpPr>
                <a:spLocks noChangeArrowheads="1"/>
              </p:cNvSpPr>
              <p:nvPr userDrawn="1"/>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0" name="Freeform 33"/>
              <p:cNvSpPr>
                <a:spLocks/>
              </p:cNvSpPr>
              <p:nvPr userDrawn="1"/>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1" name="Rectangle 34"/>
              <p:cNvSpPr>
                <a:spLocks noChangeArrowheads="1"/>
              </p:cNvSpPr>
              <p:nvPr userDrawn="1"/>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2" name="Rectangle 35"/>
              <p:cNvSpPr>
                <a:spLocks noChangeArrowheads="1"/>
              </p:cNvSpPr>
              <p:nvPr userDrawn="1"/>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3" name="Rectangle 36"/>
              <p:cNvSpPr>
                <a:spLocks noChangeArrowheads="1"/>
              </p:cNvSpPr>
              <p:nvPr userDrawn="1"/>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4" name="Rectangle 25"/>
              <p:cNvSpPr>
                <a:spLocks noChangeArrowheads="1"/>
              </p:cNvSpPr>
              <p:nvPr/>
            </p:nvSpPr>
            <p:spPr bwMode="gray">
              <a:xfrm>
                <a:off x="2293620" y="5988118"/>
                <a:ext cx="57150" cy="107882"/>
              </a:xfrm>
              <a:prstGeom prst="rect">
                <a:avLst/>
              </a:prstGeom>
              <a:solidFill>
                <a:srgbClr val="F445F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5" name="Rectangle 26"/>
              <p:cNvSpPr>
                <a:spLocks noChangeArrowheads="1"/>
              </p:cNvSpPr>
              <p:nvPr/>
            </p:nvSpPr>
            <p:spPr bwMode="gray">
              <a:xfrm>
                <a:off x="2132171" y="5757333"/>
                <a:ext cx="44291" cy="66914"/>
              </a:xfrm>
              <a:prstGeom prst="rect">
                <a:avLst/>
              </a:prstGeom>
              <a:solidFill>
                <a:srgbClr val="F6B67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6" name="Rectangle 27"/>
              <p:cNvSpPr>
                <a:spLocks noChangeArrowheads="1"/>
              </p:cNvSpPr>
              <p:nvPr/>
            </p:nvSpPr>
            <p:spPr bwMode="gray">
              <a:xfrm>
                <a:off x="1905000" y="5715000"/>
                <a:ext cx="227171" cy="42333"/>
              </a:xfrm>
              <a:prstGeom prst="rect">
                <a:avLst/>
              </a:prstGeom>
              <a:solidFill>
                <a:srgbClr val="F48F1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7" name="Rectangle 28"/>
              <p:cNvSpPr>
                <a:spLocks noChangeArrowheads="1"/>
              </p:cNvSpPr>
              <p:nvPr/>
            </p:nvSpPr>
            <p:spPr bwMode="gray">
              <a:xfrm>
                <a:off x="1905000" y="5757333"/>
                <a:ext cx="227171" cy="66914"/>
              </a:xfrm>
              <a:prstGeom prst="rect">
                <a:avLst/>
              </a:prstGeom>
              <a:solidFill>
                <a:srgbClr val="EB660B"/>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8" name="Rectangle 29"/>
              <p:cNvSpPr>
                <a:spLocks noChangeArrowheads="1"/>
              </p:cNvSpPr>
              <p:nvPr/>
            </p:nvSpPr>
            <p:spPr bwMode="gray">
              <a:xfrm>
                <a:off x="2176462" y="5824247"/>
                <a:ext cx="117158" cy="163871"/>
              </a:xfrm>
              <a:prstGeom prst="rect">
                <a:avLst/>
              </a:prstGeom>
              <a:solidFill>
                <a:srgbClr val="F3BF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69" name="Rectangle 30"/>
              <p:cNvSpPr>
                <a:spLocks noChangeArrowheads="1"/>
              </p:cNvSpPr>
              <p:nvPr/>
            </p:nvSpPr>
            <p:spPr bwMode="gray">
              <a:xfrm>
                <a:off x="2176462" y="5988118"/>
                <a:ext cx="117158" cy="107882"/>
              </a:xfrm>
              <a:prstGeom prst="rect">
                <a:avLst/>
              </a:prstGeom>
              <a:solidFill>
                <a:srgbClr val="E93409"/>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0" name="Rectangle 31"/>
              <p:cNvSpPr>
                <a:spLocks noChangeArrowheads="1"/>
              </p:cNvSpPr>
              <p:nvPr/>
            </p:nvSpPr>
            <p:spPr bwMode="gray">
              <a:xfrm>
                <a:off x="2132171" y="5824247"/>
                <a:ext cx="44291" cy="163871"/>
              </a:xfrm>
              <a:prstGeom prst="rect">
                <a:avLst/>
              </a:prstGeom>
              <a:solidFill>
                <a:srgbClr val="EA88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1" name="Rectangle 32"/>
              <p:cNvSpPr>
                <a:spLocks noChangeArrowheads="1"/>
              </p:cNvSpPr>
              <p:nvPr/>
            </p:nvSpPr>
            <p:spPr bwMode="gray">
              <a:xfrm>
                <a:off x="2132171" y="5988118"/>
                <a:ext cx="44291" cy="107882"/>
              </a:xfrm>
              <a:prstGeom prst="rect">
                <a:avLst/>
              </a:prstGeom>
              <a:solidFill>
                <a:srgbClr val="E0250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2" name="Freeform 33"/>
              <p:cNvSpPr>
                <a:spLocks/>
              </p:cNvSpPr>
              <p:nvPr/>
            </p:nvSpPr>
            <p:spPr bwMode="gray">
              <a:xfrm>
                <a:off x="1905000" y="5824247"/>
                <a:ext cx="227171" cy="163871"/>
              </a:xfrm>
              <a:custGeom>
                <a:avLst/>
                <a:gdLst/>
                <a:ahLst/>
                <a:cxnLst>
                  <a:cxn ang="0">
                    <a:pos x="0" y="0"/>
                  </a:cxn>
                  <a:cxn ang="0">
                    <a:pos x="159" y="0"/>
                  </a:cxn>
                  <a:cxn ang="0">
                    <a:pos x="159" y="120"/>
                  </a:cxn>
                  <a:cxn ang="0">
                    <a:pos x="99" y="120"/>
                  </a:cxn>
                  <a:cxn ang="0">
                    <a:pos x="99" y="80"/>
                  </a:cxn>
                  <a:cxn ang="0">
                    <a:pos x="0" y="80"/>
                  </a:cxn>
                  <a:cxn ang="0">
                    <a:pos x="0" y="0"/>
                  </a:cxn>
                </a:cxnLst>
                <a:rect l="0" t="0" r="r" b="b"/>
                <a:pathLst>
                  <a:path w="159" h="120">
                    <a:moveTo>
                      <a:pt x="0" y="0"/>
                    </a:moveTo>
                    <a:lnTo>
                      <a:pt x="159" y="0"/>
                    </a:lnTo>
                    <a:lnTo>
                      <a:pt x="159" y="120"/>
                    </a:lnTo>
                    <a:lnTo>
                      <a:pt x="99" y="120"/>
                    </a:lnTo>
                    <a:lnTo>
                      <a:pt x="99" y="80"/>
                    </a:lnTo>
                    <a:lnTo>
                      <a:pt x="0" y="80"/>
                    </a:lnTo>
                    <a:lnTo>
                      <a:pt x="0" y="0"/>
                    </a:lnTo>
                    <a:close/>
                  </a:path>
                </a:pathLst>
              </a:custGeom>
              <a:solidFill>
                <a:srgbClr val="E04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3" name="Rectangle 34"/>
              <p:cNvSpPr>
                <a:spLocks noChangeArrowheads="1"/>
              </p:cNvSpPr>
              <p:nvPr/>
            </p:nvSpPr>
            <p:spPr bwMode="gray">
              <a:xfrm>
                <a:off x="2046446" y="5988118"/>
                <a:ext cx="85725" cy="107882"/>
              </a:xfrm>
              <a:prstGeom prst="rect">
                <a:avLst/>
              </a:prstGeom>
              <a:solidFill>
                <a:srgbClr val="D614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4" name="Rectangle 35"/>
              <p:cNvSpPr>
                <a:spLocks noChangeArrowheads="1"/>
              </p:cNvSpPr>
              <p:nvPr/>
            </p:nvSpPr>
            <p:spPr bwMode="gray">
              <a:xfrm>
                <a:off x="1905000" y="5933495"/>
                <a:ext cx="141446" cy="54624"/>
              </a:xfrm>
              <a:prstGeom prst="rect">
                <a:avLst/>
              </a:prstGeom>
              <a:solidFill>
                <a:srgbClr val="C93C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75" name="Rectangle 36"/>
              <p:cNvSpPr>
                <a:spLocks noChangeArrowheads="1"/>
              </p:cNvSpPr>
              <p:nvPr/>
            </p:nvSpPr>
            <p:spPr bwMode="gray">
              <a:xfrm>
                <a:off x="1905000" y="5988118"/>
                <a:ext cx="141446" cy="107882"/>
              </a:xfrm>
              <a:prstGeom prst="rect">
                <a:avLst/>
              </a:prstGeom>
              <a:solidFill>
                <a:srgbClr val="C01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47" name="Group 32"/>
            <p:cNvGrpSpPr/>
            <p:nvPr/>
          </p:nvGrpSpPr>
          <p:grpSpPr>
            <a:xfrm>
              <a:off x="518032" y="978681"/>
              <a:ext cx="4572000" cy="2667393"/>
              <a:chOff x="518032" y="978681"/>
              <a:chExt cx="4572000" cy="2667393"/>
            </a:xfrm>
          </p:grpSpPr>
          <p:sp>
            <p:nvSpPr>
              <p:cNvPr id="48"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9"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sp>
        <p:nvSpPr>
          <p:cNvPr id="76" name="TextBox 75"/>
          <p:cNvSpPr txBox="1"/>
          <p:nvPr userDrawn="1"/>
        </p:nvSpPr>
        <p:spPr>
          <a:xfrm>
            <a:off x="2471738" y="3834045"/>
            <a:ext cx="6138863" cy="2870425"/>
          </a:xfrm>
          <a:prstGeom prst="rect">
            <a:avLst/>
          </a:prstGeom>
          <a:noFill/>
        </p:spPr>
        <p:txBody>
          <a:bodyPr wrap="square" lIns="0" tIns="0" rIns="0" bIns="0" rtlCol="1">
            <a:noAutofit/>
          </a:bodyPr>
          <a:lstStyle/>
          <a:p>
            <a:pPr algn="l" rtl="0"/>
            <a:r>
              <a:rPr lang="en-US" sz="1000" spc="-40" dirty="0" smtClean="0">
                <a:solidFill>
                  <a:srgbClr val="000000"/>
                </a:solidFill>
              </a:rPr>
              <a:t>©2012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All rights reserved. </a:t>
            </a:r>
          </a:p>
          <a:p>
            <a:pPr algn="l" rtl="0"/>
            <a:r>
              <a:rPr lang="en-US" sz="1000" spc="-40" dirty="0" smtClean="0">
                <a:solidFill>
                  <a:srgbClr val="000000"/>
                </a:solidFill>
              </a:rPr>
              <a:t>In this document, “PwC Israel” refers to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which is a member firm of PricewaterhouseCoopers International Limited, each member firm of which is a separate legal entity. Please see www.pwc.com/structure for further details.</a:t>
            </a:r>
          </a:p>
          <a:p>
            <a:pPr algn="l" rtl="0"/>
            <a:endParaRPr lang="he-IL" sz="1000" spc="-40" dirty="0" smtClean="0">
              <a:solidFill>
                <a:srgbClr val="000000"/>
              </a:solidFill>
            </a:endParaRPr>
          </a:p>
          <a:p>
            <a:pPr algn="l" rtl="0"/>
            <a:r>
              <a:rPr lang="en-US" sz="1000" spc="-40" dirty="0" smtClean="0">
                <a:solidFill>
                  <a:srgbClr val="000000"/>
                </a:solidFill>
              </a:rPr>
              <a:t>PwC Israel helps </a:t>
            </a:r>
            <a:r>
              <a:rPr lang="en-US" sz="1000" spc="-40" dirty="0" err="1" smtClean="0">
                <a:solidFill>
                  <a:srgbClr val="000000"/>
                </a:solidFill>
              </a:rPr>
              <a:t>organisations</a:t>
            </a:r>
            <a:r>
              <a:rPr lang="en-US" sz="1000" spc="-40" dirty="0" smtClean="0">
                <a:solidFill>
                  <a:srgbClr val="000000"/>
                </a:solidFill>
              </a:rPr>
              <a:t> and individuals create the value they’re looking for. We’re a member of the PwC network of firms with 169,000 people in more than 158 countries. We’re committed to delivering quality in assurance, tax and advisory services. Tell us what matters to you and find out more by visiting us at www.pwc.com/il</a:t>
            </a:r>
          </a:p>
          <a:p>
            <a:pPr algn="l" rtl="0"/>
            <a:endParaRPr lang="he-IL" sz="1000" spc="-40" dirty="0" smtClean="0">
              <a:solidFill>
                <a:srgbClr val="000000"/>
              </a:solidFill>
            </a:endParaRPr>
          </a:p>
          <a:p>
            <a:pPr algn="l" rtl="0"/>
            <a:r>
              <a:rPr lang="en-US" sz="1000" spc="-40" dirty="0" smtClean="0">
                <a:solidFill>
                  <a:srgbClr val="000000"/>
                </a:solidFill>
              </a:rPr>
              <a:t>This publication has been prepared for general guidance on matters of interest only, and does not constitute professional advice. It does not take into account any objectives, financial situation or needs of any recipient. Any recipient should not act upon the information contained in this publication without obtaining specific professional advice. No representation or warranty (express or implied) is given as to the accuracy or completeness of the information contained in this publication, and, to the extent permitted by law, </a:t>
            </a:r>
            <a:r>
              <a:rPr lang="en-US" sz="1000" spc="-40" dirty="0" err="1" smtClean="0">
                <a:solidFill>
                  <a:srgbClr val="000000"/>
                </a:solidFill>
              </a:rPr>
              <a:t>Kesselman</a:t>
            </a:r>
            <a:r>
              <a:rPr lang="en-US" sz="1000" spc="-40" dirty="0" smtClean="0">
                <a:solidFill>
                  <a:srgbClr val="000000"/>
                </a:solidFill>
              </a:rPr>
              <a:t> &amp; </a:t>
            </a:r>
            <a:r>
              <a:rPr lang="en-US" sz="1000" spc="-40" dirty="0" err="1" smtClean="0">
                <a:solidFill>
                  <a:srgbClr val="000000"/>
                </a:solidFill>
              </a:rPr>
              <a:t>Kesselman</a:t>
            </a:r>
            <a:r>
              <a:rPr lang="en-US" sz="1000" spc="-40" dirty="0" smtClean="0">
                <a:solidFill>
                  <a:srgbClr val="000000"/>
                </a:solidFill>
              </a:rPr>
              <a:t>, and any other member firm of PwC, its members, employees and agents do not accept or assume any liability, responsibility or duty of care for any consequences of you or anyone else acting, or refraining to act, in reliance on the information contained in this publication or for any decision based on it, or for any direct and/or indirect and/or other damage caused as a result of using the publication and/or the information contained in it.</a:t>
            </a:r>
          </a:p>
          <a:p>
            <a:pPr indent="-274320" algn="l" rtl="0">
              <a:spcAft>
                <a:spcPts val="900"/>
              </a:spcAft>
            </a:pPr>
            <a:endParaRPr lang="he-IL" sz="1000" spc="-40" dirty="0" err="1" smtClean="0">
              <a:solidFill>
                <a:srgbClr val="000000"/>
              </a:solidFill>
              <a:latin typeface="Georgia" pitchFamily="18" charset="0"/>
            </a:endParaRPr>
          </a:p>
        </p:txBody>
      </p:sp>
    </p:spTree>
    <p:extLst>
      <p:ext uri="{BB962C8B-B14F-4D97-AF65-F5344CB8AC3E}">
        <p14:creationId xmlns:p14="http://schemas.microsoft.com/office/powerpoint/2010/main" val="367419925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5"/>
          </p:nvPr>
        </p:nvSpPr>
        <p:spPr>
          <a:xfrm>
            <a:off x="7086600" y="6477000"/>
            <a:ext cx="1527048" cy="152400"/>
          </a:xfrm>
          <a:prstGeom prst="rect">
            <a:avLst/>
          </a:prstGeom>
        </p:spPr>
        <p:txBody>
          <a:bodyPr/>
          <a:lstStyle/>
          <a:p>
            <a:fld id="{29971C2C-B81B-41AB-B657-1624D69E16BF}"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4"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5"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3802404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Title Slide Message">
    <p:spTree>
      <p:nvGrpSpPr>
        <p:cNvPr id="1" name=""/>
        <p:cNvGrpSpPr/>
        <p:nvPr/>
      </p:nvGrpSpPr>
      <p:grpSpPr>
        <a:xfrm>
          <a:off x="0" y="0"/>
          <a:ext cx="0" cy="0"/>
          <a:chOff x="0" y="0"/>
          <a:chExt cx="0" cy="0"/>
        </a:xfrm>
      </p:grpSpPr>
      <p:grpSp>
        <p:nvGrpSpPr>
          <p:cNvPr id="2" name="Group 18"/>
          <p:cNvGrpSpPr/>
          <p:nvPr userDrawn="1"/>
        </p:nvGrpSpPr>
        <p:grpSpPr bwMode="gray">
          <a:xfrm>
            <a:off x="1752601" y="1"/>
            <a:ext cx="7391400" cy="6176009"/>
            <a:chOff x="19140488" y="13674"/>
            <a:chExt cx="7443798" cy="6145827"/>
          </a:xfrm>
        </p:grpSpPr>
        <p:sp>
          <p:nvSpPr>
            <p:cNvPr id="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grpSp>
        <p:nvGrpSpPr>
          <p:cNvPr id="3" name="Group 32"/>
          <p:cNvGrpSpPr/>
          <p:nvPr userDrawn="1"/>
        </p:nvGrpSpPr>
        <p:grpSpPr>
          <a:xfrm>
            <a:off x="968592" y="6170991"/>
            <a:ext cx="914400" cy="533479"/>
            <a:chOff x="518032" y="978681"/>
            <a:chExt cx="4572000" cy="2667393"/>
          </a:xfrm>
        </p:grpSpPr>
        <p:sp>
          <p:nvSpPr>
            <p:cNvPr id="22"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6" name="Text Placeholder 25"/>
          <p:cNvSpPr>
            <a:spLocks noGrp="1"/>
          </p:cNvSpPr>
          <p:nvPr>
            <p:ph type="body" sz="quarter" idx="17" hasCustomPrompt="1"/>
          </p:nvPr>
        </p:nvSpPr>
        <p:spPr>
          <a:xfrm>
            <a:off x="1895475" y="1124744"/>
            <a:ext cx="5342400" cy="3384376"/>
          </a:xfrm>
        </p:spPr>
        <p:txBody>
          <a:bodyPr/>
          <a:lstStyle>
            <a:lvl1pPr>
              <a:defRPr sz="3200" b="1">
                <a:solidFill>
                  <a:schemeClr val="bg1"/>
                </a:solidFill>
              </a:defRPr>
            </a:lvl1pPr>
            <a:lvl2pPr>
              <a:defRPr sz="3200"/>
            </a:lvl2pPr>
            <a:lvl3pPr>
              <a:defRPr sz="3200"/>
            </a:lvl3pPr>
            <a:lvl4pPr>
              <a:defRPr sz="3200"/>
            </a:lvl4pPr>
            <a:lvl5pPr>
              <a:defRPr sz="3200"/>
            </a:lvl5pPr>
          </a:lstStyle>
          <a:p>
            <a:pPr lvl="0"/>
            <a:r>
              <a:rPr lang="he-IL" noProof="0" dirty="0" smtClean="0"/>
              <a:t>לחץ כדי להוסיף כותרת מצגת</a:t>
            </a:r>
            <a:endParaRPr lang="en-US" dirty="0"/>
          </a:p>
        </p:txBody>
      </p:sp>
    </p:spTree>
    <p:extLst>
      <p:ext uri="{BB962C8B-B14F-4D97-AF65-F5344CB8AC3E}">
        <p14:creationId xmlns:p14="http://schemas.microsoft.com/office/powerpoint/2010/main" val="42015545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p>
            <a:r>
              <a:rPr lang="he-IL" noProof="0" smtClean="0"/>
              <a:t>Click to edit Master title style</a:t>
            </a:r>
            <a:endParaRPr lang="he-IL" noProof="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7336769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Key po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nSpc>
                <a:spcPct val="100000"/>
              </a:lnSpc>
              <a:defRPr baseline="0">
                <a:solidFill>
                  <a:schemeClr val="tx1"/>
                </a:solidFill>
              </a:defRPr>
            </a:lvl1pPr>
          </a:lstStyle>
          <a:p>
            <a:r>
              <a:rPr lang="he-IL" noProof="0" smtClean="0"/>
              <a:t>Click to edit Master title style</a:t>
            </a:r>
            <a:endParaRPr lang="he-IL" noProof="0"/>
          </a:p>
        </p:txBody>
      </p:sp>
      <p:cxnSp>
        <p:nvCxnSpPr>
          <p:cNvPr id="11" name="Shape 10"/>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5" name="Content Placeholder 26"/>
          <p:cNvSpPr>
            <a:spLocks noGrp="1"/>
          </p:cNvSpPr>
          <p:nvPr>
            <p:ph sz="quarter" idx="15"/>
          </p:nvPr>
        </p:nvSpPr>
        <p:spPr>
          <a:xfrm>
            <a:off x="533400" y="1752600"/>
            <a:ext cx="8077200" cy="4419600"/>
          </a:xfrm>
        </p:spPr>
        <p:txBody>
          <a:bodyPr/>
          <a:lstStyle>
            <a:lvl1pPr>
              <a:defRPr sz="3200" baseline="0">
                <a:solidFill>
                  <a:schemeClr val="tx2"/>
                </a:solidFill>
              </a:defRPr>
            </a:lvl1pPr>
            <a:lvl2pPr>
              <a:buClr>
                <a:schemeClr val="tx2"/>
              </a:buClr>
              <a:defRPr sz="3200">
                <a:solidFill>
                  <a:schemeClr val="tx2"/>
                </a:solidFill>
              </a:defRPr>
            </a:lvl2pPr>
            <a:lvl3pPr>
              <a:buClr>
                <a:schemeClr val="tx2"/>
              </a:buClr>
              <a:defRPr sz="3200">
                <a:solidFill>
                  <a:schemeClr val="tx2"/>
                </a:solidFill>
              </a:defRPr>
            </a:lvl3pPr>
            <a:lvl4pPr>
              <a:buClr>
                <a:schemeClr val="tx2"/>
              </a:buClr>
              <a:defRPr sz="3200">
                <a:solidFill>
                  <a:schemeClr val="tx2"/>
                </a:solidFill>
              </a:defRPr>
            </a:lvl4pPr>
            <a:lvl5pPr>
              <a:buClr>
                <a:schemeClr val="tx2"/>
              </a:buClr>
              <a:defRPr sz="3200">
                <a:solidFill>
                  <a:schemeClr val="tx2"/>
                </a:solidFill>
              </a:defRPr>
            </a:lvl5pPr>
            <a:lvl6pPr>
              <a:buClr>
                <a:schemeClr val="tx2"/>
              </a:buClr>
              <a:defRPr sz="3200" baseline="0">
                <a:solidFill>
                  <a:schemeClr val="tx2"/>
                </a:solidFill>
              </a:defRPr>
            </a:lvl6pPr>
            <a:lvl7pPr>
              <a:buClr>
                <a:schemeClr val="tx2"/>
              </a:buClr>
              <a:buAutoNum type="alphaLcPeriod"/>
              <a:defRPr sz="3200" baseline="0">
                <a:solidFill>
                  <a:schemeClr val="tx2"/>
                </a:solidFill>
              </a:defRPr>
            </a:lvl7pPr>
            <a:lvl8pPr>
              <a:buClr>
                <a:schemeClr val="tx2"/>
              </a:buClr>
              <a:buNone/>
              <a:defRPr sz="3200">
                <a:solidFill>
                  <a:schemeClr val="tx2"/>
                </a:solidFill>
              </a:defRPr>
            </a:lvl8pPr>
            <a:lvl9pPr>
              <a:defRPr sz="3200"/>
            </a:lvl9pPr>
          </a:lstStyle>
          <a:p>
            <a:pPr lvl="1"/>
            <a:r>
              <a:rPr lang="he-IL" noProof="0" dirty="0" smtClean="0"/>
              <a:t>Click to edit Master text styles</a:t>
            </a:r>
          </a:p>
          <a:p>
            <a:pPr lvl="2"/>
            <a:r>
              <a:rPr lang="he-IL" noProof="0" dirty="0" smtClean="0"/>
              <a:t>Second level</a:t>
            </a:r>
          </a:p>
          <a:p>
            <a:pPr lvl="3"/>
            <a:r>
              <a:rPr lang="he-IL" noProof="0" dirty="0" smtClean="0"/>
              <a:t>Third level</a:t>
            </a:r>
          </a:p>
          <a:p>
            <a:pPr lvl="4"/>
            <a:r>
              <a:rPr lang="he-IL" noProof="0" dirty="0" smtClean="0"/>
              <a:t>Fourth level</a:t>
            </a: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44529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Content: One Color">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sp>
        <p:nvSpPr>
          <p:cNvPr id="31" name="Content Placeholder 26"/>
          <p:cNvSpPr>
            <a:spLocks noGrp="1"/>
          </p:cNvSpPr>
          <p:nvPr>
            <p:ph sz="quarter" idx="15" hasCustomPrompt="1"/>
          </p:nvPr>
        </p:nvSpPr>
        <p:spPr>
          <a:xfrm>
            <a:off x="533400" y="1752600"/>
            <a:ext cx="8077200" cy="4419600"/>
          </a:xfrm>
        </p:spPr>
        <p:txBody>
          <a:bodyPr/>
          <a:lstStyle>
            <a:lvl1pPr marL="68580" marR="0" indent="-342900"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b="1" i="0" baseline="0">
                <a:solidFill>
                  <a:schemeClr val="tx1"/>
                </a:solidFill>
                <a:cs typeface="+mn-cs"/>
              </a:defRPr>
            </a:lvl1pPr>
            <a:lvl2pPr marL="0" indent="0">
              <a:buNone/>
              <a:defRPr/>
            </a:lvl2pPr>
            <a:lvl3pPr>
              <a:buFont typeface="Arial" pitchFamily="34" charset="0"/>
              <a:buChar char="•"/>
              <a:defRPr b="0">
                <a:cs typeface="+mn-cs"/>
              </a:defRPr>
            </a:lvl3pPr>
            <a:lvl4pPr>
              <a:defRPr b="0">
                <a:cs typeface="+mn-cs"/>
              </a:defRPr>
            </a:lvl4pPr>
            <a:lvl5pPr>
              <a:defRPr b="0">
                <a:cs typeface="+mn-cs"/>
              </a:defRPr>
            </a:lvl5pPr>
          </a:lstStyle>
          <a:p>
            <a:r>
              <a:rPr lang="he-IL" b="0" dirty="0" smtClean="0">
                <a:solidFill>
                  <a:schemeClr val="tx2"/>
                </a:solidFill>
              </a:rPr>
              <a:t>כותרת עליונה</a:t>
            </a:r>
            <a:endParaRPr lang="en-US" b="1" dirty="0" smtClean="0">
              <a:solidFill>
                <a:schemeClr val="tx2"/>
              </a:solidFill>
            </a:endParaRPr>
          </a:p>
          <a:p>
            <a:pPr lvl="2"/>
            <a:r>
              <a:rPr lang="he-IL" noProof="0" dirty="0" smtClean="0"/>
              <a:t>כותרת שניה</a:t>
            </a:r>
            <a:endParaRPr lang="en-US" noProof="0" dirty="0" smtClean="0"/>
          </a:p>
          <a:p>
            <a:pPr lvl="3"/>
            <a:r>
              <a:rPr lang="he-IL" noProof="0" dirty="0" smtClean="0"/>
              <a:t>כותרת שלישית</a:t>
            </a:r>
          </a:p>
          <a:p>
            <a:pPr lvl="4"/>
            <a:r>
              <a:rPr lang="he-IL" noProof="0" dirty="0" smtClean="0"/>
              <a:t>כותרת רביעית</a:t>
            </a:r>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22079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Any">
    <p:spTree>
      <p:nvGrpSpPr>
        <p:cNvPr id="1" name=""/>
        <p:cNvGrpSpPr/>
        <p:nvPr/>
      </p:nvGrpSpPr>
      <p:grpSpPr>
        <a:xfrm>
          <a:off x="0" y="0"/>
          <a:ext cx="0" cy="0"/>
          <a:chOff x="0" y="0"/>
          <a:chExt cx="0" cy="0"/>
        </a:xfrm>
      </p:grpSpPr>
      <p:sp>
        <p:nvSpPr>
          <p:cNvPr id="10" name="Content Placeholder 9"/>
          <p:cNvSpPr>
            <a:spLocks noGrp="1"/>
          </p:cNvSpPr>
          <p:nvPr>
            <p:ph sz="quarter" idx="20" hasCustomPrompt="1"/>
          </p:nvPr>
        </p:nvSpPr>
        <p:spPr>
          <a:xfrm>
            <a:off x="539750" y="1756611"/>
            <a:ext cx="8064500" cy="4409239"/>
          </a:xfrm>
        </p:spPr>
        <p:txBody>
          <a:bodyPr/>
          <a:lstStyle>
            <a:lvl1pPr>
              <a:defRPr/>
            </a:lvl1pPr>
          </a:lstStyle>
          <a:p>
            <a:pPr lvl="0"/>
            <a:r>
              <a:rPr lang="en-US" dirty="0" smtClean="0"/>
              <a:t>Any Object</a:t>
            </a:r>
            <a:endParaRPr lang="en-US" dirty="0"/>
          </a:p>
        </p:txBody>
      </p:sp>
      <p:sp>
        <p:nvSpPr>
          <p:cNvPr id="2" name="Title 1"/>
          <p:cNvSpPr>
            <a:spLocks noGrp="1"/>
          </p:cNvSpPr>
          <p:nvPr>
            <p:ph type="title"/>
          </p:nvPr>
        </p:nvSpPr>
        <p:spPr>
          <a:xfrm>
            <a:off x="533400" y="685800"/>
            <a:ext cx="8077200" cy="914400"/>
          </a:xfrm>
        </p:spPr>
        <p:txBody>
          <a:bodyPr/>
          <a:lstStyle>
            <a:lvl1pPr>
              <a:defRPr/>
            </a:lvl1pPr>
          </a:lstStyle>
          <a:p>
            <a:r>
              <a:rPr lang="he-IL" noProof="0" smtClean="0"/>
              <a:t>Click to edit Master title style</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9855320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Section Divider: Content N">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a:solidFill>
                  <a:schemeClr val="bg1"/>
                </a:solidFill>
              </a:defRPr>
            </a:lvl1pPr>
          </a:lstStyle>
          <a:p>
            <a:r>
              <a:rPr lang="he-IL" noProof="0" dirty="0" smtClean="0"/>
              <a:t>כותרת שקף חוצץ</a:t>
            </a:r>
          </a:p>
        </p:txBody>
      </p:sp>
      <p:cxnSp>
        <p:nvCxnSpPr>
          <p:cNvPr id="12" name="Shape 11"/>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 Placeholder 14"/>
          <p:cNvSpPr>
            <a:spLocks noGrp="1"/>
          </p:cNvSpPr>
          <p:nvPr>
            <p:ph type="body" sz="quarter" idx="17" hasCustomPrompt="1"/>
          </p:nvPr>
        </p:nvSpPr>
        <p:spPr>
          <a:xfrm>
            <a:off x="539552" y="1905001"/>
            <a:ext cx="2952328" cy="4188295"/>
          </a:xfrm>
        </p:spPr>
        <p:txBody>
          <a:bodyPr vert="horz" lIns="0" tIns="0" rIns="0" bIns="0" rtlCol="0">
            <a:noAutofit/>
          </a:bodyPr>
          <a:lstStyle>
            <a:lvl1pPr marL="0" marR="0" indent="0" algn="l" defTabSz="914400" rtl="0" eaLnBrk="1" fontAlgn="auto" latinLnBrk="0" hangingPunct="1">
              <a:lnSpc>
                <a:spcPct val="90000"/>
              </a:lnSpc>
              <a:spcBef>
                <a:spcPts val="0"/>
              </a:spcBef>
              <a:spcAft>
                <a:spcPts val="900"/>
              </a:spcAft>
              <a:buClr>
                <a:schemeClr val="tx1"/>
              </a:buClr>
              <a:buSzTx/>
              <a:buFontTx/>
              <a:buNone/>
              <a:tabLst/>
              <a:defRPr lang="en-US" sz="30000" i="1"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pPr lvl="0"/>
            <a:r>
              <a:rPr lang="en-US" noProof="0" dirty="0" smtClean="0"/>
              <a:t>1</a:t>
            </a:r>
            <a:endParaRPr lang="he-IL" noProof="0" dirty="0" smtClean="0"/>
          </a:p>
        </p:txBody>
      </p: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9EBD5762-3BDC-484D-9503-7EA6D5A9A8CE}" type="slidenum">
              <a:rPr lang="he-IL" smtClean="0">
                <a:solidFill>
                  <a:srgbClr val="FFFFFF"/>
                </a:solidFill>
              </a:rPr>
              <a:pPr/>
              <a:t>‹#›</a:t>
            </a:fld>
            <a:endParaRPr lang="he-IL">
              <a:solidFill>
                <a:srgbClr val="FFFFFF"/>
              </a:solidFill>
            </a:endParaRPr>
          </a:p>
        </p:txBody>
      </p:sp>
      <p:sp>
        <p:nvSpPr>
          <p:cNvPr id="6" name="Rectangle 5"/>
          <p:cNvSpPr/>
          <p:nvPr userDrawn="1"/>
        </p:nvSpPr>
        <p:spPr>
          <a:xfrm>
            <a:off x="539552" y="6506289"/>
            <a:ext cx="2736304" cy="123111"/>
          </a:xfrm>
          <a:prstGeom prst="rect">
            <a:avLst/>
          </a:prstGeom>
        </p:spPr>
        <p:txBody>
          <a:bodyPr wrap="square" lIns="0" tIns="0" bIns="0">
            <a:spAutoFit/>
          </a:bodyPr>
          <a:lstStyle/>
          <a:p>
            <a:r>
              <a:rPr lang="en-US" sz="800" dirty="0" smtClean="0">
                <a:solidFill>
                  <a:srgbClr val="FFFFFF"/>
                </a:solidFill>
              </a:rPr>
              <a:t>PwC Israel</a:t>
            </a:r>
            <a:endParaRPr lang="he-IL" sz="800" dirty="0">
              <a:solidFill>
                <a:srgbClr val="FFFFFF"/>
              </a:solidFill>
            </a:endParaRPr>
          </a:p>
        </p:txBody>
      </p:sp>
    </p:spTree>
    <p:extLst>
      <p:ext uri="{BB962C8B-B14F-4D97-AF65-F5344CB8AC3E}">
        <p14:creationId xmlns:p14="http://schemas.microsoft.com/office/powerpoint/2010/main" val="148297811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Cover Slide: Colour">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b" anchorCtr="0">
            <a:noAutofit/>
          </a:bodyPr>
          <a:lstStyle>
            <a:lvl1pPr>
              <a:lnSpc>
                <a:spcPct val="90000"/>
              </a:lnSpc>
              <a:defRPr sz="3200" b="1" i="0" baseline="0">
                <a:solidFill>
                  <a:schemeClr val="bg1"/>
                </a:solidFill>
              </a:defRPr>
            </a:lvl1pPr>
          </a:lstStyle>
          <a:p>
            <a:r>
              <a:rPr lang="he-IL" noProof="0" dirty="0" smtClean="0"/>
              <a:t>לחץ כדי להוסיף כותרת מצגת</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r">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1" name="Rectangle 10"/>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203463421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ntent: One">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533400" y="1752600"/>
            <a:ext cx="8077200" cy="4419600"/>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טקסט רמה ראשונה</a:t>
            </a:r>
            <a:endParaRPr lang="en-US" noProof="0" dirty="0" smtClean="0"/>
          </a:p>
          <a:p>
            <a:pPr lvl="1"/>
            <a:r>
              <a:rPr lang="he-IL" noProof="0" dirty="0" smtClean="0"/>
              <a:t>טקסט 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he-IL"/>
          </a:p>
        </p:txBody>
      </p:sp>
      <p:sp>
        <p:nvSpPr>
          <p:cNvPr id="3" name="Date Placeholder 2"/>
          <p:cNvSpPr>
            <a:spLocks noGrp="1"/>
          </p:cNvSpPr>
          <p:nvPr>
            <p:ph type="dt" sz="half" idx="16"/>
          </p:nvPr>
        </p:nvSpPr>
        <p:spPr/>
        <p:txBody>
          <a:bodyPr/>
          <a:lstStyle/>
          <a:p>
            <a:pPr>
              <a:defRPr/>
            </a:pPr>
            <a:r>
              <a:rPr lang="he-IL" smtClean="0">
                <a:solidFill>
                  <a:srgbClr val="000000"/>
                </a:solidFill>
              </a:rPr>
              <a:t>פברואר 2014</a:t>
            </a:r>
            <a:endParaRPr lang="en-GB" dirty="0">
              <a:solidFill>
                <a:srgbClr val="000000"/>
              </a:solidFill>
            </a:endParaRPr>
          </a:p>
        </p:txBody>
      </p:sp>
      <p:sp>
        <p:nvSpPr>
          <p:cNvPr id="4" name="Footer Placeholder 3"/>
          <p:cNvSpPr>
            <a:spLocks noGrp="1"/>
          </p:cNvSpPr>
          <p:nvPr>
            <p:ph type="ftr" sz="quarter" idx="17"/>
          </p:nvPr>
        </p:nvSpPr>
        <p:spPr/>
        <p:txBody>
          <a:bodyPr/>
          <a:lstStyle/>
          <a:p>
            <a:pPr>
              <a:defRPr/>
            </a:pPr>
            <a:r>
              <a:rPr lang="he-IL" smtClean="0">
                <a:solidFill>
                  <a:srgbClr val="000000"/>
                </a:solidFill>
              </a:rPr>
              <a:t>כנס סוף שנת המס 2012</a:t>
            </a:r>
            <a:endParaRPr lang="en-GB" dirty="0">
              <a:solidFill>
                <a:srgbClr val="000000"/>
              </a:solidFill>
            </a:endParaRPr>
          </a:p>
        </p:txBody>
      </p:sp>
      <p:sp>
        <p:nvSpPr>
          <p:cNvPr id="5" name="Slide Number Placeholder 4"/>
          <p:cNvSpPr>
            <a:spLocks noGrp="1"/>
          </p:cNvSpPr>
          <p:nvPr>
            <p:ph type="sldNum" sz="quarter" idx="18"/>
          </p:nvPr>
        </p:nvSpPr>
        <p:spPr/>
        <p:txBody>
          <a:bodyPr/>
          <a:lstStyle/>
          <a:p>
            <a:pPr>
              <a:defRPr/>
            </a:pPr>
            <a:r>
              <a:rPr lang="en-GB" smtClean="0">
                <a:solidFill>
                  <a:srgbClr val="000000"/>
                </a:solidFill>
              </a:rPr>
              <a:t>Slide </a:t>
            </a:r>
            <a:fld id="{8525DC2D-6556-4E7B-BDC5-A8C42CD01124}" type="slidenum">
              <a:rPr lang="en-GB" smtClean="0">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7884035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2" descr="\\10.3.1.234\Projects2010\Wolff Olins\Powerpoint\GIF_versions\gifs\GifAnim_activated5.gif"/>
          <p:cNvPicPr>
            <a:picLocks noChangeAspect="1" noChangeArrowheads="1" noCrop="1"/>
          </p:cNvPicPr>
          <p:nvPr/>
        </p:nvPicPr>
        <p:blipFill>
          <a:blip r:embed="rId2" cstate="email"/>
          <a:srcRect/>
          <a:stretch>
            <a:fillRect/>
          </a:stretch>
        </p:blipFill>
        <p:spPr bwMode="auto">
          <a:xfrm>
            <a:off x="0" y="0"/>
            <a:ext cx="9143999" cy="6857999"/>
          </a:xfrm>
          <a:prstGeom prst="rect">
            <a:avLst/>
          </a:prstGeom>
          <a:noFill/>
        </p:spPr>
      </p:pic>
      <p:grpSp>
        <p:nvGrpSpPr>
          <p:cNvPr id="2" name="Group 11"/>
          <p:cNvGrpSpPr/>
          <p:nvPr/>
        </p:nvGrpSpPr>
        <p:grpSpPr bwMode="gray">
          <a:xfrm>
            <a:off x="1752601" y="1"/>
            <a:ext cx="7391400" cy="6176009"/>
            <a:chOff x="19140488" y="13674"/>
            <a:chExt cx="7443798" cy="6145827"/>
          </a:xfrm>
        </p:grpSpPr>
        <p:sp>
          <p:nvSpPr>
            <p:cNvPr id="1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5"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6"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7"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8"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9"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6"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7"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8"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30" name="Slide Number Placeholder 5"/>
          <p:cNvSpPr>
            <a:spLocks noGrp="1"/>
          </p:cNvSpPr>
          <p:nvPr>
            <p:ph type="sldNum" sz="quarter" idx="4"/>
          </p:nvPr>
        </p:nvSpPr>
        <p:spPr>
          <a:xfrm>
            <a:off x="7086600" y="6477000"/>
            <a:ext cx="1527048"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fld id="{29971C2C-B81B-41AB-B657-1624D69E16BF}" type="slidenum">
              <a:rPr lang="he-IL" smtClean="0">
                <a:solidFill>
                  <a:srgbClr val="000000"/>
                </a:solidFill>
              </a:rPr>
              <a:pPr/>
              <a:t>‹#›</a:t>
            </a:fld>
            <a:endParaRPr lang="he-IL">
              <a:solidFill>
                <a:srgbClr val="000000"/>
              </a:solidFill>
            </a:endParaRPr>
          </a:p>
        </p:txBody>
      </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
        <p:nvSpPr>
          <p:cNvPr id="22" name="Title 1"/>
          <p:cNvSpPr>
            <a:spLocks noGrp="1"/>
          </p:cNvSpPr>
          <p:nvPr>
            <p:ph type="ctrTitle" hasCustomPrompt="1"/>
          </p:nvPr>
        </p:nvSpPr>
        <p:spPr bwMode="white">
          <a:xfrm>
            <a:off x="1895475" y="838200"/>
            <a:ext cx="5340821" cy="1438672"/>
          </a:xfrm>
        </p:spPr>
        <p:txBody>
          <a:bodyPr anchor="b"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23" name="Subtitle 2"/>
          <p:cNvSpPr>
            <a:spLocks noGrp="1"/>
          </p:cNvSpPr>
          <p:nvPr>
            <p:ph type="subTitle" idx="1" hasCustomPrompt="1"/>
          </p:nvPr>
        </p:nvSpPr>
        <p:spPr bwMode="white">
          <a:xfrm>
            <a:off x="1895475" y="2348880"/>
            <a:ext cx="5340821" cy="1728192"/>
          </a:xfrm>
        </p:spPr>
        <p:txBody>
          <a:bodyPr>
            <a:noAutofit/>
          </a:bodyPr>
          <a:lstStyle>
            <a:lvl1pPr marL="0" indent="0" algn="r" rtl="1">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Tree>
    <p:extLst>
      <p:ext uri="{BB962C8B-B14F-4D97-AF65-F5344CB8AC3E}">
        <p14:creationId xmlns:p14="http://schemas.microsoft.com/office/powerpoint/2010/main" val="2128536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35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23">
                                            <p:txEl>
                                              <p:pRg st="0" end="0"/>
                                            </p:txEl>
                                          </p:spTgt>
                                        </p:tgtEl>
                                        <p:attrNameLst>
                                          <p:attrName>style.visibility</p:attrName>
                                        </p:attrNameLst>
                                      </p:cBhvr>
                                      <p:to>
                                        <p:strVal val="visible"/>
                                      </p:to>
                                    </p:set>
                                    <p:animEffect transition="in" filter="fade">
                                      <p:cBhvr>
                                        <p:cTn id="1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Slide Number Placeholder 7"/>
          <p:cNvSpPr>
            <a:spLocks noGrp="1"/>
          </p:cNvSpPr>
          <p:nvPr>
            <p:ph type="sldNum" sz="quarter" idx="11"/>
          </p:nvPr>
        </p:nvSpPr>
        <p:spPr>
          <a:xfrm>
            <a:off x="7086600" y="6477000"/>
            <a:ext cx="1527048" cy="152400"/>
          </a:xfrm>
          <a:prstGeom prst="rect">
            <a:avLst/>
          </a:prstGeom>
        </p:spPr>
        <p:txBody>
          <a:bodyPr/>
          <a:lstStyle/>
          <a:p>
            <a:fld id="{29971C2C-B81B-41AB-B657-1624D69E16BF}" type="slidenum">
              <a:rPr lang="he-IL" smtClean="0"/>
              <a:pPr/>
              <a:t>‹#›</a:t>
            </a:fld>
            <a:endParaRPr lang="he-IL"/>
          </a:p>
        </p:txBody>
      </p:sp>
    </p:spTree>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p:cSld name="Cover Slide: Picture">
    <p:spTree>
      <p:nvGrpSpPr>
        <p:cNvPr id="1" name=""/>
        <p:cNvGrpSpPr/>
        <p:nvPr/>
      </p:nvGrpSpPr>
      <p:grpSpPr>
        <a:xfrm>
          <a:off x="0" y="0"/>
          <a:ext cx="0" cy="0"/>
          <a:chOff x="0" y="0"/>
          <a:chExt cx="0" cy="0"/>
        </a:xfrm>
      </p:grpSpPr>
      <p:grpSp>
        <p:nvGrpSpPr>
          <p:cNvPr id="2" name="Group 26"/>
          <p:cNvGrpSpPr/>
          <p:nvPr/>
        </p:nvGrpSpPr>
        <p:grpSpPr bwMode="gray">
          <a:xfrm>
            <a:off x="1752601" y="1"/>
            <a:ext cx="7391400" cy="6176009"/>
            <a:chOff x="19140488" y="13674"/>
            <a:chExt cx="7443798" cy="6145827"/>
          </a:xfrm>
        </p:grpSpPr>
        <p:sp>
          <p:nvSpPr>
            <p:cNvPr id="28"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9"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0"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1"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2"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33"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0"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1"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2"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3"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44" name="Rectangle 10"/>
            <p:cNvSpPr>
              <a:spLocks noChangeArrowheads="1"/>
            </p:cNvSpPr>
            <p:nvPr/>
          </p:nvSpPr>
          <p:spPr bwMode="gray">
            <a:xfrm>
              <a:off x="19140488" y="13674"/>
              <a:ext cx="5662612" cy="692692"/>
            </a:xfrm>
            <a:prstGeom prst="rect">
              <a:avLst/>
            </a:prstGeom>
            <a:solidFill>
              <a:srgbClr val="FFC000"/>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algn="l" rtl="0" fontAlgn="base">
                <a:spcBef>
                  <a:spcPct val="0"/>
                </a:spcBef>
                <a:spcAft>
                  <a:spcPct val="0"/>
                </a:spcAft>
              </a:pPr>
              <a:endParaRPr lang="en-GB">
                <a:solidFill>
                  <a:srgbClr val="000000"/>
                </a:solidFill>
                <a:latin typeface="Arial" charset="0"/>
                <a:cs typeface="Arial" charset="0"/>
              </a:endParaRPr>
            </a:p>
          </p:txBody>
        </p:sp>
      </p:grpSp>
      <p:sp>
        <p:nvSpPr>
          <p:cNvPr id="54"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dirty="0" smtClean="0"/>
              <a:t>לחץ כדי להוסיף כותרת מצגת</a:t>
            </a:r>
            <a:endParaRPr lang="he-IL" noProof="0" dirty="0"/>
          </a:p>
        </p:txBody>
      </p:sp>
      <p:sp>
        <p:nvSpPr>
          <p:cNvPr id="55" name="Subtitle 2"/>
          <p:cNvSpPr>
            <a:spLocks noGrp="1"/>
          </p:cNvSpPr>
          <p:nvPr>
            <p:ph type="subTitle" idx="1" hasCustomPrompt="1"/>
          </p:nvPr>
        </p:nvSpPr>
        <p:spPr bwMode="white">
          <a:xfrm>
            <a:off x="1895475" y="1828799"/>
            <a:ext cx="5343525" cy="914401"/>
          </a:xfrm>
        </p:spPr>
        <p:txBody>
          <a:bodyPr>
            <a:noAutofit/>
          </a:bodyPr>
          <a:lstStyle>
            <a:lvl1pPr marL="0" indent="0" algn="r" rtl="1">
              <a:lnSpc>
                <a:spcPct val="90000"/>
              </a:lnSpc>
              <a:spcAft>
                <a:spcPts val="0"/>
              </a:spcAft>
              <a:buNone/>
              <a:defRPr sz="3200" i="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dirty="0" smtClean="0"/>
              <a:t>תת כותרת ותאריך</a:t>
            </a:r>
          </a:p>
        </p:txBody>
      </p:sp>
      <p:sp>
        <p:nvSpPr>
          <p:cNvPr id="17" name="Picture Placeholder 76"/>
          <p:cNvSpPr>
            <a:spLocks noGrp="1"/>
          </p:cNvSpPr>
          <p:nvPr>
            <p:ph type="pic" sz="quarter" idx="13"/>
          </p:nvPr>
        </p:nvSpPr>
        <p:spPr>
          <a:xfrm>
            <a:off x="1752600" y="2899977"/>
            <a:ext cx="6324600" cy="3272223"/>
          </a:xfrm>
        </p:spPr>
        <p:txBody>
          <a:bodyPr/>
          <a:lstStyle>
            <a:lvl1pPr>
              <a:defRPr sz="1400"/>
            </a:lvl1pPr>
          </a:lstStyle>
          <a:p>
            <a:r>
              <a:rPr lang="en-US" noProof="0" smtClean="0"/>
              <a:t>Click icon to add picture</a:t>
            </a:r>
            <a:endParaRPr lang="he-IL" noProof="0" dirty="0"/>
          </a:p>
        </p:txBody>
      </p:sp>
      <p:grpSp>
        <p:nvGrpSpPr>
          <p:cNvPr id="3" name="Group 32"/>
          <p:cNvGrpSpPr/>
          <p:nvPr/>
        </p:nvGrpSpPr>
        <p:grpSpPr>
          <a:xfrm>
            <a:off x="968592" y="6170991"/>
            <a:ext cx="914400" cy="533479"/>
            <a:chOff x="518032" y="978681"/>
            <a:chExt cx="4572000" cy="2667393"/>
          </a:xfrm>
        </p:grpSpPr>
        <p:sp>
          <p:nvSpPr>
            <p:cNvPr id="19"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21"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20" name="Rectangle 19"/>
          <p:cNvSpPr/>
          <p:nvPr/>
        </p:nvSpPr>
        <p:spPr>
          <a:xfrm>
            <a:off x="1907704" y="260648"/>
            <a:ext cx="926857" cy="276999"/>
          </a:xfrm>
          <a:prstGeom prst="rect">
            <a:avLst/>
          </a:prstGeom>
        </p:spPr>
        <p:txBody>
          <a:bodyPr wrap="none">
            <a:spAutoFit/>
          </a:bodyPr>
          <a:lstStyle/>
          <a:p>
            <a:r>
              <a:rPr lang="en-US" sz="1200" dirty="0" smtClean="0">
                <a:solidFill>
                  <a:srgbClr val="FFFFFF"/>
                </a:solidFill>
              </a:rPr>
              <a:t>PwC Israel</a:t>
            </a:r>
            <a:endParaRPr lang="he-IL" sz="1200" dirty="0">
              <a:solidFill>
                <a:srgbClr val="FFFFFF"/>
              </a:solidFill>
            </a:endParaRPr>
          </a:p>
        </p:txBody>
      </p:sp>
    </p:spTree>
    <p:extLst>
      <p:ext uri="{BB962C8B-B14F-4D97-AF65-F5344CB8AC3E}">
        <p14:creationId xmlns:p14="http://schemas.microsoft.com/office/powerpoint/2010/main" val="963311520"/>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להוסיף כותרת מצגת</a:t>
            </a:r>
          </a:p>
        </p:txBody>
      </p:sp>
      <p:sp>
        <p:nvSpPr>
          <p:cNvPr id="58" name="Subtitle 2"/>
          <p:cNvSpPr>
            <a:spLocks noGrp="1"/>
          </p:cNvSpPr>
          <p:nvPr>
            <p:ph type="subTitle" idx="1" hasCustomPrompt="1"/>
          </p:nvPr>
        </p:nvSpPr>
        <p:spPr bwMode="black">
          <a:xfrm>
            <a:off x="533400" y="1905001"/>
            <a:ext cx="8077200" cy="1371599"/>
          </a:xfrm>
        </p:spPr>
        <p:txBody>
          <a:bodyPr>
            <a:noAutofit/>
          </a:bodyPr>
          <a:lstStyle>
            <a:lvl1pPr marL="0" indent="0" algn="r" rtl="1">
              <a:lnSpc>
                <a:spcPct val="90000"/>
              </a:lnSpc>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noProof="0" dirty="0" smtClean="0"/>
              <a:t>תת כותרת ותאריך</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3"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4"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52988363"/>
      </p:ext>
    </p:extLst>
  </p:cSld>
  <p:clrMapOvr>
    <a:masterClrMapping/>
  </p:clrMapOvr>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Section Header">
    <p:bg>
      <p:bgPr>
        <a:solidFill>
          <a:schemeClr val="tx2"/>
        </a:solidFill>
        <a:effectLst/>
      </p:bgPr>
    </p:bg>
    <p:spTree>
      <p:nvGrpSpPr>
        <p:cNvPr id="1" name=""/>
        <p:cNvGrpSpPr/>
        <p:nvPr/>
      </p:nvGrpSpPr>
      <p:grpSpPr>
        <a:xfrm>
          <a:off x="0" y="0"/>
          <a:ext cx="0" cy="0"/>
          <a:chOff x="0" y="0"/>
          <a:chExt cx="0" cy="0"/>
        </a:xfrm>
      </p:grpSpPr>
      <p:sp>
        <p:nvSpPr>
          <p:cNvPr id="7" name="Text Placeholder 14"/>
          <p:cNvSpPr>
            <a:spLocks noGrp="1"/>
          </p:cNvSpPr>
          <p:nvPr>
            <p:ph type="body" sz="quarter" idx="17" hasCustomPrompt="1"/>
          </p:nvPr>
        </p:nvSpPr>
        <p:spPr>
          <a:xfrm>
            <a:off x="539750" y="1905001"/>
            <a:ext cx="8064500" cy="1379983"/>
          </a:xfrm>
        </p:spPr>
        <p:txBody>
          <a:bodyPr vert="horz" lIns="0" tIns="0" rIns="0" bIns="0" rtlCol="0">
            <a:noAutofit/>
          </a:bodyPr>
          <a:lstStyle>
            <a:lvl1pPr marL="0" marR="0" indent="0" algn="r" defTabSz="914400" rtl="1" eaLnBrk="1" fontAlgn="auto" latinLnBrk="0" hangingPunct="1">
              <a:lnSpc>
                <a:spcPct val="90000"/>
              </a:lnSpc>
              <a:spcBef>
                <a:spcPts val="0"/>
              </a:spcBef>
              <a:spcAft>
                <a:spcPts val="900"/>
              </a:spcAft>
              <a:buClr>
                <a:schemeClr val="tx1"/>
              </a:buClr>
              <a:buSzTx/>
              <a:buFontTx/>
              <a:buNone/>
              <a:tabLst/>
              <a:defRPr lang="en-US" sz="3200" kern="1200" baseline="0" noProof="0" dirty="0" smtClean="0">
                <a:solidFill>
                  <a:schemeClr val="bg1"/>
                </a:solidFill>
                <a:latin typeface="+mj-lt"/>
                <a:ea typeface="+mn-ea"/>
                <a:cs typeface="+mn-cs"/>
              </a:defRPr>
            </a:lvl1pPr>
            <a:lvl2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2pPr>
            <a:lvl3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3pPr>
            <a:lvl4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4pPr>
            <a:lvl5pPr marL="0" marR="0" indent="0" algn="l" defTabSz="914400" rtl="0" eaLnBrk="1" fontAlgn="auto" latinLnBrk="0" hangingPunct="1">
              <a:lnSpc>
                <a:spcPct val="90000"/>
              </a:lnSpc>
              <a:spcBef>
                <a:spcPts val="0"/>
              </a:spcBef>
              <a:spcAft>
                <a:spcPts val="900"/>
              </a:spcAft>
              <a:buClr>
                <a:schemeClr val="tx1"/>
              </a:buClr>
              <a:buSzTx/>
              <a:buFontTx/>
              <a:buNone/>
              <a:tabLst/>
              <a:defRPr lang="en-US" sz="3200" kern="1200" noProof="0" smtClean="0">
                <a:solidFill>
                  <a:schemeClr val="tx1"/>
                </a:solidFill>
                <a:latin typeface="Georgia" pitchFamily="18" charset="0"/>
                <a:ea typeface="+mn-ea"/>
                <a:cs typeface="+mn-cs"/>
              </a:defRPr>
            </a:lvl5pPr>
          </a:lstStyle>
          <a:p>
            <a:r>
              <a:rPr lang="he-IL" noProof="0" dirty="0" smtClean="0"/>
              <a:t>תת כותרת ותאריך</a:t>
            </a:r>
          </a:p>
        </p:txBody>
      </p:sp>
      <p:sp>
        <p:nvSpPr>
          <p:cNvPr id="8" name="Title 1"/>
          <p:cNvSpPr>
            <a:spLocks noGrp="1"/>
          </p:cNvSpPr>
          <p:nvPr>
            <p:ph type="ctrTitle" hasCustomPrompt="1"/>
          </p:nvPr>
        </p:nvSpPr>
        <p:spPr bwMode="black">
          <a:xfrm>
            <a:off x="533400" y="685800"/>
            <a:ext cx="8077200" cy="1066800"/>
          </a:xfrm>
        </p:spPr>
        <p:txBody>
          <a:bodyPr anchor="t" anchorCtr="0">
            <a:noAutofit/>
          </a:bodyPr>
          <a:lstStyle>
            <a:lvl1pPr>
              <a:lnSpc>
                <a:spcPct val="90000"/>
              </a:lnSpc>
              <a:defRPr sz="3200" baseline="0">
                <a:solidFill>
                  <a:schemeClr val="bg1"/>
                </a:solidFill>
              </a:defRPr>
            </a:lvl1pPr>
          </a:lstStyle>
          <a:p>
            <a:r>
              <a:rPr lang="he-IL" noProof="0" dirty="0" smtClean="0"/>
              <a:t>לחץ כדי להוסיף כותרת מצגת</a:t>
            </a:r>
            <a:endParaRPr lang="he-IL" noProof="0" dirty="0"/>
          </a:p>
        </p:txBody>
      </p:sp>
      <p:cxnSp>
        <p:nvCxnSpPr>
          <p:cNvPr id="9" name="Shape 8"/>
          <p:cNvCxnSpPr/>
          <p:nvPr/>
        </p:nvCxnSpPr>
        <p:spPr>
          <a:xfrm rot="5400000" flipH="1" flipV="1">
            <a:off x="4419601" y="-3429000"/>
            <a:ext cx="152399" cy="822960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9"/>
          </p:nvPr>
        </p:nvSpPr>
        <p:spPr>
          <a:xfrm>
            <a:off x="7086600" y="6477000"/>
            <a:ext cx="1527048" cy="152400"/>
          </a:xfrm>
          <a:prstGeom prst="rect">
            <a:avLst/>
          </a:prstGeom>
        </p:spPr>
        <p:txBody>
          <a:bodyPr/>
          <a:lstStyle>
            <a:lvl1pPr>
              <a:defRPr>
                <a:solidFill>
                  <a:schemeClr val="bg1"/>
                </a:solidFill>
              </a:defRPr>
            </a:lvl1pPr>
          </a:lstStyle>
          <a:p>
            <a:fld id="{29971C2C-B81B-41AB-B657-1624D69E16BF}" type="slidenum">
              <a:rPr lang="he-IL" smtClean="0">
                <a:solidFill>
                  <a:srgbClr val="FFFFFF"/>
                </a:solidFill>
              </a:rPr>
              <a:pPr/>
              <a:t>‹#›</a:t>
            </a:fld>
            <a:endParaRPr lang="he-IL">
              <a:solidFill>
                <a:srgbClr val="FFFFFF"/>
              </a:solidFill>
            </a:endParaRPr>
          </a:p>
        </p:txBody>
      </p:sp>
    </p:spTree>
    <p:extLst>
      <p:ext uri="{BB962C8B-B14F-4D97-AF65-F5344CB8AC3E}">
        <p14:creationId xmlns:p14="http://schemas.microsoft.com/office/powerpoint/2010/main" val="1950629074"/>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533400" y="685800"/>
            <a:ext cx="8077200" cy="914400"/>
          </a:xfrm>
        </p:spPr>
        <p:txBody>
          <a:bodyPr/>
          <a:lstStyle>
            <a:lvl1pPr>
              <a:defRPr/>
            </a:lvl1pPr>
          </a:lstStyle>
          <a:p>
            <a:r>
              <a:rPr lang="he-IL" noProof="0" dirty="0" smtClean="0"/>
              <a:t>לחץ כדי להוסיף כותרת</a:t>
            </a:r>
            <a:endParaRPr lang="he-IL" noProof="0" dirty="0"/>
          </a:p>
        </p:txBody>
      </p:sp>
      <p:sp>
        <p:nvSpPr>
          <p:cNvPr id="8" name="Content Placeholder 26"/>
          <p:cNvSpPr>
            <a:spLocks noGrp="1"/>
          </p:cNvSpPr>
          <p:nvPr>
            <p:ph sz="quarter" idx="15"/>
          </p:nvPr>
        </p:nvSpPr>
        <p:spPr>
          <a:xfrm>
            <a:off x="533400" y="1752600"/>
            <a:ext cx="8077200" cy="4419600"/>
          </a:xfrm>
        </p:spPr>
        <p:txBody>
          <a:bodyPr/>
          <a:lstStyle>
            <a:lvl1pPr>
              <a:defRPr baseline="0"/>
            </a:lvl1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9" name="Shape 8"/>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lide Number Placeholder 13"/>
          <p:cNvSpPr>
            <a:spLocks noGrp="1"/>
          </p:cNvSpPr>
          <p:nvPr>
            <p:ph type="sldNum" sz="quarter" idx="17"/>
          </p:nvPr>
        </p:nvSpPr>
        <p:spPr>
          <a:xfrm>
            <a:off x="7086600" y="6477000"/>
            <a:ext cx="1527048" cy="152400"/>
          </a:xfrm>
          <a:prstGeom prst="rect">
            <a:avLst/>
          </a:prstGeom>
        </p:spPr>
        <p:txBody>
          <a:bodyPr/>
          <a:lstStyle/>
          <a:p>
            <a:fld id="{29971C2C-B81B-41AB-B657-1624D69E16BF}" type="slidenum">
              <a:rPr lang="he-IL" smtClean="0">
                <a:solidFill>
                  <a:srgbClr val="000000"/>
                </a:solidFill>
              </a:rPr>
              <a:pPr/>
              <a:t>‹#›</a:t>
            </a:fld>
            <a:endParaRPr lang="he-IL">
              <a:solidFill>
                <a:srgbClr val="000000"/>
              </a:solidFill>
            </a:endParaRPr>
          </a:p>
        </p:txBody>
      </p:sp>
    </p:spTree>
    <p:extLst>
      <p:ext uri="{BB962C8B-B14F-4D97-AF65-F5344CB8AC3E}">
        <p14:creationId xmlns:p14="http://schemas.microsoft.com/office/powerpoint/2010/main" val="3715413213"/>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Section Divider Image">
    <p:spTree>
      <p:nvGrpSpPr>
        <p:cNvPr id="1" name=""/>
        <p:cNvGrpSpPr/>
        <p:nvPr/>
      </p:nvGrpSpPr>
      <p:grpSpPr>
        <a:xfrm>
          <a:off x="0" y="0"/>
          <a:ext cx="0" cy="0"/>
          <a:chOff x="0" y="0"/>
          <a:chExt cx="0" cy="0"/>
        </a:xfrm>
      </p:grpSpPr>
      <p:sp>
        <p:nvSpPr>
          <p:cNvPr id="13" name="Picture Placeholder 76"/>
          <p:cNvSpPr>
            <a:spLocks noGrp="1"/>
          </p:cNvSpPr>
          <p:nvPr>
            <p:ph type="pic" sz="quarter" idx="13"/>
          </p:nvPr>
        </p:nvSpPr>
        <p:spPr>
          <a:xfrm>
            <a:off x="2627784" y="2420888"/>
            <a:ext cx="6516216" cy="3776279"/>
          </a:xfrm>
        </p:spPr>
        <p:txBody>
          <a:bodyPr/>
          <a:lstStyle>
            <a:lvl1pPr>
              <a:defRPr sz="1400"/>
            </a:lvl1pPr>
          </a:lstStyle>
          <a:p>
            <a:r>
              <a:rPr lang="en-US" noProof="0" smtClean="0"/>
              <a:t>Click icon to add picture</a:t>
            </a:r>
            <a:endParaRPr lang="he-IL" noProof="0" dirty="0"/>
          </a:p>
        </p:txBody>
      </p:sp>
      <p:sp>
        <p:nvSpPr>
          <p:cNvPr id="57" name="Title 1"/>
          <p:cNvSpPr>
            <a:spLocks noGrp="1"/>
          </p:cNvSpPr>
          <p:nvPr>
            <p:ph type="ctrTitle" hasCustomPrompt="1"/>
          </p:nvPr>
        </p:nvSpPr>
        <p:spPr bwMode="black">
          <a:xfrm>
            <a:off x="533400" y="685801"/>
            <a:ext cx="8077200" cy="1066799"/>
          </a:xfrm>
        </p:spPr>
        <p:txBody>
          <a:bodyPr anchor="t" anchorCtr="0">
            <a:noAutofit/>
          </a:bodyPr>
          <a:lstStyle>
            <a:lvl1pPr>
              <a:lnSpc>
                <a:spcPct val="90000"/>
              </a:lnSpc>
              <a:defRPr sz="3200">
                <a:solidFill>
                  <a:schemeClr val="tx1"/>
                </a:solidFill>
              </a:defRPr>
            </a:lvl1pPr>
          </a:lstStyle>
          <a:p>
            <a:r>
              <a:rPr lang="he-IL" noProof="0" dirty="0" smtClean="0"/>
              <a:t>לחץ כדי לערוך סגנון כותרת של תבנית בסיס</a:t>
            </a:r>
          </a:p>
        </p:txBody>
      </p:sp>
      <p:cxnSp>
        <p:nvCxnSpPr>
          <p:cNvPr id="12" name="Shape 11"/>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7"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8"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98540612"/>
      </p:ext>
    </p:extLst>
  </p:cSld>
  <p:clrMapOvr>
    <a:masterClrMapping/>
  </p:clrMapOvr>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Cov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685800"/>
            <a:ext cx="8077200" cy="914400"/>
          </a:xfrm>
        </p:spPr>
        <p:txBody>
          <a:bodyPr/>
          <a:lstStyle>
            <a:lvl1pPr>
              <a:defRPr sz="3200"/>
            </a:lvl1pPr>
          </a:lstStyle>
          <a:p>
            <a:r>
              <a:rPr lang="he-IL" noProof="0" dirty="0" smtClean="0"/>
              <a:t>לחץ כדי לערוך סגנון כותרת של תבנית בסיס</a:t>
            </a:r>
            <a:endParaRPr lang="he-IL" noProof="0" dirty="0"/>
          </a:p>
        </p:txBody>
      </p:sp>
      <p:cxnSp>
        <p:nvCxnSpPr>
          <p:cNvPr id="10" name="Shape 9"/>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37021565"/>
      </p:ext>
    </p:extLst>
  </p:cSld>
  <p:clrMapOvr>
    <a:masterClrMapping/>
  </p:clrMapOvr>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50356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Content: OneH2">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077200" cy="914400"/>
          </a:xfrm>
        </p:spPr>
        <p:txBody>
          <a:bodyPr/>
          <a:lstStyle>
            <a:lvl1pPr algn="r" rtl="1">
              <a:defRPr>
                <a:solidFill>
                  <a:schemeClr val="tx2"/>
                </a:solidFill>
              </a:defRPr>
            </a:lvl1pPr>
          </a:lstStyle>
          <a:p>
            <a:r>
              <a:rPr lang="en-US" noProof="0" smtClean="0"/>
              <a:t>Click to edit Master title style</a:t>
            </a:r>
            <a:endParaRPr lang="he-IL" noProof="0" dirty="0"/>
          </a:p>
        </p:txBody>
      </p:sp>
      <p:sp>
        <p:nvSpPr>
          <p:cNvPr id="31" name="Content Placeholder 26"/>
          <p:cNvSpPr>
            <a:spLocks noGrp="1"/>
          </p:cNvSpPr>
          <p:nvPr>
            <p:ph sz="quarter" idx="15"/>
          </p:nvPr>
        </p:nvSpPr>
        <p:spPr>
          <a:xfrm>
            <a:off x="533400" y="1752600"/>
            <a:ext cx="8077200" cy="2555929"/>
          </a:xfrm>
        </p:spPr>
        <p:txBody>
          <a:bodyPr/>
          <a:lstStyle>
            <a:lvl1pPr algn="r" rtl="1">
              <a:defRPr baseline="0"/>
            </a:lvl1pPr>
            <a:lvl2pPr algn="r" rtl="1">
              <a:defRPr/>
            </a:lvl2pPr>
            <a:lvl3pPr algn="r" rtl="1">
              <a:defRPr/>
            </a:lvl3pPr>
            <a:lvl4pPr algn="r" rtl="1">
              <a:defRPr/>
            </a:lvl4pPr>
            <a:lvl5pPr algn="r" rtl="1">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he-IL" noProof="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 name="Group 46"/>
          <p:cNvGrpSpPr>
            <a:grpSpLocks/>
          </p:cNvGrpSpPr>
          <p:nvPr/>
        </p:nvGrpSpPr>
        <p:grpSpPr bwMode="auto">
          <a:xfrm>
            <a:off x="533400" y="4481971"/>
            <a:ext cx="6120680" cy="1872354"/>
            <a:chOff x="1475656" y="2622825"/>
            <a:chExt cx="6135473" cy="1877036"/>
          </a:xfrm>
        </p:grpSpPr>
        <p:sp>
          <p:nvSpPr>
            <p:cNvPr id="12" name="Rectangle 41"/>
            <p:cNvSpPr/>
            <p:nvPr/>
          </p:nvSpPr>
          <p:spPr bwMode="ltGray">
            <a:xfrm>
              <a:off x="1980110" y="2622825"/>
              <a:ext cx="5631019" cy="1741756"/>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144000" tIns="144000" rIns="252000"/>
            <a:lstStyle/>
            <a:p>
              <a:endParaRPr lang="he-IL" b="1" i="1" dirty="0" smtClean="0">
                <a:solidFill>
                  <a:srgbClr val="FFFFFF"/>
                </a:solidFill>
              </a:endParaRPr>
            </a:p>
          </p:txBody>
        </p:sp>
        <p:sp>
          <p:nvSpPr>
            <p:cNvPr id="13" name="Rectangle 44"/>
            <p:cNvSpPr/>
            <p:nvPr/>
          </p:nvSpPr>
          <p:spPr bwMode="ltGray">
            <a:xfrm>
              <a:off x="1475656" y="4356629"/>
              <a:ext cx="504454" cy="143232"/>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err="1">
                <a:solidFill>
                  <a:srgbClr val="FFFFFF"/>
                </a:solidFill>
                <a:latin typeface="Georgia" pitchFamily="18" charset="0"/>
              </a:endParaRPr>
            </a:p>
          </p:txBody>
        </p:sp>
      </p:grpSp>
      <p:sp>
        <p:nvSpPr>
          <p:cNvPr id="14"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1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7"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006293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de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Content: OneH">
    <p:spTree>
      <p:nvGrpSpPr>
        <p:cNvPr id="1" name=""/>
        <p:cNvGrpSpPr/>
        <p:nvPr/>
      </p:nvGrpSpPr>
      <p:grpSpPr>
        <a:xfrm>
          <a:off x="0" y="0"/>
          <a:ext cx="0" cy="0"/>
          <a:chOff x="0" y="0"/>
          <a:chExt cx="0" cy="0"/>
        </a:xfrm>
      </p:grpSpPr>
      <p:sp>
        <p:nvSpPr>
          <p:cNvPr id="31" name="Content Placeholder 26"/>
          <p:cNvSpPr>
            <a:spLocks noGrp="1"/>
          </p:cNvSpPr>
          <p:nvPr>
            <p:ph sz="quarter" idx="15" hasCustomPrompt="1"/>
          </p:nvPr>
        </p:nvSpPr>
        <p:spPr>
          <a:xfrm>
            <a:off x="-403760" y="0"/>
            <a:ext cx="5272644" cy="3942608"/>
          </a:xfrm>
        </p:spPr>
        <p:txBody>
          <a:bodyPr/>
          <a:lstStyle>
            <a:lvl1pPr algn="r" rtl="1">
              <a:buFont typeface="Wingdings" pitchFamily="2" charset="2"/>
              <a:buChar char="§"/>
              <a:defRPr baseline="0"/>
            </a:lvl1pPr>
            <a:lvl2pPr marL="538163" indent="-273050" algn="r" rtl="1">
              <a:defRPr/>
            </a:lvl2pPr>
            <a:lvl3pPr algn="r" rtl="1">
              <a:defRPr/>
            </a:lvl3pPr>
            <a:lvl4pPr algn="r" rtl="1">
              <a:defRPr baseline="0"/>
            </a:lvl4pPr>
            <a:lvl5pPr algn="r" rtl="1">
              <a:defRPr/>
            </a:lvl5pPr>
          </a:lstStyle>
          <a:p>
            <a:pPr lvl="0"/>
            <a:r>
              <a:rPr lang="he-IL" noProof="0" dirty="0" smtClean="0"/>
              <a:t>הוספת תמונה</a:t>
            </a:r>
            <a:endParaRPr lang="he-IL" noProof="0" dirty="0"/>
          </a:p>
        </p:txBody>
      </p:sp>
      <p:cxnSp>
        <p:nvCxnSpPr>
          <p:cNvPr id="15" name="Shape 14"/>
          <p:cNvCxnSpPr/>
          <p:nvPr/>
        </p:nvCxnSpPr>
        <p:spPr>
          <a:xfrm rot="5400000" flipH="1" flipV="1">
            <a:off x="4419601" y="-3429000"/>
            <a:ext cx="152399" cy="822960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Title 12"/>
          <p:cNvSpPr>
            <a:spLocks noGrp="1"/>
          </p:cNvSpPr>
          <p:nvPr>
            <p:ph type="title" hasCustomPrompt="1"/>
          </p:nvPr>
        </p:nvSpPr>
        <p:spPr/>
        <p:txBody>
          <a:bodyPr/>
          <a:lstStyle>
            <a:lvl1pPr>
              <a:defRPr sz="2800" i="1" baseline="0"/>
            </a:lvl1pPr>
          </a:lstStyle>
          <a:p>
            <a:r>
              <a:rPr lang="he-IL" noProof="0" dirty="0" smtClean="0"/>
              <a:t>לחץ כדי לערוך סגנון כותרת של תבנית בסיס</a:t>
            </a:r>
            <a:endParaRPr lang="en-US" dirty="0"/>
          </a:p>
        </p:txBody>
      </p:sp>
      <p:sp>
        <p:nvSpPr>
          <p:cNvPr id="6" name="Content Placeholder 6"/>
          <p:cNvSpPr>
            <a:spLocks noGrp="1"/>
          </p:cNvSpPr>
          <p:nvPr>
            <p:ph sz="quarter" idx="18"/>
          </p:nvPr>
        </p:nvSpPr>
        <p:spPr>
          <a:xfrm>
            <a:off x="4256965" y="1752600"/>
            <a:ext cx="5118720" cy="4419600"/>
          </a:xfrm>
          <a:solidFill>
            <a:schemeClr val="accent1"/>
          </a:solidFill>
        </p:spPr>
        <p:txBody>
          <a:bodyPr lIns="648000" rIns="792000">
            <a:noAutofit/>
          </a:bodyPr>
          <a:lstStyle/>
          <a:p>
            <a:pPr marL="0" lvl="0" indent="0">
              <a:buNone/>
            </a:pPr>
            <a:r>
              <a:rPr lang="en-US" b="1" i="1" smtClean="0">
                <a:solidFill>
                  <a:schemeClr val="bg2"/>
                </a:solidFill>
              </a:rPr>
              <a:t>Click to edit Master text styles</a:t>
            </a:r>
          </a:p>
          <a:p>
            <a:pPr marL="0" lvl="1" indent="0">
              <a:buNone/>
            </a:pPr>
            <a:r>
              <a:rPr lang="en-US" b="1" i="1" smtClean="0">
                <a:solidFill>
                  <a:schemeClr val="bg2"/>
                </a:solidFill>
              </a:rPr>
              <a:t>Second level</a:t>
            </a: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10"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0624969"/>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Cover Slide: ColourH">
    <p:spTree>
      <p:nvGrpSpPr>
        <p:cNvPr id="1" name=""/>
        <p:cNvGrpSpPr/>
        <p:nvPr/>
      </p:nvGrpSpPr>
      <p:grpSpPr>
        <a:xfrm>
          <a:off x="0" y="0"/>
          <a:ext cx="0" cy="0"/>
          <a:chOff x="0" y="0"/>
          <a:chExt cx="0" cy="0"/>
        </a:xfrm>
      </p:grpSpPr>
      <p:sp>
        <p:nvSpPr>
          <p:cNvPr id="82" name="Rectangle 649"/>
          <p:cNvSpPr>
            <a:spLocks noChangeArrowheads="1"/>
          </p:cNvSpPr>
          <p:nvPr/>
        </p:nvSpPr>
        <p:spPr bwMode="gray">
          <a:xfrm>
            <a:off x="7391400" y="685801"/>
            <a:ext cx="1752600" cy="5486399"/>
          </a:xfrm>
          <a:prstGeom prst="rect">
            <a:avLst/>
          </a:prstGeom>
          <a:solidFill>
            <a:schemeClr val="tx2">
              <a:lumMod val="40000"/>
              <a:lumOff val="6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1" name="Rectangle 648"/>
          <p:cNvSpPr>
            <a:spLocks noChangeArrowheads="1"/>
          </p:cNvSpPr>
          <p:nvPr/>
        </p:nvSpPr>
        <p:spPr bwMode="gray">
          <a:xfrm>
            <a:off x="1752600" y="0"/>
            <a:ext cx="5638800" cy="685800"/>
          </a:xfrm>
          <a:prstGeom prst="rect">
            <a:avLst/>
          </a:prstGeom>
          <a:solidFill>
            <a:schemeClr val="tx2">
              <a:lumMod val="60000"/>
              <a:lumOff val="40000"/>
            </a:schemeClr>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83" name="Rectangle 650"/>
          <p:cNvSpPr>
            <a:spLocks noChangeArrowheads="1"/>
          </p:cNvSpPr>
          <p:nvPr/>
        </p:nvSpPr>
        <p:spPr bwMode="gray">
          <a:xfrm>
            <a:off x="1752600" y="685800"/>
            <a:ext cx="5638800" cy="5486400"/>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he-IL">
              <a:solidFill>
                <a:srgbClr val="000000"/>
              </a:solidFill>
            </a:endParaRPr>
          </a:p>
        </p:txBody>
      </p:sp>
      <p:sp>
        <p:nvSpPr>
          <p:cNvPr id="50" name="Title 1"/>
          <p:cNvSpPr>
            <a:spLocks noGrp="1"/>
          </p:cNvSpPr>
          <p:nvPr>
            <p:ph type="ctrTitle" hasCustomPrompt="1"/>
          </p:nvPr>
        </p:nvSpPr>
        <p:spPr bwMode="white">
          <a:xfrm>
            <a:off x="1895475" y="838200"/>
            <a:ext cx="5343525" cy="914400"/>
          </a:xfrm>
        </p:spPr>
        <p:txBody>
          <a:bodyPr anchor="t" anchorCtr="0">
            <a:noAutofit/>
          </a:bodyPr>
          <a:lstStyle>
            <a:lvl1pPr>
              <a:lnSpc>
                <a:spcPct val="90000"/>
              </a:lnSpc>
              <a:defRPr sz="3200" b="1" i="1" baseline="0">
                <a:solidFill>
                  <a:schemeClr val="bg1"/>
                </a:solidFill>
              </a:defRPr>
            </a:lvl1pPr>
          </a:lstStyle>
          <a:p>
            <a:r>
              <a:rPr lang="he-IL" noProof="0" smtClean="0"/>
              <a:t>Click to add the presentation’s main title</a:t>
            </a:r>
            <a:endParaRPr lang="he-IL" noProof="0" dirty="0"/>
          </a:p>
        </p:txBody>
      </p:sp>
      <p:sp>
        <p:nvSpPr>
          <p:cNvPr id="51" name="Subtitle 2"/>
          <p:cNvSpPr>
            <a:spLocks noGrp="1"/>
          </p:cNvSpPr>
          <p:nvPr>
            <p:ph type="subTitle" idx="1" hasCustomPrompt="1"/>
          </p:nvPr>
        </p:nvSpPr>
        <p:spPr bwMode="white">
          <a:xfrm>
            <a:off x="1895475" y="1828799"/>
            <a:ext cx="5343525" cy="914401"/>
          </a:xfrm>
        </p:spPr>
        <p:txBody>
          <a:bodyPr>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r>
              <a:rPr lang="he-IL" noProof="0" smtClean="0"/>
              <a:t>Subtitle and date (move higher if title is only one line)</a:t>
            </a:r>
            <a:endParaRPr lang="he-IL" noProof="0" dirty="0" smtClean="0"/>
          </a:p>
        </p:txBody>
      </p:sp>
      <p:sp>
        <p:nvSpPr>
          <p:cNvPr id="52" name="Text Placeholder 31"/>
          <p:cNvSpPr>
            <a:spLocks noGrp="1"/>
          </p:cNvSpPr>
          <p:nvPr>
            <p:ph type="body" sz="quarter" idx="10" hasCustomPrompt="1"/>
          </p:nvPr>
        </p:nvSpPr>
        <p:spPr bwMode="white">
          <a:xfrm>
            <a:off x="1895475" y="374904"/>
            <a:ext cx="4105656" cy="146304"/>
          </a:xfrm>
        </p:spPr>
        <p:txBody>
          <a:bodyPr/>
          <a:lstStyle>
            <a:lvl1pPr>
              <a:defRPr sz="1100">
                <a:solidFill>
                  <a:schemeClr val="bg1"/>
                </a:solidFill>
                <a:latin typeface="Arial" pitchFamily="34" charset="0"/>
                <a:cs typeface="Arial" pitchFamily="34" charset="0"/>
              </a:defRPr>
            </a:lvl1pPr>
            <a:lvl2pPr>
              <a:defRPr sz="1000">
                <a:solidFill>
                  <a:schemeClr val="bg1"/>
                </a:solidFill>
                <a:latin typeface="Arial" pitchFamily="34" charset="0"/>
                <a:cs typeface="Arial" pitchFamily="34" charset="0"/>
              </a:defRPr>
            </a:lvl2pPr>
            <a:lvl3pPr>
              <a:defRPr sz="1000">
                <a:solidFill>
                  <a:schemeClr val="bg1"/>
                </a:solidFill>
                <a:latin typeface="Arial" pitchFamily="34" charset="0"/>
                <a:cs typeface="Arial" pitchFamily="34" charset="0"/>
              </a:defRPr>
            </a:lvl3pPr>
            <a:lvl4pPr>
              <a:defRPr sz="1000">
                <a:solidFill>
                  <a:schemeClr val="bg1"/>
                </a:solidFill>
                <a:latin typeface="Arial" pitchFamily="34" charset="0"/>
                <a:cs typeface="Arial" pitchFamily="34" charset="0"/>
              </a:defRPr>
            </a:lvl4pPr>
            <a:lvl5pPr>
              <a:defRPr sz="1000">
                <a:solidFill>
                  <a:schemeClr val="bg1"/>
                </a:solidFill>
                <a:latin typeface="Arial" pitchFamily="34" charset="0"/>
                <a:cs typeface="Arial" pitchFamily="34" charset="0"/>
              </a:defRPr>
            </a:lvl5pPr>
          </a:lstStyle>
          <a:p>
            <a:pPr lvl="0"/>
            <a:r>
              <a:rPr lang="he-IL" noProof="0" smtClean="0"/>
              <a:t>www.pwc.com</a:t>
            </a:r>
            <a:endParaRPr lang="he-IL" noProof="0"/>
          </a:p>
        </p:txBody>
      </p:sp>
      <p:grpSp>
        <p:nvGrpSpPr>
          <p:cNvPr id="2" name="Group 32"/>
          <p:cNvGrpSpPr/>
          <p:nvPr/>
        </p:nvGrpSpPr>
        <p:grpSpPr>
          <a:xfrm>
            <a:off x="968592" y="6170991"/>
            <a:ext cx="914400" cy="533479"/>
            <a:chOff x="518032" y="978681"/>
            <a:chExt cx="4572000" cy="2667393"/>
          </a:xfrm>
        </p:grpSpPr>
        <p:sp>
          <p:nvSpPr>
            <p:cNvPr id="12" name="Rectangle 37"/>
            <p:cNvSpPr>
              <a:spLocks noChangeArrowheads="1"/>
            </p:cNvSpPr>
            <p:nvPr userDrawn="1"/>
          </p:nvSpPr>
          <p:spPr bwMode="black">
            <a:xfrm>
              <a:off x="3295650" y="978681"/>
              <a:ext cx="1143000" cy="263229"/>
            </a:xfrm>
            <a:prstGeom prst="rect">
              <a:avLst/>
            </a:prstGeom>
            <a:solidFill>
              <a:schemeClr val="tx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sp>
          <p:nvSpPr>
            <p:cNvPr id="13"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a:solidFill>
                  <a:srgbClr val="000000"/>
                </a:solidFill>
              </a:endParaRPr>
            </a:p>
          </p:txBody>
        </p:sp>
      </p:grpSp>
      <p:sp>
        <p:nvSpPr>
          <p:cNvPr id="14" name="Subtitle 2"/>
          <p:cNvSpPr txBox="1">
            <a:spLocks/>
          </p:cNvSpPr>
          <p:nvPr/>
        </p:nvSpPr>
        <p:spPr bwMode="white">
          <a:xfrm>
            <a:off x="5913911" y="4237520"/>
            <a:ext cx="1239981" cy="914401"/>
          </a:xfrm>
          <a:prstGeom prst="rect">
            <a:avLst/>
          </a:prstGeom>
        </p:spPr>
        <p:txBody>
          <a:bodyPr vert="horz" lIns="0" tIns="0" rIns="0" bIns="0" rtlCol="0">
            <a:noAutofit/>
          </a:bodyPr>
          <a:lstStyle>
            <a:lvl1pPr marL="0" indent="0" algn="l">
              <a:lnSpc>
                <a:spcPct val="90000"/>
              </a:lnSpc>
              <a:spcAft>
                <a:spcPts val="0"/>
              </a:spcAft>
              <a:buNone/>
              <a:defRPr sz="3200" baseline="0">
                <a:solidFill>
                  <a:schemeClr val="bg1"/>
                </a:solidFill>
                <a:latin typeface="+mj-lt"/>
              </a:defRPr>
            </a:lvl1pPr>
            <a:lvl2pPr marL="0" indent="0" algn="l">
              <a:buNone/>
              <a:defRPr sz="1800">
                <a:solidFill>
                  <a:schemeClr val="bg1"/>
                </a:solidFill>
                <a:latin typeface="+mj-lt"/>
              </a:defRPr>
            </a:lvl2pPr>
            <a:lvl3pPr marL="457200" indent="0" algn="l">
              <a:buNone/>
              <a:defRPr sz="1800">
                <a:solidFill>
                  <a:schemeClr val="bg1"/>
                </a:solidFill>
                <a:latin typeface="+mj-lt"/>
              </a:defRPr>
            </a:lvl3pPr>
            <a:lvl4pPr marL="914400" indent="0" algn="l">
              <a:buNone/>
              <a:defRPr sz="1800">
                <a:solidFill>
                  <a:schemeClr val="bg1"/>
                </a:solidFill>
                <a:latin typeface="+mj-lt"/>
              </a:defRPr>
            </a:lvl4pPr>
            <a:lvl5pPr marL="1371600" indent="0" algn="l">
              <a:buNone/>
              <a:defRPr sz="1800">
                <a:solidFill>
                  <a:schemeClr val="bg1"/>
                </a:solidFill>
                <a:latin typeface="+mj-lt"/>
              </a:defRPr>
            </a:lvl5pPr>
            <a:lvl6pPr marL="1828800" indent="0" algn="l">
              <a:buNone/>
              <a:defRPr sz="1800">
                <a:solidFill>
                  <a:schemeClr val="bg1"/>
                </a:solidFill>
                <a:latin typeface="+mj-lt"/>
              </a:defRPr>
            </a:lvl6pPr>
            <a:lvl7pPr marL="2286000" indent="0" algn="l">
              <a:buNone/>
              <a:defRPr sz="1800">
                <a:solidFill>
                  <a:schemeClr val="bg1"/>
                </a:solidFill>
                <a:latin typeface="+mj-lt"/>
              </a:defRPr>
            </a:lvl7pPr>
            <a:lvl8pPr marL="2743200" indent="0" algn="l">
              <a:buNone/>
              <a:defRPr sz="1800">
                <a:solidFill>
                  <a:schemeClr val="bg1"/>
                </a:solidFill>
                <a:latin typeface="+mj-lt"/>
              </a:defRPr>
            </a:lvl8pPr>
            <a:lvl9pPr marL="3200400" indent="0" algn="l">
              <a:buNone/>
              <a:defRPr sz="1800">
                <a:solidFill>
                  <a:schemeClr val="bg1"/>
                </a:solidFill>
                <a:latin typeface="+mj-lt"/>
              </a:defRPr>
            </a:lvl9pPr>
          </a:lstStyle>
          <a:p>
            <a:pPr algn="r">
              <a:buClr>
                <a:srgbClr val="000000"/>
              </a:buClr>
              <a:defRPr/>
            </a:pPr>
            <a:r>
              <a:rPr lang="he-IL" sz="15000" b="1" i="1" dirty="0" smtClean="0">
                <a:solidFill>
                  <a:srgbClr val="FFFFFF"/>
                </a:solidFill>
              </a:rPr>
              <a:t>1</a:t>
            </a:r>
          </a:p>
        </p:txBody>
      </p:sp>
    </p:spTree>
    <p:extLst>
      <p:ext uri="{BB962C8B-B14F-4D97-AF65-F5344CB8AC3E}">
        <p14:creationId xmlns:p14="http://schemas.microsoft.com/office/powerpoint/2010/main" val="9328545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3" Type="http://schemas.openxmlformats.org/officeDocument/2006/relationships/slideLayout" Target="../slideLayouts/slideLayout194.xml"/><Relationship Id="rId21" Type="http://schemas.openxmlformats.org/officeDocument/2006/relationships/slideLayout" Target="../slideLayouts/slideLayout212.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theme" Target="../theme/theme10.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0" Type="http://schemas.openxmlformats.org/officeDocument/2006/relationships/slideLayout" Target="../slideLayouts/slideLayout211.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5" Type="http://schemas.openxmlformats.org/officeDocument/2006/relationships/slideLayout" Target="../slideLayouts/slideLayout196.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10" Type="http://schemas.openxmlformats.org/officeDocument/2006/relationships/slideLayout" Target="../slideLayouts/slideLayout201.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slideLayout" Target="../slideLayouts/slideLayout86.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4.xml"/><Relationship Id="rId13" Type="http://schemas.openxmlformats.org/officeDocument/2006/relationships/slideLayout" Target="../slideLayouts/slideLayout99.xml"/><Relationship Id="rId18" Type="http://schemas.openxmlformats.org/officeDocument/2006/relationships/slideLayout" Target="../slideLayouts/slideLayout104.xml"/><Relationship Id="rId3" Type="http://schemas.openxmlformats.org/officeDocument/2006/relationships/slideLayout" Target="../slideLayouts/slideLayout89.xml"/><Relationship Id="rId21" Type="http://schemas.openxmlformats.org/officeDocument/2006/relationships/slideLayout" Target="../slideLayouts/slideLayout107.xml"/><Relationship Id="rId7" Type="http://schemas.openxmlformats.org/officeDocument/2006/relationships/slideLayout" Target="../slideLayouts/slideLayout93.xml"/><Relationship Id="rId12" Type="http://schemas.openxmlformats.org/officeDocument/2006/relationships/slideLayout" Target="../slideLayouts/slideLayout98.xml"/><Relationship Id="rId17" Type="http://schemas.openxmlformats.org/officeDocument/2006/relationships/slideLayout" Target="../slideLayouts/slideLayout103.xml"/><Relationship Id="rId2" Type="http://schemas.openxmlformats.org/officeDocument/2006/relationships/slideLayout" Target="../slideLayouts/slideLayout88.xml"/><Relationship Id="rId16" Type="http://schemas.openxmlformats.org/officeDocument/2006/relationships/slideLayout" Target="../slideLayouts/slideLayout102.xml"/><Relationship Id="rId20" Type="http://schemas.openxmlformats.org/officeDocument/2006/relationships/slideLayout" Target="../slideLayouts/slideLayout106.xml"/><Relationship Id="rId1" Type="http://schemas.openxmlformats.org/officeDocument/2006/relationships/slideLayout" Target="../slideLayouts/slideLayout87.xml"/><Relationship Id="rId6" Type="http://schemas.openxmlformats.org/officeDocument/2006/relationships/slideLayout" Target="../slideLayouts/slideLayout92.xml"/><Relationship Id="rId11" Type="http://schemas.openxmlformats.org/officeDocument/2006/relationships/slideLayout" Target="../slideLayouts/slideLayout97.xml"/><Relationship Id="rId5" Type="http://schemas.openxmlformats.org/officeDocument/2006/relationships/slideLayout" Target="../slideLayouts/slideLayout91.xml"/><Relationship Id="rId15" Type="http://schemas.openxmlformats.org/officeDocument/2006/relationships/slideLayout" Target="../slideLayouts/slideLayout101.xml"/><Relationship Id="rId10" Type="http://schemas.openxmlformats.org/officeDocument/2006/relationships/slideLayout" Target="../slideLayouts/slideLayout96.xml"/><Relationship Id="rId19" Type="http://schemas.openxmlformats.org/officeDocument/2006/relationships/slideLayout" Target="../slideLayouts/slideLayout105.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4" Type="http://schemas.openxmlformats.org/officeDocument/2006/relationships/slideLayout" Target="../slideLayouts/slideLayout100.xml"/><Relationship Id="rId22"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18" Type="http://schemas.openxmlformats.org/officeDocument/2006/relationships/slideLayout" Target="../slideLayouts/slideLayout125.xml"/><Relationship Id="rId3" Type="http://schemas.openxmlformats.org/officeDocument/2006/relationships/slideLayout" Target="../slideLayouts/slideLayout110.xml"/><Relationship Id="rId21" Type="http://schemas.openxmlformats.org/officeDocument/2006/relationships/slideLayout" Target="../slideLayouts/slideLayout128.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17" Type="http://schemas.openxmlformats.org/officeDocument/2006/relationships/slideLayout" Target="../slideLayouts/slideLayout124.xml"/><Relationship Id="rId2" Type="http://schemas.openxmlformats.org/officeDocument/2006/relationships/slideLayout" Target="../slideLayouts/slideLayout109.xml"/><Relationship Id="rId16" Type="http://schemas.openxmlformats.org/officeDocument/2006/relationships/slideLayout" Target="../slideLayouts/slideLayout123.xml"/><Relationship Id="rId20" Type="http://schemas.openxmlformats.org/officeDocument/2006/relationships/slideLayout" Target="../slideLayouts/slideLayout127.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19" Type="http://schemas.openxmlformats.org/officeDocument/2006/relationships/slideLayout" Target="../slideLayouts/slideLayout126.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 Id="rId22"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slideLayout" Target="../slideLayouts/slideLayout149.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21" Type="http://schemas.openxmlformats.org/officeDocument/2006/relationships/slideLayout" Target="../slideLayouts/slideLayout170.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slideLayout" Target="../slideLayouts/slideLayout169.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 Id="rId22"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slideLayout" Target="../slideLayouts/slideLayout188.xml"/><Relationship Id="rId3" Type="http://schemas.openxmlformats.org/officeDocument/2006/relationships/slideLayout" Target="../slideLayouts/slideLayout173.xml"/><Relationship Id="rId21" Type="http://schemas.openxmlformats.org/officeDocument/2006/relationships/slideLayout" Target="../slideLayouts/slideLayout191.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20" Type="http://schemas.openxmlformats.org/officeDocument/2006/relationships/slideLayout" Target="../slideLayouts/slideLayout190.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slideLayout" Target="../slideLayouts/slideLayout189.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1332148" cy="153888"/>
          </a:xfrm>
          <a:prstGeom prst="rect">
            <a:avLst/>
          </a:prstGeom>
        </p:spPr>
        <p:txBody>
          <a:bodyPr wrap="square" lIns="0" tIns="0" rIns="0" bIns="0">
            <a:spAutoFit/>
          </a:bodyPr>
          <a:lstStyle/>
          <a:p>
            <a:pPr algn="l"/>
            <a:r>
              <a:rPr lang="en-US" sz="1000" dirty="0" smtClean="0">
                <a:solidFill>
                  <a:schemeClr val="tx1"/>
                </a:solidFill>
              </a:rPr>
              <a:t>PwC Israel</a:t>
            </a:r>
            <a:endParaRPr lang="he-IL" sz="1000" dirty="0">
              <a:solidFill>
                <a:schemeClr val="tx1"/>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t>כנס סוף שנת המס 2012</a:t>
            </a:r>
            <a:endParaRPr lang="en-GB" dirty="0"/>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t>פברואר 2014</a:t>
            </a:r>
            <a:endParaRPr lang="en-GB" dirty="0"/>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t>Slide </a:t>
            </a:r>
            <a:fld id="{8525DC2D-6556-4E7B-BDC5-A8C42CD01124}"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858" r:id="rId22"/>
    <p:sldLayoutId id="2147483884" r:id="rId23"/>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33400" y="685800"/>
            <a:ext cx="80772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smtClean="0"/>
              <a:t>Click to edit</a:t>
            </a:r>
            <a:br>
              <a:rPr lang="en-GB" smtClean="0"/>
            </a:br>
            <a:r>
              <a:rPr lang="en-GB" smtClean="0"/>
              <a:t>Master title style</a:t>
            </a:r>
          </a:p>
        </p:txBody>
      </p:sp>
      <p:sp>
        <p:nvSpPr>
          <p:cNvPr id="1027" name="Text Placeholder 2"/>
          <p:cNvSpPr>
            <a:spLocks noGrp="1"/>
          </p:cNvSpPr>
          <p:nvPr>
            <p:ph type="body" idx="1"/>
          </p:nvPr>
        </p:nvSpPr>
        <p:spPr bwMode="auto">
          <a:xfrm>
            <a:off x="533400" y="1752600"/>
            <a:ext cx="8077200" cy="441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p>
        </p:txBody>
      </p:sp>
      <p:sp>
        <p:nvSpPr>
          <p:cNvPr id="6"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rtl="0" fontAlgn="auto">
              <a:spcBef>
                <a:spcPts val="0"/>
              </a:spcBef>
              <a:spcAft>
                <a:spcPts val="0"/>
              </a:spcAft>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
        <p:nvSpPr>
          <p:cNvPr id="7"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rtl="0" fontAlgn="auto">
              <a:spcBef>
                <a:spcPts val="0"/>
              </a:spcBef>
              <a:spcAft>
                <a:spcPts val="0"/>
              </a:spcAft>
              <a:defRPr sz="1000">
                <a:solidFill>
                  <a:schemeClr val="tx1"/>
                </a:solidFill>
                <a:latin typeface="Arial" pitchFamily="34" charset="0"/>
                <a:cs typeface="Arial" pitchFamily="34" charset="0"/>
              </a:defRPr>
            </a:lvl1pPr>
          </a:lstStyle>
          <a:p>
            <a:pPr>
              <a:defRPr/>
            </a:pPr>
            <a:endParaRPr lang="en-GB">
              <a:solidFill>
                <a:srgbClr val="000000"/>
              </a:solidFill>
            </a:endParaRPr>
          </a:p>
        </p:txBody>
      </p:sp>
    </p:spTree>
    <p:extLst>
      <p:ext uri="{BB962C8B-B14F-4D97-AF65-F5344CB8AC3E}">
        <p14:creationId xmlns:p14="http://schemas.microsoft.com/office/powerpoint/2010/main" val="1303960854"/>
      </p:ext>
    </p:extLst>
  </p:cSld>
  <p:clrMap bg1="lt1" tx1="dk1" bg2="lt2" tx2="dk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72" r:id="rId13"/>
    <p:sldLayoutId id="2147483873" r:id="rId14"/>
    <p:sldLayoutId id="2147483874" r:id="rId15"/>
    <p:sldLayoutId id="2147483875" r:id="rId16"/>
    <p:sldLayoutId id="2147483876" r:id="rId17"/>
    <p:sldLayoutId id="2147483877" r:id="rId18"/>
    <p:sldLayoutId id="2147483878" r:id="rId19"/>
    <p:sldLayoutId id="2147483879" r:id="rId20"/>
    <p:sldLayoutId id="2147483880" r:id="rId21"/>
    <p:sldLayoutId id="2147483881" r:id="rId22"/>
    <p:sldLayoutId id="2147483882" r:id="rId23"/>
    <p:sldLayoutId id="2147483883" r:id="rId24"/>
  </p:sldLayoutIdLst>
  <p:hf hdr="0" ftr="0" dt="0"/>
  <p:txStyles>
    <p:titleStyle>
      <a:lvl1pPr algn="l" rtl="1" eaLnBrk="0" fontAlgn="base" hangingPunct="0">
        <a:spcBef>
          <a:spcPct val="0"/>
        </a:spcBef>
        <a:spcAft>
          <a:spcPct val="0"/>
        </a:spcAft>
        <a:defRPr sz="2400" b="1" i="1" kern="1200">
          <a:solidFill>
            <a:schemeClr val="tx1"/>
          </a:solidFill>
          <a:latin typeface="+mj-lt"/>
          <a:ea typeface="+mj-ea"/>
          <a:cs typeface="+mj-cs"/>
        </a:defRPr>
      </a:lvl1pPr>
      <a:lvl2pPr algn="l" rtl="1" eaLnBrk="0" fontAlgn="base" hangingPunct="0">
        <a:spcBef>
          <a:spcPct val="0"/>
        </a:spcBef>
        <a:spcAft>
          <a:spcPct val="0"/>
        </a:spcAft>
        <a:defRPr sz="2400" b="1" i="1">
          <a:solidFill>
            <a:schemeClr val="tx1"/>
          </a:solidFill>
          <a:latin typeface="Georgia" pitchFamily="18" charset="0"/>
        </a:defRPr>
      </a:lvl2pPr>
      <a:lvl3pPr algn="l" rtl="1" eaLnBrk="0" fontAlgn="base" hangingPunct="0">
        <a:spcBef>
          <a:spcPct val="0"/>
        </a:spcBef>
        <a:spcAft>
          <a:spcPct val="0"/>
        </a:spcAft>
        <a:defRPr sz="2400" b="1" i="1">
          <a:solidFill>
            <a:schemeClr val="tx1"/>
          </a:solidFill>
          <a:latin typeface="Georgia" pitchFamily="18" charset="0"/>
        </a:defRPr>
      </a:lvl3pPr>
      <a:lvl4pPr algn="l" rtl="1" eaLnBrk="0" fontAlgn="base" hangingPunct="0">
        <a:spcBef>
          <a:spcPct val="0"/>
        </a:spcBef>
        <a:spcAft>
          <a:spcPct val="0"/>
        </a:spcAft>
        <a:defRPr sz="2400" b="1" i="1">
          <a:solidFill>
            <a:schemeClr val="tx1"/>
          </a:solidFill>
          <a:latin typeface="Georgia" pitchFamily="18" charset="0"/>
        </a:defRPr>
      </a:lvl4pPr>
      <a:lvl5pPr algn="l" rtl="1" eaLnBrk="0" fontAlgn="base" hangingPunct="0">
        <a:spcBef>
          <a:spcPct val="0"/>
        </a:spcBef>
        <a:spcAft>
          <a:spcPct val="0"/>
        </a:spcAft>
        <a:defRPr sz="2400" b="1" i="1">
          <a:solidFill>
            <a:schemeClr val="tx1"/>
          </a:solidFill>
          <a:latin typeface="Georgia" pitchFamily="18" charset="0"/>
        </a:defRPr>
      </a:lvl5pPr>
      <a:lvl6pPr marL="457200" algn="l" rtl="1" fontAlgn="base">
        <a:spcBef>
          <a:spcPct val="0"/>
        </a:spcBef>
        <a:spcAft>
          <a:spcPct val="0"/>
        </a:spcAft>
        <a:defRPr sz="2400" b="1" i="1">
          <a:solidFill>
            <a:schemeClr val="tx1"/>
          </a:solidFill>
          <a:latin typeface="Georgia" pitchFamily="18" charset="0"/>
        </a:defRPr>
      </a:lvl6pPr>
      <a:lvl7pPr marL="914400" algn="l" rtl="1" fontAlgn="base">
        <a:spcBef>
          <a:spcPct val="0"/>
        </a:spcBef>
        <a:spcAft>
          <a:spcPct val="0"/>
        </a:spcAft>
        <a:defRPr sz="2400" b="1" i="1">
          <a:solidFill>
            <a:schemeClr val="tx1"/>
          </a:solidFill>
          <a:latin typeface="Georgia" pitchFamily="18" charset="0"/>
        </a:defRPr>
      </a:lvl7pPr>
      <a:lvl8pPr marL="1371600" algn="l" rtl="1" fontAlgn="base">
        <a:spcBef>
          <a:spcPct val="0"/>
        </a:spcBef>
        <a:spcAft>
          <a:spcPct val="0"/>
        </a:spcAft>
        <a:defRPr sz="2400" b="1" i="1">
          <a:solidFill>
            <a:schemeClr val="tx1"/>
          </a:solidFill>
          <a:latin typeface="Georgia" pitchFamily="18" charset="0"/>
        </a:defRPr>
      </a:lvl8pPr>
      <a:lvl9pPr marL="1828800" algn="l" rtl="1" fontAlgn="base">
        <a:spcBef>
          <a:spcPct val="0"/>
        </a:spcBef>
        <a:spcAft>
          <a:spcPct val="0"/>
        </a:spcAft>
        <a:defRPr sz="2400" b="1" i="1">
          <a:solidFill>
            <a:schemeClr val="tx1"/>
          </a:solidFill>
          <a:latin typeface="Georgia" pitchFamily="18" charset="0"/>
        </a:defRPr>
      </a:lvl9pPr>
    </p:titleStyle>
    <p:bodyStyle>
      <a:lvl1pPr indent="-273050" algn="r" rtl="1" eaLnBrk="0" fontAlgn="base" hangingPunct="0">
        <a:spcBef>
          <a:spcPct val="0"/>
        </a:spcBef>
        <a:spcAft>
          <a:spcPts val="900"/>
        </a:spcAft>
        <a:buClr>
          <a:schemeClr val="tx1"/>
        </a:buClr>
        <a:defRPr sz="2000" kern="1200">
          <a:solidFill>
            <a:schemeClr val="tx1"/>
          </a:solidFill>
          <a:latin typeface="Georgia" pitchFamily="18" charset="0"/>
          <a:ea typeface="+mn-ea"/>
          <a:cs typeface="Arial" pitchFamily="34" charset="0"/>
        </a:defRPr>
      </a:lvl1pPr>
      <a:lvl2pPr marL="273050" indent="-273050" algn="r" rtl="1"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Arial" pitchFamily="34" charset="0"/>
        </a:defRPr>
      </a:lvl2pPr>
      <a:lvl3pPr marL="547688" indent="-273050" algn="r" rtl="1"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Arial" pitchFamily="34" charset="0"/>
        </a:defRPr>
      </a:lvl3pPr>
      <a:lvl4pPr marL="822325" indent="-273050" algn="r" rtl="1"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Arial" pitchFamily="34" charset="0"/>
        </a:defRPr>
      </a:lvl4pPr>
      <a:lvl5pPr marL="1096963" indent="-273050" algn="r" rtl="1" eaLnBrk="0" fontAlgn="base" hangingPunct="0">
        <a:spcBef>
          <a:spcPct val="0"/>
        </a:spcBef>
        <a:spcAft>
          <a:spcPts val="900"/>
        </a:spcAft>
        <a:buClr>
          <a:schemeClr val="tx1"/>
        </a:buClr>
        <a:buFont typeface="Georgia" pitchFamily="18" charset="0"/>
        <a:buChar char="›"/>
        <a:defRPr sz="2000" kern="1200">
          <a:solidFill>
            <a:schemeClr val="tx1"/>
          </a:solidFill>
          <a:latin typeface="Georgia" pitchFamily="18" charset="0"/>
          <a:ea typeface="+mn-ea"/>
          <a:cs typeface="Arial" pitchFamily="34" charset="0"/>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504056" cy="123111"/>
          </a:xfrm>
          <a:prstGeom prst="rect">
            <a:avLst/>
          </a:prstGeom>
        </p:spPr>
        <p:txBody>
          <a:bodyPr wrap="square" lIns="0" tIns="0" rIns="0" bIns="0">
            <a:spAutoFit/>
          </a:bodyPr>
          <a:lstStyle/>
          <a:p>
            <a:r>
              <a:rPr lang="en-US" sz="800" dirty="0" smtClean="0">
                <a:solidFill>
                  <a:srgbClr val="000000"/>
                </a:solidFill>
              </a:rPr>
              <a:t>PwC Israel</a:t>
            </a:r>
            <a:endParaRPr lang="he-IL" sz="800" dirty="0">
              <a:solidFill>
                <a:srgbClr val="000000"/>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89865487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504056" cy="123111"/>
          </a:xfrm>
          <a:prstGeom prst="rect">
            <a:avLst/>
          </a:prstGeom>
        </p:spPr>
        <p:txBody>
          <a:bodyPr wrap="square" lIns="0" tIns="0" rIns="0" bIns="0">
            <a:spAutoFit/>
          </a:bodyPr>
          <a:lstStyle/>
          <a:p>
            <a:r>
              <a:rPr lang="en-US" sz="800" dirty="0" smtClean="0">
                <a:solidFill>
                  <a:srgbClr val="000000"/>
                </a:solidFill>
              </a:rPr>
              <a:t>PwC Israel</a:t>
            </a:r>
            <a:endParaRPr lang="he-IL" sz="800" dirty="0">
              <a:solidFill>
                <a:srgbClr val="000000"/>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15532597"/>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504056" cy="123111"/>
          </a:xfrm>
          <a:prstGeom prst="rect">
            <a:avLst/>
          </a:prstGeom>
        </p:spPr>
        <p:txBody>
          <a:bodyPr wrap="square" lIns="0" tIns="0" rIns="0" bIns="0">
            <a:spAutoFit/>
          </a:bodyPr>
          <a:lstStyle/>
          <a:p>
            <a:r>
              <a:rPr lang="en-US" sz="800" dirty="0" smtClean="0">
                <a:solidFill>
                  <a:srgbClr val="000000"/>
                </a:solidFill>
              </a:rPr>
              <a:t>PwC Israel</a:t>
            </a:r>
            <a:endParaRPr lang="he-IL" sz="800" dirty="0">
              <a:solidFill>
                <a:srgbClr val="000000"/>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6797480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 id="2147483744" r:id="rId18"/>
    <p:sldLayoutId id="2147483745" r:id="rId19"/>
    <p:sldLayoutId id="2147483746" r:id="rId20"/>
    <p:sldLayoutId id="2147483747" r:id="rId21"/>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504056" cy="123111"/>
          </a:xfrm>
          <a:prstGeom prst="rect">
            <a:avLst/>
          </a:prstGeom>
        </p:spPr>
        <p:txBody>
          <a:bodyPr wrap="square" lIns="0" tIns="0" rIns="0" bIns="0">
            <a:spAutoFit/>
          </a:bodyPr>
          <a:lstStyle/>
          <a:p>
            <a:r>
              <a:rPr lang="en-US" sz="800" dirty="0" smtClean="0">
                <a:solidFill>
                  <a:srgbClr val="000000"/>
                </a:solidFill>
              </a:rPr>
              <a:t>PwC Israel</a:t>
            </a:r>
            <a:endParaRPr lang="he-IL" sz="800" dirty="0">
              <a:solidFill>
                <a:srgbClr val="000000"/>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82925114"/>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 id="2147483760" r:id="rId12"/>
    <p:sldLayoutId id="2147483761" r:id="rId13"/>
    <p:sldLayoutId id="2147483762" r:id="rId14"/>
    <p:sldLayoutId id="2147483763" r:id="rId15"/>
    <p:sldLayoutId id="2147483764" r:id="rId16"/>
    <p:sldLayoutId id="2147483765" r:id="rId17"/>
    <p:sldLayoutId id="2147483766" r:id="rId18"/>
    <p:sldLayoutId id="2147483767" r:id="rId19"/>
    <p:sldLayoutId id="2147483768" r:id="rId20"/>
    <p:sldLayoutId id="2147483769" r:id="rId21"/>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504056" cy="123111"/>
          </a:xfrm>
          <a:prstGeom prst="rect">
            <a:avLst/>
          </a:prstGeom>
        </p:spPr>
        <p:txBody>
          <a:bodyPr wrap="square" lIns="0" tIns="0" rIns="0" bIns="0">
            <a:spAutoFit/>
          </a:bodyPr>
          <a:lstStyle/>
          <a:p>
            <a:r>
              <a:rPr lang="en-US" sz="800" dirty="0" smtClean="0">
                <a:solidFill>
                  <a:srgbClr val="000000"/>
                </a:solidFill>
              </a:rPr>
              <a:t>PwC Israel</a:t>
            </a:r>
            <a:endParaRPr lang="he-IL" sz="800" dirty="0">
              <a:solidFill>
                <a:srgbClr val="000000"/>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560627959"/>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 id="2147483788" r:id="rId18"/>
    <p:sldLayoutId id="2147483789" r:id="rId19"/>
    <p:sldLayoutId id="2147483790" r:id="rId20"/>
    <p:sldLayoutId id="2147483791" r:id="rId21"/>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504056" cy="123111"/>
          </a:xfrm>
          <a:prstGeom prst="rect">
            <a:avLst/>
          </a:prstGeom>
        </p:spPr>
        <p:txBody>
          <a:bodyPr wrap="square" lIns="0" tIns="0" rIns="0" bIns="0">
            <a:spAutoFit/>
          </a:bodyPr>
          <a:lstStyle/>
          <a:p>
            <a:r>
              <a:rPr lang="en-US" sz="800" dirty="0" smtClean="0">
                <a:solidFill>
                  <a:srgbClr val="000000"/>
                </a:solidFill>
              </a:rPr>
              <a:t>PwC Israel</a:t>
            </a:r>
            <a:endParaRPr lang="he-IL" sz="800" dirty="0">
              <a:solidFill>
                <a:srgbClr val="000000"/>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680397525"/>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 id="2147483806" r:id="rId14"/>
    <p:sldLayoutId id="2147483807" r:id="rId15"/>
    <p:sldLayoutId id="2147483808" r:id="rId16"/>
    <p:sldLayoutId id="2147483809" r:id="rId17"/>
    <p:sldLayoutId id="2147483810" r:id="rId18"/>
    <p:sldLayoutId id="2147483811" r:id="rId19"/>
    <p:sldLayoutId id="2147483812" r:id="rId20"/>
    <p:sldLayoutId id="2147483813" r:id="rId21"/>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504056" cy="123111"/>
          </a:xfrm>
          <a:prstGeom prst="rect">
            <a:avLst/>
          </a:prstGeom>
        </p:spPr>
        <p:txBody>
          <a:bodyPr wrap="square" lIns="0" tIns="0" rIns="0" bIns="0">
            <a:spAutoFit/>
          </a:bodyPr>
          <a:lstStyle/>
          <a:p>
            <a:r>
              <a:rPr lang="en-US" sz="800" dirty="0" smtClean="0">
                <a:solidFill>
                  <a:srgbClr val="000000"/>
                </a:solidFill>
              </a:rPr>
              <a:t>PwC Israel</a:t>
            </a:r>
            <a:endParaRPr lang="he-IL" sz="800" dirty="0">
              <a:solidFill>
                <a:srgbClr val="000000"/>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29465453"/>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 id="2147483826" r:id="rId12"/>
    <p:sldLayoutId id="2147483827" r:id="rId13"/>
    <p:sldLayoutId id="2147483828" r:id="rId14"/>
    <p:sldLayoutId id="2147483829" r:id="rId15"/>
    <p:sldLayoutId id="2147483830" r:id="rId16"/>
    <p:sldLayoutId id="2147483831" r:id="rId17"/>
    <p:sldLayoutId id="2147483832" r:id="rId18"/>
    <p:sldLayoutId id="2147483833" r:id="rId19"/>
    <p:sldLayoutId id="2147483834" r:id="rId20"/>
    <p:sldLayoutId id="2147483835" r:id="rId21"/>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685800"/>
            <a:ext cx="8077201" cy="914400"/>
          </a:xfrm>
          <a:prstGeom prst="rect">
            <a:avLst/>
          </a:prstGeom>
        </p:spPr>
        <p:txBody>
          <a:bodyPr vert="horz" lIns="0" tIns="0" rIns="0" bIns="0" rtlCol="0" anchor="t" anchorCtr="0">
            <a:noAutofit/>
          </a:bodyPr>
          <a:lstStyle/>
          <a:p>
            <a:r>
              <a:rPr lang="he-IL" noProof="0" dirty="0" smtClean="0"/>
              <a:t>לחץ כדי לערוך סגנון כותרת של תבנית בסיס</a:t>
            </a:r>
            <a:endParaRPr lang="he-IL" noProof="0" dirty="0"/>
          </a:p>
        </p:txBody>
      </p:sp>
      <p:sp>
        <p:nvSpPr>
          <p:cNvPr id="3" name="Text Placeholder 2"/>
          <p:cNvSpPr>
            <a:spLocks noGrp="1"/>
          </p:cNvSpPr>
          <p:nvPr>
            <p:ph type="body" idx="1"/>
          </p:nvPr>
        </p:nvSpPr>
        <p:spPr>
          <a:xfrm>
            <a:off x="533401" y="1752600"/>
            <a:ext cx="8077199" cy="4419600"/>
          </a:xfrm>
          <a:prstGeom prst="rect">
            <a:avLst/>
          </a:prstGeom>
        </p:spPr>
        <p:txBody>
          <a:bodyPr vert="horz" lIns="0" tIns="0" rIns="0" bIns="0" rtlCol="0">
            <a:noAutofit/>
          </a:bodyPr>
          <a:lstStyle/>
          <a:p>
            <a:pPr lvl="0"/>
            <a:r>
              <a:rPr lang="he-IL" noProof="0" dirty="0" smtClean="0"/>
              <a:t>טקסט רמה ראשונה</a:t>
            </a:r>
            <a:endParaRPr lang="en-US" noProof="0" dirty="0" smtClean="0"/>
          </a:p>
          <a:p>
            <a:pPr lvl="1"/>
            <a:r>
              <a:rPr lang="he-IL" noProof="0" dirty="0" smtClean="0"/>
              <a:t>רמה שנייה</a:t>
            </a:r>
            <a:endParaRPr lang="en-US" noProof="0" dirty="0" smtClean="0"/>
          </a:p>
          <a:p>
            <a:pPr lvl="2"/>
            <a:r>
              <a:rPr lang="he-IL" noProof="0" dirty="0" smtClean="0"/>
              <a:t>רמה שלישית</a:t>
            </a:r>
            <a:endParaRPr lang="en-US" noProof="0" dirty="0" smtClean="0"/>
          </a:p>
          <a:p>
            <a:pPr lvl="3"/>
            <a:r>
              <a:rPr lang="he-IL" noProof="0" dirty="0" smtClean="0"/>
              <a:t>רמה רביעית</a:t>
            </a:r>
            <a:endParaRPr lang="en-US" noProof="0" dirty="0" smtClean="0"/>
          </a:p>
          <a:p>
            <a:pPr lvl="4"/>
            <a:r>
              <a:rPr lang="he-IL" noProof="0" dirty="0" smtClean="0"/>
              <a:t>רמה חמישית</a:t>
            </a:r>
            <a:endParaRPr lang="he-IL" noProof="0" dirty="0"/>
          </a:p>
        </p:txBody>
      </p:sp>
      <p:sp>
        <p:nvSpPr>
          <p:cNvPr id="7" name="Rectangle 6"/>
          <p:cNvSpPr/>
          <p:nvPr/>
        </p:nvSpPr>
        <p:spPr>
          <a:xfrm>
            <a:off x="539552" y="6506289"/>
            <a:ext cx="504056" cy="123111"/>
          </a:xfrm>
          <a:prstGeom prst="rect">
            <a:avLst/>
          </a:prstGeom>
        </p:spPr>
        <p:txBody>
          <a:bodyPr wrap="square" lIns="0" tIns="0" rIns="0" bIns="0">
            <a:spAutoFit/>
          </a:bodyPr>
          <a:lstStyle/>
          <a:p>
            <a:r>
              <a:rPr lang="en-US" sz="800" dirty="0" smtClean="0">
                <a:solidFill>
                  <a:srgbClr val="000000"/>
                </a:solidFill>
              </a:rPr>
              <a:t>PwC Israel</a:t>
            </a:r>
            <a:endParaRPr lang="he-IL" sz="800" dirty="0">
              <a:solidFill>
                <a:srgbClr val="000000"/>
              </a:solidFill>
            </a:endParaRPr>
          </a:p>
        </p:txBody>
      </p:sp>
      <p:sp>
        <p:nvSpPr>
          <p:cNvPr id="6" name="Footer Placeholder 4"/>
          <p:cNvSpPr>
            <a:spLocks noGrp="1"/>
          </p:cNvSpPr>
          <p:nvPr>
            <p:ph type="ftr" sz="quarter" idx="3"/>
          </p:nvPr>
        </p:nvSpPr>
        <p:spPr>
          <a:xfrm>
            <a:off x="530225" y="6324600"/>
            <a:ext cx="5260975" cy="150813"/>
          </a:xfrm>
          <a:prstGeom prst="rect">
            <a:avLst/>
          </a:prstGeom>
        </p:spPr>
        <p:txBody>
          <a:bodyPr vert="horz" lIns="0" tIns="0" rIns="0" bIns="0" anchor="b" anchorCtr="0">
            <a:noAutofit/>
          </a:bodyPr>
          <a:lstStyle>
            <a:lvl1pPr algn="l">
              <a:defRPr sz="1000">
                <a:solidFill>
                  <a:schemeClr val="tx1"/>
                </a:solidFill>
                <a:latin typeface="Arial" pitchFamily="34" charset="0"/>
                <a:cs typeface="Arial" pitchFamily="34" charset="0"/>
              </a:defRPr>
            </a:lvl1pPr>
          </a:lstStyle>
          <a:p>
            <a:pPr>
              <a:defRPr/>
            </a:pPr>
            <a:r>
              <a:rPr lang="he-IL" smtClean="0">
                <a:solidFill>
                  <a:srgbClr val="000000"/>
                </a:solidFill>
              </a:rPr>
              <a:t>כנס סוף שנת המס 2012</a:t>
            </a:r>
            <a:endParaRPr lang="en-GB" dirty="0">
              <a:solidFill>
                <a:srgbClr val="000000"/>
              </a:solidFill>
            </a:endParaRPr>
          </a:p>
        </p:txBody>
      </p:sp>
      <p:sp>
        <p:nvSpPr>
          <p:cNvPr id="8" name="Date Placeholder 3"/>
          <p:cNvSpPr>
            <a:spLocks noGrp="1"/>
          </p:cNvSpPr>
          <p:nvPr>
            <p:ph type="dt" sz="half" idx="2"/>
          </p:nvPr>
        </p:nvSpPr>
        <p:spPr>
          <a:xfrm>
            <a:off x="7086600" y="6324600"/>
            <a:ext cx="1524000"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he-IL" smtClean="0">
                <a:solidFill>
                  <a:srgbClr val="000000"/>
                </a:solidFill>
              </a:rPr>
              <a:t>פברואר 2014</a:t>
            </a:r>
            <a:endParaRPr lang="en-GB" dirty="0">
              <a:solidFill>
                <a:srgbClr val="000000"/>
              </a:solidFill>
            </a:endParaRPr>
          </a:p>
        </p:txBody>
      </p:sp>
      <p:sp>
        <p:nvSpPr>
          <p:cNvPr id="9" name="Slide Number Placeholder 5"/>
          <p:cNvSpPr>
            <a:spLocks noGrp="1"/>
          </p:cNvSpPr>
          <p:nvPr>
            <p:ph type="sldNum" sz="quarter" idx="4"/>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a:defRPr/>
            </a:pPr>
            <a:r>
              <a:rPr lang="en-GB">
                <a:solidFill>
                  <a:srgbClr val="000000"/>
                </a:solidFill>
              </a:rPr>
              <a:t>Slide </a:t>
            </a:r>
            <a:fld id="{8525DC2D-6556-4E7B-BDC5-A8C42CD0112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06827385"/>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Lst>
  <p:timing>
    <p:tnLst>
      <p:par>
        <p:cTn id="1" dur="indefinite" restart="never" nodeType="tmRoot"/>
      </p:par>
    </p:tnLst>
  </p:timing>
  <p:hf hdr="0" ftr="0" dt="0"/>
  <p:txStyles>
    <p:titleStyle>
      <a:lvl1pPr algn="r" defTabSz="914400" rtl="1" eaLnBrk="1" latinLnBrk="0" hangingPunct="1">
        <a:lnSpc>
          <a:spcPct val="100000"/>
        </a:lnSpc>
        <a:spcBef>
          <a:spcPct val="0"/>
        </a:spcBef>
        <a:buNone/>
        <a:defRPr sz="2800" b="1" i="1" kern="1200" baseline="0">
          <a:solidFill>
            <a:schemeClr val="tx2"/>
          </a:solidFill>
          <a:latin typeface="+mj-lt"/>
          <a:ea typeface="+mj-ea"/>
          <a:cs typeface="+mj-cs"/>
        </a:defRPr>
      </a:lvl1pPr>
    </p:titleStyle>
    <p:bodyStyle>
      <a:lvl1pPr marL="265113" marR="0" indent="-265113" algn="r" defTabSz="914400" rtl="1" eaLnBrk="1" fontAlgn="auto" latinLnBrk="0" hangingPunct="1">
        <a:lnSpc>
          <a:spcPct val="100000"/>
        </a:lnSpc>
        <a:spcBef>
          <a:spcPts val="0"/>
        </a:spcBef>
        <a:spcAft>
          <a:spcPts val="900"/>
        </a:spcAft>
        <a:buClr>
          <a:schemeClr val="tx1"/>
        </a:buClr>
        <a:buSzTx/>
        <a:buFont typeface="Wingdings" pitchFamily="2" charset="2"/>
        <a:buChar char="§"/>
        <a:tabLst/>
        <a:defRPr sz="1800" kern="1200">
          <a:solidFill>
            <a:schemeClr val="tx1"/>
          </a:solidFill>
          <a:latin typeface="Georgia" pitchFamily="18" charset="0"/>
          <a:ea typeface="+mn-ea"/>
          <a:cs typeface="+mn-cs"/>
        </a:defRPr>
      </a:lvl1pPr>
      <a:lvl2pPr marL="538163" indent="-27305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2pPr>
      <a:lvl3pPr marL="54864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3pPr>
      <a:lvl4pPr marL="82296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a:solidFill>
            <a:schemeClr val="tx1"/>
          </a:solidFill>
          <a:latin typeface="Georgia" pitchFamily="18" charset="0"/>
          <a:ea typeface="+mn-ea"/>
          <a:cs typeface="+mn-cs"/>
        </a:defRPr>
      </a:lvl4pPr>
      <a:lvl5pPr marL="1097280" indent="-274320" algn="r" defTabSz="914400" rtl="1" eaLnBrk="1" latinLnBrk="0" hangingPunct="1">
        <a:lnSpc>
          <a:spcPct val="100000"/>
        </a:lnSpc>
        <a:spcBef>
          <a:spcPts val="0"/>
        </a:spcBef>
        <a:spcAft>
          <a:spcPts val="900"/>
        </a:spcAft>
        <a:buClr>
          <a:schemeClr val="tx1"/>
        </a:buClr>
        <a:buFont typeface="Georgia" pitchFamily="18" charset="0"/>
        <a:buChar char="›"/>
        <a:defRPr sz="1600" kern="1200" baseline="0">
          <a:solidFill>
            <a:schemeClr val="tx1"/>
          </a:solidFill>
          <a:latin typeface="Georgia" pitchFamily="18" charset="0"/>
          <a:ea typeface="+mn-ea"/>
          <a:cs typeface="+mn-cs"/>
        </a:defRPr>
      </a:lvl5pPr>
      <a:lvl6pPr marL="274320" marR="0" indent="-274320" algn="r" defTabSz="914400" rtl="1" eaLnBrk="1" fontAlgn="auto" latinLnBrk="0" hangingPunct="1">
        <a:lnSpc>
          <a:spcPct val="100000"/>
        </a:lnSpc>
        <a:spcBef>
          <a:spcPts val="0"/>
        </a:spcBef>
        <a:spcAft>
          <a:spcPts val="900"/>
        </a:spcAft>
        <a:buClr>
          <a:schemeClr val="tx1"/>
        </a:buClr>
        <a:buSzPct val="100000"/>
        <a:buFont typeface="+mj-lt"/>
        <a:buAutoNum type="arabicPeriod"/>
        <a:tabLst/>
        <a:defRPr sz="2000" kern="1200" baseline="0">
          <a:solidFill>
            <a:schemeClr val="tx1"/>
          </a:solidFill>
          <a:latin typeface="Georgia" pitchFamily="18" charset="0"/>
          <a:ea typeface="+mn-ea"/>
          <a:cs typeface="+mn-cs"/>
        </a:defRPr>
      </a:lvl6pPr>
      <a:lvl7pPr marL="548640" indent="-274320" algn="r" defTabSz="914400" rtl="1" eaLnBrk="1" latinLnBrk="0" hangingPunct="1">
        <a:lnSpc>
          <a:spcPct val="100000"/>
        </a:lnSpc>
        <a:spcBef>
          <a:spcPts val="0"/>
        </a:spcBef>
        <a:spcAft>
          <a:spcPts val="900"/>
        </a:spcAft>
        <a:buSzPct val="100000"/>
        <a:buFont typeface="+mj-lt"/>
        <a:buAutoNum type="alphaLcPeriod"/>
        <a:defRPr sz="2000" kern="1200" baseline="0">
          <a:solidFill>
            <a:schemeClr val="tx1"/>
          </a:solidFill>
          <a:latin typeface="Georgia" pitchFamily="18" charset="0"/>
          <a:ea typeface="+mn-ea"/>
          <a:cs typeface="+mn-cs"/>
        </a:defRPr>
      </a:lvl7pPr>
      <a:lvl8pPr marL="822960" indent="-274320" algn="r" defTabSz="914400" rtl="1" eaLnBrk="1" latinLnBrk="0" hangingPunct="1">
        <a:lnSpc>
          <a:spcPct val="100000"/>
        </a:lnSpc>
        <a:spcBef>
          <a:spcPts val="0"/>
        </a:spcBef>
        <a:spcAft>
          <a:spcPts val="900"/>
        </a:spcAft>
        <a:buSzPct val="100000"/>
        <a:buFont typeface="+mj-lt"/>
        <a:buAutoNum type="romanLcPeriod"/>
        <a:defRPr sz="2000" kern="1200" baseline="0">
          <a:solidFill>
            <a:schemeClr val="tx1"/>
          </a:solidFill>
          <a:latin typeface="Georgia" pitchFamily="18" charset="0"/>
          <a:ea typeface="+mn-ea"/>
          <a:cs typeface="+mn-cs"/>
        </a:defRPr>
      </a:lvl8pPr>
      <a:lvl9pPr marL="0" indent="-274320" algn="r" defTabSz="914400" rtl="1" eaLnBrk="1" latinLnBrk="0" hangingPunct="1">
        <a:lnSpc>
          <a:spcPct val="100000"/>
        </a:lnSpc>
        <a:spcBef>
          <a:spcPts val="0"/>
        </a:spcBef>
        <a:spcAft>
          <a:spcPts val="900"/>
        </a:spcAft>
        <a:buFont typeface="Arial" pitchFamily="34" charset="0"/>
        <a:buNone/>
        <a:defRPr sz="2000" b="1" kern="1200" baseline="0">
          <a:solidFill>
            <a:schemeClr val="tx2"/>
          </a:solidFill>
          <a:latin typeface="Georgia" pitchFamily="18" charset="0"/>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hyperlink" Target="http://www.pwc.com/il" TargetMode="External"/><Relationship Id="rId2" Type="http://schemas.openxmlformats.org/officeDocument/2006/relationships/hyperlink" Target="http://www.pwcblogs.co.il/" TargetMode="External"/><Relationship Id="rId1" Type="http://schemas.openxmlformats.org/officeDocument/2006/relationships/slideLayout" Target="../slideLayouts/slideLayout214.xml"/><Relationship Id="rId6" Type="http://schemas.openxmlformats.org/officeDocument/2006/relationships/hyperlink" Target="http://www.linkedin.com/" TargetMode="External"/><Relationship Id="rId5" Type="http://schemas.openxmlformats.org/officeDocument/2006/relationships/hyperlink" Target="http://twitter.com/PwC_Israel" TargetMode="External"/><Relationship Id="rId4" Type="http://schemas.openxmlformats.org/officeDocument/2006/relationships/hyperlink" Target="http://www.facebook.com/PwCIsrael"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828800" y="1066800"/>
            <a:ext cx="5410200" cy="1143000"/>
          </a:xfrm>
        </p:spPr>
        <p:txBody>
          <a:bodyPr/>
          <a:lstStyle/>
          <a:p>
            <a:pPr algn="r">
              <a:spcAft>
                <a:spcPct val="0"/>
              </a:spcAft>
              <a:defRPr/>
            </a:pPr>
            <a:r>
              <a:rPr lang="he-IL" b="1" i="1" dirty="0" smtClean="0"/>
              <a:t>עסקאות במישור הבינלאומי-</a:t>
            </a:r>
          </a:p>
          <a:p>
            <a:pPr algn="r">
              <a:spcAft>
                <a:spcPct val="0"/>
              </a:spcAft>
              <a:defRPr/>
            </a:pPr>
            <a:r>
              <a:rPr lang="he-IL" b="1" i="1" dirty="0" smtClean="0"/>
              <a:t>היבטי מע"מ ומכס</a:t>
            </a:r>
            <a:endParaRPr lang="en-GB" b="1" i="1" dirty="0" smtClean="0"/>
          </a:p>
        </p:txBody>
      </p:sp>
      <p:sp>
        <p:nvSpPr>
          <p:cNvPr id="9" name="Text Placeholder 8"/>
          <p:cNvSpPr>
            <a:spLocks noGrp="1"/>
          </p:cNvSpPr>
          <p:nvPr>
            <p:ph type="body" sz="quarter" idx="10"/>
          </p:nvPr>
        </p:nvSpPr>
        <p:spPr>
          <a:xfrm>
            <a:off x="1828800" y="457200"/>
            <a:ext cx="4105656" cy="146304"/>
          </a:xfrm>
        </p:spPr>
        <p:txBody>
          <a:bodyPr/>
          <a:lstStyle/>
          <a:p>
            <a:pPr algn="l" rtl="0"/>
            <a:r>
              <a:rPr lang="en-GB" dirty="0" smtClean="0"/>
              <a:t>www.pwc.co</a:t>
            </a:r>
            <a:r>
              <a:rPr lang="en-US" dirty="0" smtClean="0"/>
              <a:t>m</a:t>
            </a:r>
            <a:r>
              <a:rPr lang="en-GB" dirty="0" smtClean="0"/>
              <a:t>/</a:t>
            </a:r>
            <a:r>
              <a:rPr lang="en-GB" dirty="0" err="1" smtClean="0"/>
              <a:t>il</a:t>
            </a:r>
            <a:endParaRPr lang="en-GB" dirty="0"/>
          </a:p>
        </p:txBody>
      </p:sp>
      <p:sp>
        <p:nvSpPr>
          <p:cNvPr id="5" name="TextBox 4"/>
          <p:cNvSpPr txBox="1"/>
          <p:nvPr/>
        </p:nvSpPr>
        <p:spPr>
          <a:xfrm>
            <a:off x="1759496" y="2057400"/>
            <a:ext cx="5479504" cy="2438400"/>
          </a:xfrm>
          <a:prstGeom prst="rect">
            <a:avLst/>
          </a:prstGeom>
          <a:noFill/>
        </p:spPr>
        <p:txBody>
          <a:bodyPr wrap="none" lIns="0" tIns="0" rIns="0" bIns="0" rtlCol="1">
            <a:noAutofit/>
          </a:bodyPr>
          <a:lstStyle/>
          <a:p>
            <a:pPr indent="-274320" algn="r" rtl="1">
              <a:spcAft>
                <a:spcPts val="900"/>
              </a:spcAft>
            </a:pPr>
            <a:endParaRPr lang="en-US" sz="2000" b="1" i="1" dirty="0" smtClean="0">
              <a:solidFill>
                <a:schemeClr val="bg1"/>
              </a:solidFill>
              <a:latin typeface="+mj-lt"/>
            </a:endParaRPr>
          </a:p>
          <a:p>
            <a:pPr algn="r" rtl="1"/>
            <a:r>
              <a:rPr lang="he-IL" sz="2000" b="1" dirty="0">
                <a:solidFill>
                  <a:schemeClr val="bg1"/>
                </a:solidFill>
              </a:rPr>
              <a:t>ליאת </a:t>
            </a:r>
            <a:r>
              <a:rPr lang="he-IL" sz="2000" b="1" dirty="0" err="1">
                <a:solidFill>
                  <a:schemeClr val="bg1"/>
                </a:solidFill>
              </a:rPr>
              <a:t>נויבירט</a:t>
            </a:r>
            <a:r>
              <a:rPr lang="he-IL" sz="2000" b="1" dirty="0">
                <a:solidFill>
                  <a:schemeClr val="bg1"/>
                </a:solidFill>
              </a:rPr>
              <a:t>, עו"ד, </a:t>
            </a:r>
            <a:r>
              <a:rPr lang="he-IL" sz="2000" b="1" dirty="0" smtClean="0">
                <a:solidFill>
                  <a:schemeClr val="bg1"/>
                </a:solidFill>
              </a:rPr>
              <a:t>רו"ח</a:t>
            </a:r>
          </a:p>
          <a:p>
            <a:pPr algn="r" rtl="1"/>
            <a:r>
              <a:rPr lang="he-IL" sz="2000" b="1" dirty="0" smtClean="0">
                <a:solidFill>
                  <a:schemeClr val="bg1"/>
                </a:solidFill>
              </a:rPr>
              <a:t>מנהלת </a:t>
            </a:r>
            <a:r>
              <a:rPr lang="he-IL" sz="2000" b="1" dirty="0">
                <a:solidFill>
                  <a:schemeClr val="bg1"/>
                </a:solidFill>
              </a:rPr>
              <a:t>מחלקת מיסים עקיפים, </a:t>
            </a:r>
            <a:r>
              <a:rPr lang="en-US" sz="2000" b="1" dirty="0" smtClean="0">
                <a:solidFill>
                  <a:schemeClr val="bg1"/>
                </a:solidFill>
                <a:latin typeface="Georgia" pitchFamily="18" charset="0"/>
              </a:rPr>
              <a:t>PwC Israel</a:t>
            </a:r>
          </a:p>
          <a:p>
            <a:pPr indent="-274320" algn="r" rtl="1">
              <a:spcAft>
                <a:spcPts val="900"/>
              </a:spcAft>
            </a:pPr>
            <a:endParaRPr lang="en-US" sz="2000" dirty="0" smtClean="0">
              <a:solidFill>
                <a:schemeClr val="bg1"/>
              </a:solidFill>
              <a:latin typeface="Georgia" pitchFamily="18" charset="0"/>
            </a:endParaRPr>
          </a:p>
          <a:p>
            <a:pPr indent="-274320">
              <a:spcAft>
                <a:spcPts val="900"/>
              </a:spcAft>
            </a:pPr>
            <a:endParaRPr lang="he-IL" sz="2000" b="1" i="1" dirty="0" err="1" smtClean="0">
              <a:solidFill>
                <a:schemeClr val="bg1"/>
              </a:solidFill>
              <a:latin typeface="+mj-lt"/>
            </a:endParaRPr>
          </a:p>
        </p:txBody>
      </p:sp>
    </p:spTree>
    <p:extLst>
      <p:ext uri="{BB962C8B-B14F-4D97-AF65-F5344CB8AC3E}">
        <p14:creationId xmlns:p14="http://schemas.microsoft.com/office/powerpoint/2010/main" val="1011109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a:xfrm>
            <a:off x="552827" y="1133745"/>
            <a:ext cx="8077200" cy="5273953"/>
          </a:xfrm>
        </p:spPr>
        <p:txBody>
          <a:bodyPr>
            <a:noAutofit/>
          </a:bodyPr>
          <a:lstStyle/>
          <a:p>
            <a:pPr>
              <a:lnSpc>
                <a:spcPct val="90000"/>
              </a:lnSpc>
              <a:spcBef>
                <a:spcPts val="600"/>
              </a:spcBef>
              <a:spcAft>
                <a:spcPts val="600"/>
              </a:spcAft>
              <a:buClrTx/>
              <a:buSzPct val="85000"/>
            </a:pPr>
            <a:r>
              <a:rPr lang="he-IL" altLang="he-IL" sz="1600" u="sng" dirty="0" smtClean="0">
                <a:solidFill>
                  <a:schemeClr val="tx2">
                    <a:lumMod val="50000"/>
                  </a:schemeClr>
                </a:solidFill>
                <a:latin typeface="+mn-lt"/>
              </a:rPr>
              <a:t>הגדרות המונחים</a:t>
            </a:r>
            <a:r>
              <a:rPr lang="he-IL" altLang="he-IL" sz="1600" dirty="0" smtClean="0">
                <a:solidFill>
                  <a:schemeClr val="tx2">
                    <a:lumMod val="50000"/>
                  </a:schemeClr>
                </a:solidFill>
                <a:latin typeface="+mn-lt"/>
              </a:rPr>
              <a:t>:</a:t>
            </a:r>
          </a:p>
          <a:p>
            <a:pPr lvl="1" algn="just">
              <a:lnSpc>
                <a:spcPct val="90000"/>
              </a:lnSpc>
              <a:spcBef>
                <a:spcPts val="600"/>
              </a:spcBef>
              <a:spcAft>
                <a:spcPts val="600"/>
              </a:spcAft>
              <a:buClrTx/>
              <a:buSzPct val="85000"/>
              <a:buFont typeface="Wingdings" panose="05000000000000000000" pitchFamily="2" charset="2"/>
              <a:buChar char="ü"/>
            </a:pPr>
            <a:r>
              <a:rPr lang="he-IL" altLang="he-IL" dirty="0" smtClean="0">
                <a:solidFill>
                  <a:schemeClr val="tx2">
                    <a:lumMod val="50000"/>
                  </a:schemeClr>
                </a:solidFill>
                <a:latin typeface="+mn-lt"/>
              </a:rPr>
              <a:t>"שירות </a:t>
            </a:r>
            <a:r>
              <a:rPr lang="he-IL" altLang="he-IL" dirty="0">
                <a:solidFill>
                  <a:schemeClr val="tx2">
                    <a:lumMod val="50000"/>
                  </a:schemeClr>
                </a:solidFill>
                <a:latin typeface="+mn-lt"/>
              </a:rPr>
              <a:t>תקשורת" – שירות בקשר להעברה או  לקבלה של אותות, מילים, צלילים, תמונות או כל מידע אחר, באמצעות קו, סיב אופטי, רדיו או מערכת אלקטרומגנטית אחרת, לרבות כל אחד </a:t>
            </a:r>
            <a:r>
              <a:rPr lang="he-IL" altLang="he-IL" dirty="0" smtClean="0">
                <a:solidFill>
                  <a:schemeClr val="tx2">
                    <a:lumMod val="50000"/>
                  </a:schemeClr>
                </a:solidFill>
                <a:latin typeface="+mn-lt"/>
              </a:rPr>
              <a:t>מאלה:</a:t>
            </a:r>
          </a:p>
          <a:p>
            <a:pPr marL="891540" lvl="3" indent="-342900" algn="just">
              <a:lnSpc>
                <a:spcPct val="90000"/>
              </a:lnSpc>
              <a:spcAft>
                <a:spcPts val="0"/>
              </a:spcAft>
              <a:buClrTx/>
              <a:buSzPct val="85000"/>
              <a:buFont typeface="+mj-lt"/>
              <a:buAutoNum type="arabicPeriod"/>
            </a:pPr>
            <a:r>
              <a:rPr lang="he-IL" altLang="he-IL" dirty="0" smtClean="0">
                <a:solidFill>
                  <a:schemeClr val="tx2">
                    <a:lumMod val="50000"/>
                  </a:schemeClr>
                </a:solidFill>
                <a:latin typeface="+mn-lt"/>
              </a:rPr>
              <a:t>שרותי </a:t>
            </a:r>
            <a:r>
              <a:rPr lang="he-IL" altLang="he-IL" dirty="0">
                <a:solidFill>
                  <a:schemeClr val="tx2">
                    <a:lumMod val="50000"/>
                  </a:schemeClr>
                </a:solidFill>
                <a:latin typeface="+mn-lt"/>
              </a:rPr>
              <a:t>טלפוניה נייחים או ניידים הכוללים </a:t>
            </a:r>
            <a:r>
              <a:rPr lang="he-IL" altLang="he-IL" dirty="0" smtClean="0">
                <a:solidFill>
                  <a:schemeClr val="tx2">
                    <a:lumMod val="50000"/>
                  </a:schemeClr>
                </a:solidFill>
                <a:latin typeface="+mn-lt"/>
              </a:rPr>
              <a:t>תמסורת </a:t>
            </a:r>
            <a:r>
              <a:rPr lang="he-IL" altLang="he-IL" dirty="0">
                <a:solidFill>
                  <a:schemeClr val="tx2">
                    <a:lumMod val="50000"/>
                  </a:schemeClr>
                </a:solidFill>
                <a:latin typeface="+mn-lt"/>
              </a:rPr>
              <a:t>או מיתוג של קול או </a:t>
            </a:r>
            <a:r>
              <a:rPr lang="he-IL" altLang="he-IL" dirty="0" smtClean="0">
                <a:solidFill>
                  <a:schemeClr val="tx2">
                    <a:lumMod val="50000"/>
                  </a:schemeClr>
                </a:solidFill>
                <a:latin typeface="+mn-lt"/>
              </a:rPr>
              <a:t>נתונים;</a:t>
            </a:r>
          </a:p>
          <a:p>
            <a:pPr marL="891540" lvl="3" indent="-342900" algn="just">
              <a:lnSpc>
                <a:spcPct val="90000"/>
              </a:lnSpc>
              <a:spcAft>
                <a:spcPts val="0"/>
              </a:spcAft>
              <a:buClrTx/>
              <a:buSzPct val="85000"/>
              <a:buFont typeface="+mj-lt"/>
              <a:buAutoNum type="arabicPeriod"/>
            </a:pPr>
            <a:r>
              <a:rPr lang="he-IL" altLang="he-IL" dirty="0" smtClean="0">
                <a:solidFill>
                  <a:schemeClr val="tx2">
                    <a:lumMod val="50000"/>
                  </a:schemeClr>
                </a:solidFill>
                <a:latin typeface="+mn-lt"/>
              </a:rPr>
              <a:t>שרותי </a:t>
            </a:r>
            <a:r>
              <a:rPr lang="he-IL" altLang="he-IL" dirty="0">
                <a:solidFill>
                  <a:schemeClr val="tx2">
                    <a:lumMod val="50000"/>
                  </a:schemeClr>
                </a:solidFill>
                <a:latin typeface="+mn-lt"/>
              </a:rPr>
              <a:t>טלפוניה הניתנים באמצעות רשת האינטרנט </a:t>
            </a:r>
            <a:r>
              <a:rPr lang="en-US" altLang="he-IL" dirty="0" smtClean="0">
                <a:solidFill>
                  <a:schemeClr val="tx2">
                    <a:lumMod val="50000"/>
                  </a:schemeClr>
                </a:solidFill>
                <a:latin typeface="+mn-lt"/>
              </a:rPr>
              <a:t>(VoIP)</a:t>
            </a:r>
            <a:r>
              <a:rPr lang="he-IL" altLang="he-IL" dirty="0" smtClean="0">
                <a:solidFill>
                  <a:schemeClr val="tx2">
                    <a:lumMod val="50000"/>
                  </a:schemeClr>
                </a:solidFill>
                <a:latin typeface="+mn-lt"/>
              </a:rPr>
              <a:t>;</a:t>
            </a:r>
          </a:p>
          <a:p>
            <a:pPr marL="891540" lvl="3" indent="-342900" algn="just">
              <a:lnSpc>
                <a:spcPct val="90000"/>
              </a:lnSpc>
              <a:spcAft>
                <a:spcPts val="0"/>
              </a:spcAft>
              <a:buClrTx/>
              <a:buSzPct val="85000"/>
              <a:buFont typeface="+mj-lt"/>
              <a:buAutoNum type="arabicPeriod"/>
            </a:pPr>
            <a:r>
              <a:rPr lang="he-IL" dirty="0">
                <a:solidFill>
                  <a:schemeClr val="tx2">
                    <a:lumMod val="50000"/>
                  </a:schemeClr>
                </a:solidFill>
                <a:latin typeface="+mn-lt"/>
              </a:rPr>
              <a:t>שירותים נלווים לשירותי טלפוניה, לרבות שירותי הודעות, העברת שיחות, ושירותים </a:t>
            </a:r>
            <a:r>
              <a:rPr lang="he-IL" dirty="0" smtClean="0">
                <a:solidFill>
                  <a:schemeClr val="tx2">
                    <a:lumMod val="50000"/>
                  </a:schemeClr>
                </a:solidFill>
                <a:latin typeface="+mn-lt"/>
              </a:rPr>
              <a:t>דומים;</a:t>
            </a:r>
          </a:p>
          <a:p>
            <a:pPr marL="891540" lvl="3" indent="-342900" algn="just">
              <a:lnSpc>
                <a:spcPct val="90000"/>
              </a:lnSpc>
              <a:spcAft>
                <a:spcPts val="0"/>
              </a:spcAft>
              <a:buClrTx/>
              <a:buSzPct val="85000"/>
              <a:buFont typeface="+mj-lt"/>
              <a:buAutoNum type="arabicPeriod"/>
            </a:pPr>
            <a:r>
              <a:rPr lang="he-IL" altLang="he-IL" dirty="0">
                <a:solidFill>
                  <a:schemeClr val="tx2">
                    <a:lumMod val="50000"/>
                  </a:schemeClr>
                </a:solidFill>
                <a:latin typeface="+mn-lt"/>
              </a:rPr>
              <a:t>פקס</a:t>
            </a:r>
            <a:r>
              <a:rPr lang="he-IL" altLang="he-IL" dirty="0" smtClean="0">
                <a:solidFill>
                  <a:schemeClr val="tx2">
                    <a:lumMod val="50000"/>
                  </a:schemeClr>
                </a:solidFill>
                <a:latin typeface="+mn-lt"/>
              </a:rPr>
              <a:t>;</a:t>
            </a:r>
          </a:p>
          <a:p>
            <a:pPr marL="891540" lvl="3" indent="-342900" algn="just">
              <a:lnSpc>
                <a:spcPct val="90000"/>
              </a:lnSpc>
              <a:spcAft>
                <a:spcPts val="0"/>
              </a:spcAft>
              <a:buClrTx/>
              <a:buSzPct val="85000"/>
              <a:buFont typeface="+mj-lt"/>
              <a:buAutoNum type="arabicPeriod"/>
            </a:pPr>
            <a:r>
              <a:rPr lang="he-IL" dirty="0">
                <a:solidFill>
                  <a:schemeClr val="tx2">
                    <a:lumMod val="50000"/>
                  </a:schemeClr>
                </a:solidFill>
                <a:latin typeface="+mn-lt"/>
              </a:rPr>
              <a:t>שירותי גישה </a:t>
            </a:r>
            <a:r>
              <a:rPr lang="he-IL" dirty="0" smtClean="0">
                <a:solidFill>
                  <a:schemeClr val="tx2">
                    <a:lumMod val="50000"/>
                  </a:schemeClr>
                </a:solidFill>
                <a:latin typeface="+mn-lt"/>
              </a:rPr>
              <a:t>לאינטרנט.</a:t>
            </a:r>
          </a:p>
          <a:p>
            <a:pPr marL="891540" lvl="3" indent="-342900" algn="just">
              <a:lnSpc>
                <a:spcPct val="90000"/>
              </a:lnSpc>
              <a:spcAft>
                <a:spcPts val="0"/>
              </a:spcAft>
              <a:buClrTx/>
              <a:buSzPct val="85000"/>
              <a:buFont typeface="+mj-lt"/>
              <a:buAutoNum type="arabicPeriod"/>
            </a:pPr>
            <a:endParaRPr lang="he-IL" dirty="0" smtClean="0">
              <a:solidFill>
                <a:schemeClr val="tx2">
                  <a:lumMod val="50000"/>
                </a:schemeClr>
              </a:solidFill>
              <a:latin typeface="+mn-lt"/>
            </a:endParaRPr>
          </a:p>
          <a:p>
            <a:pPr marL="536575" lvl="3" indent="-273050" algn="just">
              <a:lnSpc>
                <a:spcPct val="90000"/>
              </a:lnSpc>
              <a:spcAft>
                <a:spcPts val="0"/>
              </a:spcAft>
              <a:buClrTx/>
              <a:buSzPct val="85000"/>
              <a:buFont typeface="Wingdings" panose="05000000000000000000" pitchFamily="2" charset="2"/>
              <a:buChar char="ü"/>
            </a:pPr>
            <a:r>
              <a:rPr lang="he-IL" dirty="0" smtClean="0">
                <a:solidFill>
                  <a:schemeClr val="tx2">
                    <a:lumMod val="50000"/>
                  </a:schemeClr>
                </a:solidFill>
                <a:latin typeface="+mn-lt"/>
              </a:rPr>
              <a:t>"מתן </a:t>
            </a:r>
            <a:r>
              <a:rPr lang="he-IL" dirty="0">
                <a:solidFill>
                  <a:schemeClr val="tx2">
                    <a:lumMod val="50000"/>
                  </a:schemeClr>
                </a:solidFill>
                <a:latin typeface="+mn-lt"/>
              </a:rPr>
              <a:t>שירות אלקטרוני"- מתן שירות, לרבות מכירת טובין בלתי מוחשיים, הניתן באמצעות רשת האינטרנט או רשת אלקטרונית, באופן ממוכן, (להלן – מתן שירות באמצעות הרשת) לרבות כל אחד </a:t>
            </a:r>
            <a:r>
              <a:rPr lang="he-IL" dirty="0" smtClean="0">
                <a:solidFill>
                  <a:schemeClr val="tx2">
                    <a:lumMod val="50000"/>
                  </a:schemeClr>
                </a:solidFill>
                <a:latin typeface="+mn-lt"/>
              </a:rPr>
              <a:t>מאלה</a:t>
            </a:r>
            <a:r>
              <a:rPr lang="he-IL" dirty="0" smtClean="0">
                <a:solidFill>
                  <a:schemeClr val="tx2">
                    <a:lumMod val="50000"/>
                  </a:schemeClr>
                </a:solidFill>
                <a:latin typeface="+mn-lt"/>
              </a:rPr>
              <a:t>:</a:t>
            </a:r>
          </a:p>
          <a:p>
            <a:pPr marL="536575" lvl="3" indent="-273050" algn="just">
              <a:lnSpc>
                <a:spcPct val="90000"/>
              </a:lnSpc>
              <a:spcAft>
                <a:spcPts val="0"/>
              </a:spcAft>
              <a:buClrTx/>
              <a:buSzPct val="85000"/>
              <a:buFont typeface="Wingdings" panose="05000000000000000000" pitchFamily="2" charset="2"/>
              <a:buChar char="ü"/>
            </a:pPr>
            <a:endParaRPr lang="he-IL" dirty="0" smtClean="0">
              <a:solidFill>
                <a:schemeClr val="tx2">
                  <a:lumMod val="50000"/>
                </a:schemeClr>
              </a:solidFill>
              <a:latin typeface="+mn-lt"/>
            </a:endParaRPr>
          </a:p>
          <a:p>
            <a:pPr marL="880745" lvl="4" indent="-342900" algn="just">
              <a:lnSpc>
                <a:spcPct val="90000"/>
              </a:lnSpc>
              <a:spcAft>
                <a:spcPts val="0"/>
              </a:spcAft>
              <a:buClrTx/>
              <a:buSzPct val="85000"/>
              <a:buFont typeface="+mj-lt"/>
              <a:buAutoNum type="arabicPeriod"/>
            </a:pPr>
            <a:r>
              <a:rPr lang="he-IL" dirty="0">
                <a:solidFill>
                  <a:schemeClr val="tx2">
                    <a:lumMod val="50000"/>
                  </a:schemeClr>
                </a:solidFill>
                <a:latin typeface="+mn-lt"/>
              </a:rPr>
              <a:t>אספקת מוצר דיגיטאלי, לרבות תוכנה, שינוי תוכנה או </a:t>
            </a:r>
            <a:r>
              <a:rPr lang="he-IL" dirty="0" smtClean="0">
                <a:solidFill>
                  <a:schemeClr val="tx2">
                    <a:lumMod val="50000"/>
                  </a:schemeClr>
                </a:solidFill>
                <a:latin typeface="+mn-lt"/>
              </a:rPr>
              <a:t>שדרוגה;</a:t>
            </a:r>
          </a:p>
          <a:p>
            <a:pPr marL="880745" lvl="4" indent="-342900" algn="just">
              <a:lnSpc>
                <a:spcPct val="90000"/>
              </a:lnSpc>
              <a:spcAft>
                <a:spcPts val="0"/>
              </a:spcAft>
              <a:buClrTx/>
              <a:buSzPct val="85000"/>
              <a:buFont typeface="+mj-lt"/>
              <a:buAutoNum type="arabicPeriod"/>
            </a:pPr>
            <a:r>
              <a:rPr lang="he-IL" dirty="0">
                <a:solidFill>
                  <a:schemeClr val="tx2">
                    <a:lumMod val="50000"/>
                  </a:schemeClr>
                </a:solidFill>
                <a:latin typeface="+mn-lt"/>
              </a:rPr>
              <a:t>אספקת מוצרי בידור, ספרים, מוזיקה, הימורים, משחקים, תכניות טלוויזיה, סרטים , שידורי אינטרנט ושרותי הוראה </a:t>
            </a:r>
            <a:r>
              <a:rPr lang="he-IL" dirty="0" smtClean="0">
                <a:solidFill>
                  <a:schemeClr val="tx2">
                    <a:lumMod val="50000"/>
                  </a:schemeClr>
                </a:solidFill>
                <a:latin typeface="+mn-lt"/>
              </a:rPr>
              <a:t>מרחוק;</a:t>
            </a:r>
          </a:p>
          <a:p>
            <a:pPr marL="880745" lvl="4" indent="-342900" algn="just">
              <a:lnSpc>
                <a:spcPct val="90000"/>
              </a:lnSpc>
              <a:spcAft>
                <a:spcPts val="0"/>
              </a:spcAft>
              <a:buClrTx/>
              <a:buSzPct val="85000"/>
              <a:buFont typeface="+mj-lt"/>
              <a:buAutoNum type="arabicPeriod"/>
            </a:pPr>
            <a:r>
              <a:rPr lang="he-IL" dirty="0" smtClean="0">
                <a:solidFill>
                  <a:schemeClr val="tx2">
                    <a:lumMod val="50000"/>
                  </a:schemeClr>
                </a:solidFill>
                <a:latin typeface="+mn-lt"/>
              </a:rPr>
              <a:t>שירות המאפשר פעילות מקוונת של אדם או עסק, לרבות אתר אינטרנט או עמוד אינטרנט;</a:t>
            </a:r>
          </a:p>
          <a:p>
            <a:pPr marL="880745" lvl="4" indent="-342900" algn="just">
              <a:lnSpc>
                <a:spcPct val="90000"/>
              </a:lnSpc>
              <a:spcAft>
                <a:spcPts val="0"/>
              </a:spcAft>
              <a:buClrTx/>
              <a:buSzPct val="85000"/>
              <a:buFont typeface="+mj-lt"/>
              <a:buAutoNum type="arabicPeriod"/>
            </a:pPr>
            <a:r>
              <a:rPr lang="he-IL" dirty="0">
                <a:solidFill>
                  <a:schemeClr val="tx2">
                    <a:lumMod val="50000"/>
                  </a:schemeClr>
                </a:solidFill>
                <a:latin typeface="+mn-lt"/>
              </a:rPr>
              <a:t>שירות הניתן באופן ממוכן על ידי מחשב, בשל נתונים שהוזנו למחשב על ידי מקבל </a:t>
            </a:r>
            <a:r>
              <a:rPr lang="he-IL" dirty="0" smtClean="0">
                <a:solidFill>
                  <a:schemeClr val="tx2">
                    <a:lumMod val="50000"/>
                  </a:schemeClr>
                </a:solidFill>
                <a:latin typeface="+mn-lt"/>
              </a:rPr>
              <a:t>השירות;</a:t>
            </a:r>
          </a:p>
          <a:p>
            <a:pPr marL="880745" lvl="4" indent="-342900" algn="just">
              <a:lnSpc>
                <a:spcPct val="90000"/>
              </a:lnSpc>
              <a:spcAft>
                <a:spcPts val="0"/>
              </a:spcAft>
              <a:buClrTx/>
              <a:buSzPct val="85000"/>
              <a:buFont typeface="+mj-lt"/>
              <a:buAutoNum type="arabicPeriod"/>
            </a:pPr>
            <a:r>
              <a:rPr lang="he-IL" dirty="0">
                <a:solidFill>
                  <a:schemeClr val="tx2">
                    <a:lumMod val="50000"/>
                  </a:schemeClr>
                </a:solidFill>
                <a:latin typeface="+mn-lt"/>
              </a:rPr>
              <a:t>העברה</a:t>
            </a:r>
            <a:r>
              <a:rPr lang="he-IL" dirty="0" smtClean="0">
                <a:solidFill>
                  <a:schemeClr val="tx2">
                    <a:lumMod val="50000"/>
                  </a:schemeClr>
                </a:solidFill>
                <a:latin typeface="+mn-lt"/>
              </a:rPr>
              <a:t> </a:t>
            </a:r>
            <a:r>
              <a:rPr lang="he-IL" dirty="0">
                <a:solidFill>
                  <a:schemeClr val="tx2">
                    <a:lumMod val="50000"/>
                  </a:schemeClr>
                </a:solidFill>
                <a:latin typeface="+mn-lt"/>
              </a:rPr>
              <a:t>בתמורה של הזכות למכור טובין בלתי מוחשיים או שירותים בחנות </a:t>
            </a:r>
            <a:r>
              <a:rPr lang="he-IL" dirty="0" smtClean="0">
                <a:solidFill>
                  <a:schemeClr val="tx2">
                    <a:lumMod val="50000"/>
                  </a:schemeClr>
                </a:solidFill>
                <a:latin typeface="+mn-lt"/>
              </a:rPr>
              <a:t>מקוונת;</a:t>
            </a:r>
          </a:p>
          <a:p>
            <a:pPr marL="880745" lvl="4" indent="-342900" algn="just">
              <a:lnSpc>
                <a:spcPct val="90000"/>
              </a:lnSpc>
              <a:spcAft>
                <a:spcPts val="0"/>
              </a:spcAft>
              <a:buClrTx/>
              <a:buSzPct val="85000"/>
              <a:buFont typeface="+mj-lt"/>
              <a:buAutoNum type="arabicPeriod"/>
            </a:pPr>
            <a:r>
              <a:rPr lang="he-IL" dirty="0">
                <a:solidFill>
                  <a:schemeClr val="tx2">
                    <a:lumMod val="50000"/>
                  </a:schemeClr>
                </a:solidFill>
                <a:latin typeface="+mn-lt"/>
              </a:rPr>
              <a:t>מתן שרותי תיווך בין קונה לספק </a:t>
            </a:r>
            <a:r>
              <a:rPr lang="he-IL" dirty="0" smtClean="0">
                <a:solidFill>
                  <a:schemeClr val="tx2">
                    <a:lumMod val="50000"/>
                  </a:schemeClr>
                </a:solidFill>
                <a:latin typeface="+mn-lt"/>
              </a:rPr>
              <a:t>שירותים;</a:t>
            </a:r>
          </a:p>
          <a:p>
            <a:pPr marL="880745" lvl="4" indent="-342900" algn="just">
              <a:lnSpc>
                <a:spcPct val="90000"/>
              </a:lnSpc>
              <a:spcAft>
                <a:spcPts val="0"/>
              </a:spcAft>
              <a:buClrTx/>
              <a:buSzPct val="85000"/>
              <a:buFont typeface="+mj-lt"/>
              <a:buAutoNum type="arabicPeriod"/>
            </a:pPr>
            <a:r>
              <a:rPr lang="he-IL" dirty="0">
                <a:solidFill>
                  <a:schemeClr val="tx2">
                    <a:lumMod val="50000"/>
                  </a:schemeClr>
                </a:solidFill>
                <a:latin typeface="+mn-lt"/>
              </a:rPr>
              <a:t>אספקת שרותי תוכן ושירותים המאפשרים שימוש בנתונים ובמאגרי </a:t>
            </a:r>
            <a:r>
              <a:rPr lang="he-IL" dirty="0" smtClean="0">
                <a:solidFill>
                  <a:schemeClr val="tx2">
                    <a:lumMod val="50000"/>
                  </a:schemeClr>
                </a:solidFill>
                <a:latin typeface="+mn-lt"/>
              </a:rPr>
              <a:t>מידע;</a:t>
            </a:r>
          </a:p>
          <a:p>
            <a:pPr marL="880745" lvl="4" indent="-342900" algn="just">
              <a:lnSpc>
                <a:spcPct val="90000"/>
              </a:lnSpc>
              <a:spcAft>
                <a:spcPts val="0"/>
              </a:spcAft>
              <a:buClrTx/>
              <a:buSzPct val="85000"/>
              <a:buFont typeface="+mj-lt"/>
              <a:buAutoNum type="arabicPeriod"/>
            </a:pPr>
            <a:r>
              <a:rPr lang="he-IL" dirty="0" smtClean="0">
                <a:solidFill>
                  <a:schemeClr val="tx2">
                    <a:lumMod val="50000"/>
                  </a:schemeClr>
                </a:solidFill>
                <a:latin typeface="+mn-lt"/>
              </a:rPr>
              <a:t>אספקת </a:t>
            </a:r>
            <a:r>
              <a:rPr lang="he-IL" dirty="0">
                <a:solidFill>
                  <a:schemeClr val="tx2">
                    <a:lumMod val="50000"/>
                  </a:schemeClr>
                </a:solidFill>
                <a:latin typeface="+mn-lt"/>
              </a:rPr>
              <a:t>מוצרי בידור, ספרים, מוזיקה, הימורים, משחקים, תכניות טלוויזיה, סרטים </a:t>
            </a:r>
            <a:r>
              <a:rPr lang="he-IL" dirty="0" smtClean="0">
                <a:solidFill>
                  <a:schemeClr val="tx2">
                    <a:lumMod val="50000"/>
                  </a:schemeClr>
                </a:solidFill>
                <a:latin typeface="+mn-lt"/>
              </a:rPr>
              <a:t>ואינטרנט</a:t>
            </a:r>
            <a:endParaRPr lang="he-IL" dirty="0">
              <a:solidFill>
                <a:schemeClr val="tx2">
                  <a:lumMod val="50000"/>
                </a:schemeClr>
              </a:solidFill>
              <a:latin typeface="+mn-lt"/>
            </a:endParaRPr>
          </a:p>
          <a:p>
            <a:pPr marL="880745" lvl="4" indent="-342900" algn="just">
              <a:lnSpc>
                <a:spcPct val="90000"/>
              </a:lnSpc>
              <a:spcAft>
                <a:spcPts val="0"/>
              </a:spcAft>
              <a:buClrTx/>
              <a:buSzPct val="85000"/>
              <a:buFont typeface="+mj-lt"/>
              <a:buAutoNum type="arabicPeriod"/>
            </a:pPr>
            <a:endParaRPr lang="he-IL" altLang="he-IL" dirty="0">
              <a:solidFill>
                <a:schemeClr val="tx2">
                  <a:lumMod val="50000"/>
                </a:schemeClr>
              </a:solidFill>
              <a:latin typeface="+mn-lt"/>
            </a:endParaRPr>
          </a:p>
          <a:p>
            <a:pPr lvl="1" algn="just">
              <a:lnSpc>
                <a:spcPct val="90000"/>
              </a:lnSpc>
              <a:spcBef>
                <a:spcPts val="600"/>
              </a:spcBef>
              <a:spcAft>
                <a:spcPts val="600"/>
              </a:spcAft>
              <a:buClrTx/>
              <a:buSzPct val="85000"/>
              <a:buFont typeface="Wingdings" panose="05000000000000000000" pitchFamily="2" charset="2"/>
              <a:buChar char="ü"/>
            </a:pPr>
            <a:endParaRPr lang="he-IL" altLang="he-IL" dirty="0">
              <a:solidFill>
                <a:schemeClr val="tx2">
                  <a:lumMod val="50000"/>
                </a:schemeClr>
              </a:solidFill>
              <a:latin typeface="+mn-lt"/>
            </a:endParaRPr>
          </a:p>
          <a:p>
            <a:pPr marL="265113" lvl="1" indent="0" algn="just" defTabSz="755650">
              <a:lnSpc>
                <a:spcPct val="90000"/>
              </a:lnSpc>
              <a:spcAft>
                <a:spcPts val="0"/>
              </a:spcAft>
              <a:buClrTx/>
              <a:buSzPct val="85000"/>
              <a:buNone/>
            </a:pPr>
            <a:r>
              <a:rPr lang="en-US" altLang="he-IL" dirty="0" smtClean="0">
                <a:solidFill>
                  <a:schemeClr val="tx2">
                    <a:lumMod val="50000"/>
                  </a:schemeClr>
                </a:solidFill>
                <a:latin typeface="+mn-lt"/>
              </a:rPr>
              <a:t/>
            </a:r>
            <a:br>
              <a:rPr lang="en-US" altLang="he-IL" dirty="0" smtClean="0">
                <a:solidFill>
                  <a:schemeClr val="tx2">
                    <a:lumMod val="50000"/>
                  </a:schemeClr>
                </a:solidFill>
                <a:latin typeface="+mn-lt"/>
              </a:rPr>
            </a:br>
            <a:endParaRPr lang="he-IL" altLang="he-IL" dirty="0">
              <a:solidFill>
                <a:schemeClr val="tx2">
                  <a:lumMod val="50000"/>
                </a:schemeClr>
              </a:solidFill>
              <a:latin typeface="+mn-lt"/>
            </a:endParaRPr>
          </a:p>
          <a:p>
            <a:pPr marL="0" indent="0" algn="just">
              <a:lnSpc>
                <a:spcPct val="90000"/>
              </a:lnSpc>
              <a:spcBef>
                <a:spcPts val="575"/>
              </a:spcBef>
              <a:spcAft>
                <a:spcPts val="1200"/>
              </a:spcAft>
              <a:buClr>
                <a:schemeClr val="accent1"/>
              </a:buClr>
              <a:buSzPct val="85000"/>
              <a:buNone/>
            </a:pPr>
            <a:endParaRPr lang="he-IL" altLang="he-IL" sz="1600" b="1" dirty="0" smtClean="0">
              <a:solidFill>
                <a:schemeClr val="tx2">
                  <a:lumMod val="50000"/>
                </a:schemeClr>
              </a:solidFill>
              <a:latin typeface="+mn-lt"/>
            </a:endParaRPr>
          </a:p>
        </p:txBody>
      </p:sp>
      <p:sp>
        <p:nvSpPr>
          <p:cNvPr id="3" name="Title 2"/>
          <p:cNvSpPr>
            <a:spLocks noGrp="1"/>
          </p:cNvSpPr>
          <p:nvPr>
            <p:ph type="title"/>
          </p:nvPr>
        </p:nvSpPr>
        <p:spPr>
          <a:xfrm>
            <a:off x="533400" y="683694"/>
            <a:ext cx="8077201" cy="450051"/>
          </a:xfrm>
        </p:spPr>
        <p:txBody>
          <a:bodyPr>
            <a:noAutofit/>
          </a:bodyPr>
          <a:lstStyle/>
          <a:p>
            <a:r>
              <a:rPr lang="he-IL" sz="2400" dirty="0"/>
              <a:t>תזכיר חוק מס ערך מוסף (תיקון מס'), התשע"ו-2016</a:t>
            </a:r>
            <a:endParaRPr lang="en-US" sz="2500" dirty="0">
              <a:cs typeface="David" pitchFamily="2" charset="-79"/>
            </a:endParaRPr>
          </a:p>
        </p:txBody>
      </p:sp>
      <p:sp>
        <p:nvSpPr>
          <p:cNvPr id="5" name="Slide Number Placeholder 4"/>
          <p:cNvSpPr>
            <a:spLocks noGrp="1"/>
          </p:cNvSpPr>
          <p:nvPr>
            <p:ph type="sldNum" sz="quarter" idx="4"/>
          </p:nvPr>
        </p:nvSpPr>
        <p:spPr>
          <a:xfrm>
            <a:off x="7086600" y="6477000"/>
            <a:ext cx="1527048" cy="152400"/>
          </a:xfrm>
        </p:spPr>
        <p:txBody>
          <a:bodyPr/>
          <a:lstStyle/>
          <a:p>
            <a:fld id="{9EBD5762-3BDC-484D-9503-7EA6D5A9A8CE}" type="slidenum">
              <a:rPr lang="he-IL" smtClean="0"/>
              <a:pPr/>
              <a:t>10</a:t>
            </a:fld>
            <a:endParaRPr lang="he-IL" dirty="0"/>
          </a:p>
        </p:txBody>
      </p:sp>
      <p:sp>
        <p:nvSpPr>
          <p:cNvPr id="9" name="Slide Number Placeholder 5"/>
          <p:cNvSpPr txBox="1">
            <a:spLocks/>
          </p:cNvSpPr>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112502944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bwMode="black">
          <a:xfrm>
            <a:off x="1623119" y="683695"/>
            <a:ext cx="7069088" cy="914400"/>
          </a:xfrm>
          <a:prstGeom prst="rect">
            <a:avLst/>
          </a:prstGeom>
        </p:spPr>
        <p:txBody>
          <a:bodyPr vert="horz" lIns="0" tIns="0" rIns="0" bIns="0" rtlCol="0" anchor="t" anchorCtr="0">
            <a:noAutofit/>
          </a:bodyPr>
          <a:lstStyle>
            <a:lvl1pPr algn="l" defTabSz="914400" rtl="1" eaLnBrk="1" latinLnBrk="0" hangingPunct="1">
              <a:lnSpc>
                <a:spcPct val="90000"/>
              </a:lnSpc>
              <a:spcBef>
                <a:spcPct val="0"/>
              </a:spcBef>
              <a:buNone/>
              <a:defRPr sz="3200" b="1" i="1" kern="1200">
                <a:solidFill>
                  <a:schemeClr val="tx1"/>
                </a:solidFill>
                <a:latin typeface="+mj-lt"/>
                <a:ea typeface="+mj-ea"/>
                <a:cs typeface="+mj-cs"/>
              </a:defRPr>
            </a:lvl1pPr>
          </a:lstStyle>
          <a:p>
            <a:pPr algn="r" fontAlgn="base">
              <a:spcAft>
                <a:spcPct val="0"/>
              </a:spcAft>
            </a:pPr>
            <a:r>
              <a:rPr lang="he-IL" sz="3600" dirty="0" smtClean="0">
                <a:solidFill>
                  <a:srgbClr val="A32020"/>
                </a:solidFill>
              </a:rPr>
              <a:t>תודה על ההקשבה</a:t>
            </a:r>
            <a:endParaRPr lang="he-IL" sz="3600" dirty="0">
              <a:solidFill>
                <a:srgbClr val="A32020"/>
              </a:solidFill>
            </a:endParaRPr>
          </a:p>
        </p:txBody>
      </p:sp>
      <p:pic>
        <p:nvPicPr>
          <p:cNvPr id="4" name="Picture 2" descr="\\Il-tlvnas001\marketing\שיווק\עיצוב גרפי\גרפיקה בלבד\שיווק\אייקונים\אייקונים לדיוור2.jpg">
            <a:hlinkClick r:id="rId2"/>
          </p:cNvPr>
          <p:cNvPicPr>
            <a:picLocks noChangeAspect="1" noChangeArrowheads="1"/>
          </p:cNvPicPr>
          <p:nvPr/>
        </p:nvPicPr>
        <p:blipFill>
          <a:blip r:embed="rId3" cstate="print"/>
          <a:srcRect r="79140"/>
          <a:stretch>
            <a:fillRect/>
          </a:stretch>
        </p:blipFill>
        <p:spPr bwMode="auto">
          <a:xfrm>
            <a:off x="3597474" y="4134364"/>
            <a:ext cx="1269308" cy="869811"/>
          </a:xfrm>
          <a:prstGeom prst="rect">
            <a:avLst/>
          </a:prstGeom>
          <a:noFill/>
        </p:spPr>
      </p:pic>
      <p:pic>
        <p:nvPicPr>
          <p:cNvPr id="5" name="Picture 2" descr="\\Il-tlvnas001\marketing\שיווק\עיצוב גרפי\גרפיקה בלבד\שיווק\אייקונים\אייקונים לדיוור2.jpg">
            <a:hlinkClick r:id="rId4"/>
          </p:cNvPr>
          <p:cNvPicPr>
            <a:picLocks noChangeAspect="1" noChangeArrowheads="1"/>
          </p:cNvPicPr>
          <p:nvPr/>
        </p:nvPicPr>
        <p:blipFill>
          <a:blip r:embed="rId3" cstate="print"/>
          <a:srcRect l="87426"/>
          <a:stretch>
            <a:fillRect/>
          </a:stretch>
        </p:blipFill>
        <p:spPr bwMode="auto">
          <a:xfrm>
            <a:off x="7927122" y="4134364"/>
            <a:ext cx="765085" cy="869811"/>
          </a:xfrm>
          <a:prstGeom prst="rect">
            <a:avLst/>
          </a:prstGeom>
          <a:noFill/>
        </p:spPr>
      </p:pic>
      <p:pic>
        <p:nvPicPr>
          <p:cNvPr id="6" name="Picture 2" descr="\\Il-tlvnas001\marketing\שיווק\עיצוב גרפי\גרפיקה בלבד\שיווק\אייקונים\אייקונים לדיוור2.jpg">
            <a:hlinkClick r:id="rId5"/>
          </p:cNvPr>
          <p:cNvPicPr>
            <a:picLocks noChangeAspect="1" noChangeArrowheads="1"/>
          </p:cNvPicPr>
          <p:nvPr/>
        </p:nvPicPr>
        <p:blipFill>
          <a:blip r:embed="rId3" cstate="print"/>
          <a:srcRect l="73568" r="13858"/>
          <a:stretch>
            <a:fillRect/>
          </a:stretch>
        </p:blipFill>
        <p:spPr bwMode="auto">
          <a:xfrm>
            <a:off x="7117032" y="4134364"/>
            <a:ext cx="765085" cy="869811"/>
          </a:xfrm>
          <a:prstGeom prst="rect">
            <a:avLst/>
          </a:prstGeom>
          <a:noFill/>
        </p:spPr>
      </p:pic>
      <p:pic>
        <p:nvPicPr>
          <p:cNvPr id="7" name="Picture 2" descr="\\Il-tlvnas001\marketing\שיווק\עיצוב גרפי\גרפיקה בלבד\שיווק\אייקונים\אייקונים לדיוור2.jpg">
            <a:hlinkClick r:id="rId6"/>
          </p:cNvPr>
          <p:cNvPicPr>
            <a:picLocks noChangeAspect="1" noChangeArrowheads="1"/>
          </p:cNvPicPr>
          <p:nvPr/>
        </p:nvPicPr>
        <p:blipFill>
          <a:blip r:embed="rId3" cstate="print"/>
          <a:srcRect l="58581" r="25887"/>
          <a:stretch>
            <a:fillRect/>
          </a:stretch>
        </p:blipFill>
        <p:spPr bwMode="auto">
          <a:xfrm>
            <a:off x="6171927" y="4134364"/>
            <a:ext cx="945105" cy="869811"/>
          </a:xfrm>
          <a:prstGeom prst="rect">
            <a:avLst/>
          </a:prstGeom>
          <a:noFill/>
        </p:spPr>
      </p:pic>
      <p:pic>
        <p:nvPicPr>
          <p:cNvPr id="8" name="Picture 2" descr="\\Il-tlvnas001\marketing\שיווק\עיצוב גרפי\גרפיקה בלבד\שיווק\אייקונים\אייקונים לדיוור2.jpg">
            <a:hlinkClick r:id="rId7"/>
          </p:cNvPr>
          <p:cNvPicPr>
            <a:picLocks noChangeAspect="1" noChangeArrowheads="1"/>
          </p:cNvPicPr>
          <p:nvPr/>
        </p:nvPicPr>
        <p:blipFill>
          <a:blip r:embed="rId3" cstate="print"/>
          <a:srcRect l="40285" r="39745"/>
          <a:stretch>
            <a:fillRect/>
          </a:stretch>
        </p:blipFill>
        <p:spPr bwMode="auto">
          <a:xfrm>
            <a:off x="4956792" y="4134364"/>
            <a:ext cx="1215135" cy="869811"/>
          </a:xfrm>
          <a:prstGeom prst="rect">
            <a:avLst/>
          </a:prstGeom>
          <a:noFill/>
        </p:spPr>
      </p:pic>
      <p:sp>
        <p:nvSpPr>
          <p:cNvPr id="9" name="TextBox 8"/>
          <p:cNvSpPr txBox="1"/>
          <p:nvPr/>
        </p:nvSpPr>
        <p:spPr>
          <a:xfrm>
            <a:off x="1961710" y="1943835"/>
            <a:ext cx="6730497" cy="1231281"/>
          </a:xfrm>
          <a:prstGeom prst="rect">
            <a:avLst/>
          </a:prstGeom>
          <a:noFill/>
        </p:spPr>
        <p:txBody>
          <a:bodyPr vert="horz" wrap="square" lIns="0" tIns="0" rIns="0" bIns="0" rtlCol="1">
            <a:noAutofit/>
          </a:bodyPr>
          <a:lstStyle/>
          <a:p>
            <a:pPr>
              <a:spcAft>
                <a:spcPts val="600"/>
              </a:spcAft>
            </a:pPr>
            <a:r>
              <a:rPr lang="he-IL" sz="2000" dirty="0">
                <a:solidFill>
                  <a:srgbClr val="602320"/>
                </a:solidFill>
                <a:latin typeface="David" pitchFamily="34" charset="-79"/>
              </a:rPr>
              <a:t>ליאת </a:t>
            </a:r>
            <a:r>
              <a:rPr lang="he-IL" sz="2000" dirty="0" err="1">
                <a:solidFill>
                  <a:srgbClr val="602320"/>
                </a:solidFill>
                <a:latin typeface="David" pitchFamily="34" charset="-79"/>
              </a:rPr>
              <a:t>נויבירט</a:t>
            </a:r>
            <a:r>
              <a:rPr lang="he-IL" sz="2000" dirty="0">
                <a:solidFill>
                  <a:srgbClr val="602320"/>
                </a:solidFill>
                <a:latin typeface="David" pitchFamily="34" charset="-79"/>
              </a:rPr>
              <a:t>, עו"ד, רו"ח, </a:t>
            </a:r>
            <a:r>
              <a:rPr lang="he-IL" sz="2000" dirty="0" smtClean="0">
                <a:solidFill>
                  <a:srgbClr val="602320"/>
                </a:solidFill>
                <a:latin typeface="David" pitchFamily="34" charset="-79"/>
              </a:rPr>
              <a:t>מנהלת </a:t>
            </a:r>
            <a:r>
              <a:rPr lang="he-IL" sz="2000" dirty="0">
                <a:solidFill>
                  <a:srgbClr val="602320"/>
                </a:solidFill>
                <a:latin typeface="David" pitchFamily="34" charset="-79"/>
              </a:rPr>
              <a:t>מחלקת מיסים </a:t>
            </a:r>
            <a:r>
              <a:rPr lang="he-IL" sz="2000" dirty="0" smtClean="0">
                <a:solidFill>
                  <a:srgbClr val="602320"/>
                </a:solidFill>
                <a:latin typeface="David" pitchFamily="34" charset="-79"/>
              </a:rPr>
              <a:t>עקיפים</a:t>
            </a:r>
          </a:p>
          <a:p>
            <a:pPr>
              <a:spcAft>
                <a:spcPts val="1200"/>
              </a:spcAft>
            </a:pPr>
            <a:r>
              <a:rPr lang="he-IL" sz="2000" dirty="0" smtClean="0">
                <a:solidFill>
                  <a:srgbClr val="602320"/>
                </a:solidFill>
                <a:latin typeface="David" pitchFamily="34" charset="-79"/>
              </a:rPr>
              <a:t>טלפון: 03-7954482 </a:t>
            </a:r>
            <a:br>
              <a:rPr lang="he-IL" sz="2000" dirty="0" smtClean="0">
                <a:solidFill>
                  <a:srgbClr val="602320"/>
                </a:solidFill>
                <a:latin typeface="David" pitchFamily="34" charset="-79"/>
              </a:rPr>
            </a:br>
            <a:r>
              <a:rPr lang="he-IL" sz="2000" dirty="0">
                <a:solidFill>
                  <a:srgbClr val="602320"/>
                </a:solidFill>
                <a:latin typeface="David" pitchFamily="34" charset="-79"/>
              </a:rPr>
              <a:t>דוא"ל: </a:t>
            </a:r>
            <a:r>
              <a:rPr lang="en-US" sz="2000" dirty="0">
                <a:solidFill>
                  <a:srgbClr val="602320"/>
                </a:solidFill>
                <a:latin typeface="David" pitchFamily="34" charset="-79"/>
              </a:rPr>
              <a:t>Liat.Neuwirth@il.pwc.com</a:t>
            </a:r>
            <a:endParaRPr lang="he-IL" sz="2000" dirty="0" smtClean="0">
              <a:solidFill>
                <a:srgbClr val="602320"/>
              </a:solidFill>
              <a:latin typeface="David" pitchFamily="34" charset="-79"/>
            </a:endParaRPr>
          </a:p>
        </p:txBody>
      </p:sp>
    </p:spTree>
    <p:extLst>
      <p:ext uri="{BB962C8B-B14F-4D97-AF65-F5344CB8AC3E}">
        <p14:creationId xmlns:p14="http://schemas.microsoft.com/office/powerpoint/2010/main" val="894356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41530" y="690664"/>
            <a:ext cx="8077200" cy="914400"/>
          </a:xfrm>
        </p:spPr>
        <p:txBody>
          <a:bodyPr>
            <a:noAutofit/>
          </a:bodyPr>
          <a:lstStyle/>
          <a:p>
            <a:r>
              <a:rPr lang="he-IL" sz="2500" i="0" dirty="0" smtClean="0">
                <a:solidFill>
                  <a:schemeClr val="accent1"/>
                </a:solidFill>
                <a:cs typeface="+mn-cs"/>
              </a:rPr>
              <a:t>תוכן העניינים</a:t>
            </a:r>
            <a:endParaRPr lang="en-US" sz="2500" i="0" dirty="0">
              <a:solidFill>
                <a:schemeClr val="accent1"/>
              </a:solidFill>
              <a:cs typeface="+mn-cs"/>
            </a:endParaRPr>
          </a:p>
        </p:txBody>
      </p:sp>
      <p:pic>
        <p:nvPicPr>
          <p:cNvPr id="1026" name="Picture 2" descr="\\Il-tlvnas001\marketing\שיווק\מצגות ותמונות\PICTURES\כל התמונות מהרשת\תמונות באיכות גבוהה\cover\10.2017\Photo_RGB_PC_48586.jpg"/>
          <p:cNvPicPr>
            <a:picLocks noChangeAspect="1" noChangeArrowheads="1"/>
          </p:cNvPicPr>
          <p:nvPr/>
        </p:nvPicPr>
        <p:blipFill>
          <a:blip r:embed="rId4" cstate="email"/>
          <a:srcRect/>
          <a:stretch>
            <a:fillRect/>
          </a:stretch>
        </p:blipFill>
        <p:spPr bwMode="auto">
          <a:xfrm>
            <a:off x="0" y="3056064"/>
            <a:ext cx="4436985" cy="3403178"/>
          </a:xfrm>
          <a:prstGeom prst="rect">
            <a:avLst/>
          </a:prstGeom>
          <a:noFill/>
        </p:spPr>
      </p:pic>
      <p:sp>
        <p:nvSpPr>
          <p:cNvPr id="7" name="Content Placeholder 6"/>
          <p:cNvSpPr>
            <a:spLocks noGrp="1"/>
          </p:cNvSpPr>
          <p:nvPr>
            <p:ph sz="quarter" idx="15"/>
          </p:nvPr>
        </p:nvSpPr>
        <p:spPr>
          <a:xfrm>
            <a:off x="3491881" y="1358770"/>
            <a:ext cx="5121896" cy="1845205"/>
          </a:xfrm>
          <a:noFill/>
        </p:spPr>
        <p:txBody>
          <a:bodyPr rIns="180000">
            <a:noAutofit/>
          </a:bodyPr>
          <a:lstStyle/>
          <a:p>
            <a:pPr marL="342900" indent="-342900" algn="just">
              <a:spcAft>
                <a:spcPts val="600"/>
              </a:spcAft>
              <a:buClr>
                <a:schemeClr val="accent1"/>
              </a:buClr>
              <a:buFont typeface="+mj-lt"/>
              <a:buAutoNum type="arabicPeriod"/>
            </a:pPr>
            <a:r>
              <a:rPr lang="he-IL" sz="1600" dirty="0">
                <a:solidFill>
                  <a:srgbClr val="602320"/>
                </a:solidFill>
                <a:latin typeface="David" pitchFamily="34" charset="-79"/>
              </a:rPr>
              <a:t>מתן שירות לתושב חוץ </a:t>
            </a:r>
          </a:p>
          <a:p>
            <a:pPr marL="342900" indent="-342900" algn="just">
              <a:spcAft>
                <a:spcPts val="600"/>
              </a:spcAft>
              <a:buClr>
                <a:schemeClr val="accent1"/>
              </a:buClr>
              <a:buFont typeface="+mj-lt"/>
              <a:buAutoNum type="arabicPeriod"/>
            </a:pPr>
            <a:r>
              <a:rPr lang="he-IL" sz="1600" dirty="0" smtClean="0">
                <a:solidFill>
                  <a:srgbClr val="602320"/>
                </a:solidFill>
                <a:latin typeface="David" pitchFamily="34" charset="-79"/>
              </a:rPr>
              <a:t>ייבוא </a:t>
            </a:r>
            <a:r>
              <a:rPr lang="he-IL" sz="1600" dirty="0">
                <a:solidFill>
                  <a:srgbClr val="602320"/>
                </a:solidFill>
                <a:latin typeface="David" pitchFamily="34" charset="-79"/>
              </a:rPr>
              <a:t>שירותים ונכסים בלתי מוחשיים</a:t>
            </a:r>
          </a:p>
          <a:p>
            <a:pPr marL="342900" indent="-342900" algn="just">
              <a:spcAft>
                <a:spcPts val="600"/>
              </a:spcAft>
              <a:buClr>
                <a:schemeClr val="accent1"/>
              </a:buClr>
              <a:buFont typeface="+mj-lt"/>
              <a:buAutoNum type="arabicPeriod"/>
            </a:pPr>
            <a:r>
              <a:rPr lang="he-IL" sz="1600" dirty="0" smtClean="0">
                <a:solidFill>
                  <a:srgbClr val="602320"/>
                </a:solidFill>
                <a:latin typeface="David" pitchFamily="34" charset="-79"/>
              </a:rPr>
              <a:t>השפעת התאמות מחירי העברה- מע"מ ומכס</a:t>
            </a:r>
          </a:p>
          <a:p>
            <a:pPr marL="342900" indent="-342900" algn="just">
              <a:spcAft>
                <a:spcPts val="600"/>
              </a:spcAft>
              <a:buClr>
                <a:schemeClr val="accent1"/>
              </a:buClr>
              <a:buFont typeface="+mj-lt"/>
              <a:buAutoNum type="arabicPeriod"/>
            </a:pPr>
            <a:r>
              <a:rPr lang="he-IL" sz="1600" dirty="0" smtClean="0">
                <a:solidFill>
                  <a:srgbClr val="602320"/>
                </a:solidFill>
                <a:latin typeface="David" pitchFamily="34" charset="-79"/>
              </a:rPr>
              <a:t>ייצור ומכירה מחוץ לישראל</a:t>
            </a:r>
          </a:p>
          <a:p>
            <a:pPr marL="342900" indent="-342900" algn="just">
              <a:spcAft>
                <a:spcPts val="600"/>
              </a:spcAft>
              <a:buClr>
                <a:schemeClr val="accent1"/>
              </a:buClr>
              <a:buFont typeface="+mj-lt"/>
              <a:buAutoNum type="arabicPeriod"/>
            </a:pPr>
            <a:r>
              <a:rPr lang="he-IL" sz="1600" dirty="0" smtClean="0">
                <a:solidFill>
                  <a:srgbClr val="602320"/>
                </a:solidFill>
                <a:latin typeface="David" pitchFamily="34" charset="-79"/>
              </a:rPr>
              <a:t>תזכיר חקיקה – כלכלה דיגיטלית</a:t>
            </a:r>
          </a:p>
          <a:p>
            <a:pPr marL="342900" indent="-342900" algn="just">
              <a:spcAft>
                <a:spcPts val="600"/>
              </a:spcAft>
              <a:buClr>
                <a:schemeClr val="accent1"/>
              </a:buClr>
              <a:buFont typeface="+mj-lt"/>
              <a:buAutoNum type="arabicPeriod"/>
            </a:pPr>
            <a:endParaRPr lang="he-IL" sz="1600" dirty="0" smtClean="0">
              <a:solidFill>
                <a:srgbClr val="602320"/>
              </a:solidFill>
              <a:latin typeface="David" pitchFamily="34" charset="-79"/>
            </a:endParaRPr>
          </a:p>
        </p:txBody>
      </p:sp>
      <p:sp>
        <p:nvSpPr>
          <p:cNvPr id="2" name="מציין מיקום של מספר שקופית 1"/>
          <p:cNvSpPr>
            <a:spLocks noGrp="1"/>
          </p:cNvSpPr>
          <p:nvPr>
            <p:ph type="sldNum" sz="quarter" idx="4"/>
          </p:nvPr>
        </p:nvSpPr>
        <p:spPr/>
        <p:txBody>
          <a:bodyPr/>
          <a:lstStyle/>
          <a:p>
            <a:pPr>
              <a:defRPr/>
            </a:pPr>
            <a:fld id="{8525DC2D-6556-4E7B-BDC5-A8C42CD01124}" type="slidenum">
              <a:rPr lang="en-GB" smtClean="0"/>
              <a:pPr>
                <a:defRPr/>
              </a:pPr>
              <a:t>2</a:t>
            </a:fld>
            <a:endParaRPr lang="en-GB" dirty="0"/>
          </a:p>
        </p:txBody>
      </p:sp>
    </p:spTree>
    <p:custDataLst>
      <p:tags r:id="rId1"/>
    </p:custData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6671" y="728700"/>
            <a:ext cx="8077201" cy="608466"/>
          </a:xfrm>
        </p:spPr>
        <p:txBody>
          <a:bodyPr>
            <a:noAutofit/>
          </a:bodyPr>
          <a:lstStyle/>
          <a:p>
            <a:r>
              <a:rPr lang="he-IL" sz="2100" dirty="0"/>
              <a:t>סעיף 30(א)(5) לחוק מע"מ – מתן שירות לתושב חוץ</a:t>
            </a:r>
          </a:p>
        </p:txBody>
      </p:sp>
      <p:sp>
        <p:nvSpPr>
          <p:cNvPr id="5" name="Slide Number Placeholder 4"/>
          <p:cNvSpPr>
            <a:spLocks noGrp="1"/>
          </p:cNvSpPr>
          <p:nvPr>
            <p:ph type="sldNum" sz="quarter" idx="4"/>
          </p:nvPr>
        </p:nvSpPr>
        <p:spPr>
          <a:xfrm>
            <a:off x="7086600" y="6477000"/>
            <a:ext cx="1527048" cy="152400"/>
          </a:xfrm>
        </p:spPr>
        <p:txBody>
          <a:bodyPr/>
          <a:lstStyle/>
          <a:p>
            <a:fld id="{9EBD5762-3BDC-484D-9503-7EA6D5A9A8CE}" type="slidenum">
              <a:rPr lang="he-IL" smtClean="0">
                <a:cs typeface="+mn-cs"/>
              </a:rPr>
              <a:pPr/>
              <a:t>3</a:t>
            </a:fld>
            <a:endParaRPr lang="he-IL" dirty="0">
              <a:cs typeface="+mn-cs"/>
            </a:endParaRPr>
          </a:p>
        </p:txBody>
      </p:sp>
      <p:sp>
        <p:nvSpPr>
          <p:cNvPr id="9" name="Slide Number Placeholder 5"/>
          <p:cNvSpPr txBox="1">
            <a:spLocks/>
          </p:cNvSpPr>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6" name="מציין מיקום תוכן 2"/>
          <p:cNvSpPr>
            <a:spLocks noGrp="1"/>
          </p:cNvSpPr>
          <p:nvPr>
            <p:ph sz="quarter" idx="15"/>
          </p:nvPr>
        </p:nvSpPr>
        <p:spPr>
          <a:xfrm>
            <a:off x="609600" y="1337166"/>
            <a:ext cx="8001000" cy="4648200"/>
          </a:xfrm>
        </p:spPr>
        <p:txBody>
          <a:bodyPr/>
          <a:lstStyle/>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b="1" u="sng" dirty="0" smtClean="0">
                <a:solidFill>
                  <a:srgbClr val="602320"/>
                </a:solidFill>
              </a:rPr>
              <a:t>סעיף </a:t>
            </a:r>
            <a:r>
              <a:rPr lang="he-IL" sz="1600" b="1" u="sng" dirty="0">
                <a:solidFill>
                  <a:srgbClr val="602320"/>
                </a:solidFill>
              </a:rPr>
              <a:t>30(א)(5) לאחר תיקון 23 </a:t>
            </a:r>
            <a:r>
              <a:rPr lang="he-IL" sz="1600" dirty="0">
                <a:solidFill>
                  <a:srgbClr val="602320"/>
                </a:solidFill>
              </a:rPr>
              <a:t>-  </a:t>
            </a:r>
            <a:endParaRPr lang="he-IL" sz="1600" dirty="0" smtClean="0">
              <a:solidFill>
                <a:srgbClr val="602320"/>
              </a:solidFill>
            </a:endParaRPr>
          </a:p>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dirty="0" smtClean="0">
                <a:solidFill>
                  <a:srgbClr val="602320"/>
                </a:solidFill>
              </a:rPr>
              <a:t>מס </a:t>
            </a:r>
            <a:r>
              <a:rPr lang="he-IL" sz="1600" dirty="0">
                <a:solidFill>
                  <a:srgbClr val="602320"/>
                </a:solidFill>
              </a:rPr>
              <a:t>בשיעור אפס – רק אם השירות לא סופק בפועל גם לתושב ישראל בישראל</a:t>
            </a:r>
          </a:p>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b="1" dirty="0">
                <a:solidFill>
                  <a:srgbClr val="602320"/>
                </a:solidFill>
              </a:rPr>
              <a:t>ע"מ 29527-05-12 וע"מ 10748-02-13 איזי </a:t>
            </a:r>
            <a:r>
              <a:rPr lang="he-IL" sz="1600" b="1" dirty="0" err="1">
                <a:solidFill>
                  <a:srgbClr val="602320"/>
                </a:solidFill>
              </a:rPr>
              <a:t>פורקס</a:t>
            </a:r>
            <a:r>
              <a:rPr lang="he-IL" sz="1600" b="1" dirty="0">
                <a:solidFill>
                  <a:srgbClr val="602320"/>
                </a:solidFill>
              </a:rPr>
              <a:t> </a:t>
            </a:r>
            <a:r>
              <a:rPr lang="he-IL" sz="1600" dirty="0">
                <a:solidFill>
                  <a:srgbClr val="602320"/>
                </a:solidFill>
              </a:rPr>
              <a:t>- הגדרת "תושב חוץ" </a:t>
            </a:r>
          </a:p>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b="1" dirty="0">
                <a:solidFill>
                  <a:srgbClr val="602320"/>
                </a:solidFill>
              </a:rPr>
              <a:t>תקנה 12א(א) </a:t>
            </a:r>
            <a:r>
              <a:rPr lang="he-IL" sz="1600" dirty="0">
                <a:solidFill>
                  <a:srgbClr val="602320"/>
                </a:solidFill>
              </a:rPr>
              <a:t>- הגבלה נוספת - נכס המצוי בישראל</a:t>
            </a:r>
          </a:p>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b="1" dirty="0">
                <a:solidFill>
                  <a:srgbClr val="602320"/>
                </a:solidFill>
              </a:rPr>
              <a:t>חריג</a:t>
            </a:r>
            <a:r>
              <a:rPr lang="he-IL" sz="1600" dirty="0">
                <a:solidFill>
                  <a:srgbClr val="602320"/>
                </a:solidFill>
              </a:rPr>
              <a:t> - אם הוכח כי תמורת השירות מהווה חלק מערך הטובין לצרכי מכס</a:t>
            </a:r>
          </a:p>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b="1" dirty="0">
                <a:solidFill>
                  <a:srgbClr val="602320"/>
                </a:solidFill>
              </a:rPr>
              <a:t>ע"א 418/86 עו"ד </a:t>
            </a:r>
            <a:r>
              <a:rPr lang="he-IL" sz="1600" b="1" dirty="0" err="1">
                <a:solidFill>
                  <a:srgbClr val="602320"/>
                </a:solidFill>
              </a:rPr>
              <a:t>רוזין</a:t>
            </a:r>
            <a:r>
              <a:rPr lang="he-IL" sz="1600" b="1" dirty="0">
                <a:solidFill>
                  <a:srgbClr val="602320"/>
                </a:solidFill>
              </a:rPr>
              <a:t> </a:t>
            </a:r>
            <a:r>
              <a:rPr lang="he-IL" sz="1600" dirty="0">
                <a:solidFill>
                  <a:srgbClr val="602320"/>
                </a:solidFill>
              </a:rPr>
              <a:t>- זכות המקימה עילת תביעת פיצוים בדיני </a:t>
            </a:r>
            <a:r>
              <a:rPr lang="he-IL" sz="1600" dirty="0" err="1">
                <a:solidFill>
                  <a:srgbClr val="602320"/>
                </a:solidFill>
              </a:rPr>
              <a:t>הנזיקין</a:t>
            </a:r>
            <a:endParaRPr lang="he-IL" sz="1600" dirty="0">
              <a:solidFill>
                <a:srgbClr val="602320"/>
              </a:solidFill>
            </a:endParaRPr>
          </a:p>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b="1" dirty="0">
                <a:solidFill>
                  <a:srgbClr val="602320"/>
                </a:solidFill>
              </a:rPr>
              <a:t>ע"א 9303/03 עו"ד </a:t>
            </a:r>
            <a:r>
              <a:rPr lang="he-IL" sz="1600" b="1" dirty="0" err="1">
                <a:solidFill>
                  <a:srgbClr val="602320"/>
                </a:solidFill>
              </a:rPr>
              <a:t>מוסל</a:t>
            </a:r>
            <a:r>
              <a:rPr lang="he-IL" sz="1600" b="1" dirty="0">
                <a:solidFill>
                  <a:srgbClr val="602320"/>
                </a:solidFill>
              </a:rPr>
              <a:t> </a:t>
            </a:r>
            <a:r>
              <a:rPr lang="he-IL" sz="1600" dirty="0">
                <a:solidFill>
                  <a:srgbClr val="602320"/>
                </a:solidFill>
              </a:rPr>
              <a:t>- הזכות להתגונן הינה בעלת משמעות כלכלית</a:t>
            </a:r>
          </a:p>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b="1" dirty="0">
                <a:solidFill>
                  <a:srgbClr val="602320"/>
                </a:solidFill>
              </a:rPr>
              <a:t>ע"מ 1058/07 </a:t>
            </a:r>
            <a:r>
              <a:rPr lang="he-IL" sz="1600" b="1" dirty="0" err="1">
                <a:solidFill>
                  <a:srgbClr val="602320"/>
                </a:solidFill>
              </a:rPr>
              <a:t>נ.ד.ל.א</a:t>
            </a:r>
            <a:r>
              <a:rPr lang="he-IL" sz="1600" b="1" dirty="0">
                <a:solidFill>
                  <a:srgbClr val="602320"/>
                </a:solidFill>
              </a:rPr>
              <a:t> ייעוץ ושירותים </a:t>
            </a:r>
            <a:r>
              <a:rPr lang="he-IL" sz="1600" dirty="0">
                <a:solidFill>
                  <a:srgbClr val="602320"/>
                </a:solidFill>
              </a:rPr>
              <a:t>- הזכות לשלם מס נכון לרשויות המס בישראל</a:t>
            </a:r>
          </a:p>
          <a:p>
            <a:pPr marL="68580" indent="-342900" algn="just">
              <a:spcBef>
                <a:spcPts val="600"/>
              </a:spcBef>
              <a:spcAft>
                <a:spcPts val="600"/>
              </a:spcAft>
              <a:buClr>
                <a:srgbClr val="602320"/>
              </a:buClr>
              <a:buFont typeface="Arial" panose="020B0604020202020204" pitchFamily="34" charset="0"/>
              <a:buChar char="•"/>
              <a:tabLst>
                <a:tab pos="449263" algn="l"/>
              </a:tabLst>
              <a:defRPr/>
            </a:pPr>
            <a:r>
              <a:rPr lang="he-IL" sz="1600" b="1" dirty="0">
                <a:solidFill>
                  <a:srgbClr val="602320"/>
                </a:solidFill>
              </a:rPr>
              <a:t>ע"א 7142/10 א. גמיש שירותי כוח אדם בע"מ </a:t>
            </a:r>
            <a:r>
              <a:rPr lang="he-IL" sz="1600" dirty="0">
                <a:solidFill>
                  <a:srgbClr val="602320"/>
                </a:solidFill>
              </a:rPr>
              <a:t>– השמת עובדים זרים בישראל </a:t>
            </a:r>
            <a:endParaRPr lang="he-IL" sz="1600" b="1" dirty="0">
              <a:solidFill>
                <a:srgbClr val="602320"/>
              </a:solidFill>
            </a:endParaRPr>
          </a:p>
          <a:p>
            <a:pPr marL="341630" lvl="1" indent="-342900" algn="just">
              <a:spcBef>
                <a:spcPts val="600"/>
              </a:spcBef>
              <a:spcAft>
                <a:spcPts val="600"/>
              </a:spcAft>
              <a:buClr>
                <a:srgbClr val="602320"/>
              </a:buClr>
              <a:buFont typeface="Arial" panose="020B0604020202020204" pitchFamily="34" charset="0"/>
              <a:buChar char="•"/>
              <a:tabLst>
                <a:tab pos="449263" algn="l"/>
              </a:tabLst>
              <a:defRPr/>
            </a:pPr>
            <a:r>
              <a:rPr lang="he-IL" b="1" dirty="0">
                <a:solidFill>
                  <a:srgbClr val="602320"/>
                </a:solidFill>
              </a:rPr>
              <a:t>ע"מ 55642-10-12 </a:t>
            </a:r>
            <a:r>
              <a:rPr lang="he-IL" b="1" dirty="0" err="1">
                <a:solidFill>
                  <a:srgbClr val="602320"/>
                </a:solidFill>
              </a:rPr>
              <a:t>אתגל</a:t>
            </a:r>
            <a:r>
              <a:rPr lang="he-IL" b="1" dirty="0">
                <a:solidFill>
                  <a:srgbClr val="602320"/>
                </a:solidFill>
              </a:rPr>
              <a:t> אחזקות בע"מ </a:t>
            </a:r>
            <a:r>
              <a:rPr lang="he-IL" dirty="0">
                <a:solidFill>
                  <a:srgbClr val="602320"/>
                </a:solidFill>
              </a:rPr>
              <a:t>- לאחר תיקון הסעיף, אין עוד רלוונטיות לשאלת </a:t>
            </a:r>
            <a:r>
              <a:rPr lang="he-IL" dirty="0" smtClean="0">
                <a:solidFill>
                  <a:srgbClr val="602320"/>
                </a:solidFill>
              </a:rPr>
              <a:t>הנהנה                                                                           העיקרי </a:t>
            </a:r>
            <a:r>
              <a:rPr lang="he-IL" dirty="0">
                <a:solidFill>
                  <a:srgbClr val="602320"/>
                </a:solidFill>
              </a:rPr>
              <a:t>- נהנה ישראלי שולל את הטבת </a:t>
            </a:r>
            <a:r>
              <a:rPr lang="he-IL" dirty="0" smtClean="0">
                <a:solidFill>
                  <a:srgbClr val="602320"/>
                </a:solidFill>
              </a:rPr>
              <a:t>המס</a:t>
            </a:r>
          </a:p>
          <a:p>
            <a:pPr marL="341630" lvl="1" indent="-342900" algn="just">
              <a:spcBef>
                <a:spcPts val="600"/>
              </a:spcBef>
              <a:spcAft>
                <a:spcPts val="600"/>
              </a:spcAft>
              <a:buClr>
                <a:srgbClr val="602320"/>
              </a:buClr>
              <a:buFont typeface="Arial" panose="020B0604020202020204" pitchFamily="34" charset="0"/>
              <a:buChar char="•"/>
              <a:tabLst>
                <a:tab pos="449263" algn="l"/>
              </a:tabLst>
              <a:defRPr/>
            </a:pPr>
            <a:r>
              <a:rPr lang="he-IL" b="1" dirty="0">
                <a:solidFill>
                  <a:srgbClr val="602320"/>
                </a:solidFill>
              </a:rPr>
              <a:t>ע"מ 37473-05-12 אמריקה - ישראל </a:t>
            </a:r>
            <a:r>
              <a:rPr lang="he-IL" b="1" dirty="0" err="1">
                <a:solidFill>
                  <a:srgbClr val="602320"/>
                </a:solidFill>
              </a:rPr>
              <a:t>קאמפ</a:t>
            </a:r>
            <a:r>
              <a:rPr lang="he-IL" b="1" dirty="0">
                <a:solidFill>
                  <a:srgbClr val="602320"/>
                </a:solidFill>
              </a:rPr>
              <a:t> </a:t>
            </a:r>
            <a:r>
              <a:rPr lang="he-IL" b="1" dirty="0" err="1">
                <a:solidFill>
                  <a:srgbClr val="602320"/>
                </a:solidFill>
              </a:rPr>
              <a:t>אקסצ'אנג</a:t>
            </a:r>
            <a:r>
              <a:rPr lang="he-IL" b="1" dirty="0" smtClean="0">
                <a:solidFill>
                  <a:srgbClr val="602320"/>
                </a:solidFill>
              </a:rPr>
              <a:t>'</a:t>
            </a:r>
            <a:r>
              <a:rPr lang="he-IL" dirty="0" smtClean="0">
                <a:solidFill>
                  <a:srgbClr val="602320"/>
                </a:solidFill>
              </a:rPr>
              <a:t>- גיוס מדריכים בארץ למחנות קיץ בארה"ב היווה שירות משמעותי גם עבור המגויסים ולכן נשללה הטבת המס. </a:t>
            </a:r>
            <a:endParaRPr lang="he-IL" b="1" dirty="0">
              <a:solidFill>
                <a:srgbClr val="602320"/>
              </a:solidFill>
            </a:endParaRPr>
          </a:p>
          <a:p>
            <a:pPr marL="558800" lvl="1" indent="-285750" algn="just">
              <a:spcBef>
                <a:spcPts val="600"/>
              </a:spcBef>
              <a:spcAft>
                <a:spcPts val="600"/>
              </a:spcAft>
              <a:buClr>
                <a:srgbClr val="602320"/>
              </a:buClr>
              <a:buFont typeface="Arial" panose="020B0604020202020204" pitchFamily="34" charset="0"/>
              <a:buChar char="•"/>
              <a:tabLst>
                <a:tab pos="449263" algn="l"/>
              </a:tabLst>
              <a:defRPr/>
            </a:pPr>
            <a:endParaRPr lang="he-IL" dirty="0">
              <a:solidFill>
                <a:srgbClr val="602320"/>
              </a:solidFill>
            </a:endParaRPr>
          </a:p>
        </p:txBody>
      </p:sp>
    </p:spTree>
    <p:custDataLst>
      <p:tags r:id="rId1"/>
    </p:custDataLst>
    <p:extLst>
      <p:ext uri="{BB962C8B-B14F-4D97-AF65-F5344CB8AC3E}">
        <p14:creationId xmlns:p14="http://schemas.microsoft.com/office/powerpoint/2010/main" val="374377872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6671" y="728700"/>
            <a:ext cx="8077201" cy="608466"/>
          </a:xfrm>
        </p:spPr>
        <p:txBody>
          <a:bodyPr>
            <a:noAutofit/>
          </a:bodyPr>
          <a:lstStyle/>
          <a:p>
            <a:r>
              <a:rPr lang="he-IL" sz="2100" dirty="0" smtClean="0"/>
              <a:t>מס בשיעור אפס</a:t>
            </a:r>
            <a:endParaRPr lang="he-IL" sz="2100" dirty="0"/>
          </a:p>
        </p:txBody>
      </p:sp>
      <p:sp>
        <p:nvSpPr>
          <p:cNvPr id="5" name="Slide Number Placeholder 4"/>
          <p:cNvSpPr>
            <a:spLocks noGrp="1"/>
          </p:cNvSpPr>
          <p:nvPr>
            <p:ph type="sldNum" sz="quarter" idx="4"/>
          </p:nvPr>
        </p:nvSpPr>
        <p:spPr>
          <a:xfrm>
            <a:off x="7086600" y="6477000"/>
            <a:ext cx="1527048" cy="152400"/>
          </a:xfrm>
        </p:spPr>
        <p:txBody>
          <a:bodyPr/>
          <a:lstStyle/>
          <a:p>
            <a:fld id="{9EBD5762-3BDC-484D-9503-7EA6D5A9A8CE}" type="slidenum">
              <a:rPr lang="he-IL" smtClean="0">
                <a:cs typeface="+mn-cs"/>
              </a:rPr>
              <a:pPr/>
              <a:t>4</a:t>
            </a:fld>
            <a:endParaRPr lang="he-IL" dirty="0">
              <a:cs typeface="+mn-cs"/>
            </a:endParaRPr>
          </a:p>
        </p:txBody>
      </p:sp>
      <p:sp>
        <p:nvSpPr>
          <p:cNvPr id="9" name="Slide Number Placeholder 5"/>
          <p:cNvSpPr txBox="1">
            <a:spLocks/>
          </p:cNvSpPr>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6" name="מציין מיקום תוכן 2"/>
          <p:cNvSpPr>
            <a:spLocks noGrp="1"/>
          </p:cNvSpPr>
          <p:nvPr>
            <p:ph sz="quarter" idx="15"/>
          </p:nvPr>
        </p:nvSpPr>
        <p:spPr>
          <a:xfrm>
            <a:off x="609600" y="1337166"/>
            <a:ext cx="8001000" cy="4648200"/>
          </a:xfrm>
        </p:spPr>
        <p:txBody>
          <a:bodyPr/>
          <a:lstStyle/>
          <a:p>
            <a:pPr marL="68580" indent="-342900" algn="just">
              <a:spcAft>
                <a:spcPts val="1200"/>
              </a:spcAft>
              <a:buClr>
                <a:srgbClr val="602320"/>
              </a:buClr>
              <a:buFont typeface="Arial" panose="020B0604020202020204" pitchFamily="34" charset="0"/>
              <a:buChar char="•"/>
              <a:tabLst>
                <a:tab pos="449263" algn="l"/>
              </a:tabLst>
              <a:defRPr/>
            </a:pPr>
            <a:r>
              <a:rPr lang="he-IL" sz="1600" b="1" u="sng" dirty="0">
                <a:solidFill>
                  <a:srgbClr val="602320"/>
                </a:solidFill>
              </a:rPr>
              <a:t>החלטת מיסוי 7/11</a:t>
            </a:r>
            <a:r>
              <a:rPr lang="he-IL" sz="1600" dirty="0">
                <a:solidFill>
                  <a:srgbClr val="602320"/>
                </a:solidFill>
              </a:rPr>
              <a:t> – </a:t>
            </a:r>
            <a:endParaRPr lang="he-IL" sz="1600" dirty="0" smtClean="0">
              <a:solidFill>
                <a:srgbClr val="602320"/>
              </a:solidFill>
            </a:endParaRPr>
          </a:p>
          <a:p>
            <a:pPr marL="283527" lvl="2" indent="0" algn="just">
              <a:spcAft>
                <a:spcPts val="1200"/>
              </a:spcAft>
              <a:buClr>
                <a:srgbClr val="602320"/>
              </a:buClr>
              <a:buNone/>
              <a:tabLst>
                <a:tab pos="449263" algn="l"/>
              </a:tabLst>
              <a:defRPr/>
            </a:pPr>
            <a:r>
              <a:rPr lang="he-IL" dirty="0" smtClean="0">
                <a:solidFill>
                  <a:srgbClr val="602320"/>
                </a:solidFill>
              </a:rPr>
              <a:t>הרחבת החריג לתנאים בסעיף 30(א)(5) ותקנה 12א גם למצב בו השירות כלול בערך טובין בלתי מוחשיים שיובאו לישראל</a:t>
            </a:r>
            <a:endParaRPr lang="he-IL" dirty="0">
              <a:solidFill>
                <a:srgbClr val="602320"/>
              </a:solidFill>
            </a:endParaRPr>
          </a:p>
          <a:p>
            <a:pPr marL="68580" indent="-342900" algn="just">
              <a:spcAft>
                <a:spcPts val="1200"/>
              </a:spcAft>
              <a:buClr>
                <a:srgbClr val="602320"/>
              </a:buClr>
              <a:buFont typeface="Arial" panose="020B0604020202020204" pitchFamily="34" charset="0"/>
              <a:buChar char="•"/>
              <a:tabLst>
                <a:tab pos="449263" algn="l"/>
              </a:tabLst>
              <a:defRPr/>
            </a:pPr>
            <a:r>
              <a:rPr lang="he-IL" sz="1600" b="1" u="sng" dirty="0">
                <a:solidFill>
                  <a:srgbClr val="602320"/>
                </a:solidFill>
              </a:rPr>
              <a:t>החלטות מיסוי – 6946/14 ו-8973/14 </a:t>
            </a:r>
            <a:r>
              <a:rPr lang="he-IL" sz="1600" dirty="0">
                <a:solidFill>
                  <a:srgbClr val="602320"/>
                </a:solidFill>
              </a:rPr>
              <a:t>- אישור "מסמך אחר" בייצוא טובין</a:t>
            </a:r>
          </a:p>
          <a:p>
            <a:pPr marL="68580" indent="-342900" algn="just">
              <a:spcAft>
                <a:spcPts val="1200"/>
              </a:spcAft>
              <a:buClr>
                <a:srgbClr val="602320"/>
              </a:buClr>
              <a:buFont typeface="Arial" panose="020B0604020202020204" pitchFamily="34" charset="0"/>
              <a:buChar char="•"/>
              <a:tabLst>
                <a:tab pos="449263" algn="l"/>
              </a:tabLst>
              <a:defRPr/>
            </a:pPr>
            <a:r>
              <a:rPr lang="he-IL" sz="1600" b="1" u="sng" dirty="0">
                <a:solidFill>
                  <a:srgbClr val="602320"/>
                </a:solidFill>
              </a:rPr>
              <a:t>סעיף 30(7) לחוק מע"מ </a:t>
            </a:r>
            <a:r>
              <a:rPr lang="he-IL" sz="1600" dirty="0">
                <a:solidFill>
                  <a:srgbClr val="602320"/>
                </a:solidFill>
              </a:rPr>
              <a:t>– מתן שירות בחו"ל</a:t>
            </a:r>
          </a:p>
          <a:p>
            <a:pPr marL="0" indent="0" algn="just" rtl="1">
              <a:spcBef>
                <a:spcPts val="600"/>
              </a:spcBef>
              <a:spcAft>
                <a:spcPts val="600"/>
              </a:spcAft>
              <a:buClr>
                <a:srgbClr val="602320"/>
              </a:buClr>
              <a:buNone/>
              <a:tabLst>
                <a:tab pos="449263" algn="l"/>
              </a:tabLst>
              <a:defRPr/>
            </a:pPr>
            <a:endParaRPr lang="he-IL" sz="1600" dirty="0">
              <a:solidFill>
                <a:srgbClr val="602320"/>
              </a:solidFill>
            </a:endParaRPr>
          </a:p>
        </p:txBody>
      </p:sp>
    </p:spTree>
    <p:custDataLst>
      <p:tags r:id="rId1"/>
    </p:custDataLst>
    <p:extLst>
      <p:ext uri="{BB962C8B-B14F-4D97-AF65-F5344CB8AC3E}">
        <p14:creationId xmlns:p14="http://schemas.microsoft.com/office/powerpoint/2010/main" val="2489072460"/>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6671" y="728700"/>
            <a:ext cx="8077201" cy="608466"/>
          </a:xfrm>
        </p:spPr>
        <p:txBody>
          <a:bodyPr>
            <a:noAutofit/>
          </a:bodyPr>
          <a:lstStyle/>
          <a:p>
            <a:r>
              <a:rPr lang="he-IL" sz="2100" dirty="0"/>
              <a:t>חבות במע"מ על מתן שירותים משפטיים </a:t>
            </a:r>
            <a:r>
              <a:rPr lang="he-IL" sz="2100" dirty="0" smtClean="0"/>
              <a:t>בנוגע </a:t>
            </a:r>
            <a:r>
              <a:rPr lang="he-IL" sz="2100" dirty="0"/>
              <a:t>לתביעה המתנהלת בחו"ל</a:t>
            </a:r>
            <a:endParaRPr lang="en-US" sz="2100" dirty="0"/>
          </a:p>
        </p:txBody>
      </p:sp>
      <p:sp>
        <p:nvSpPr>
          <p:cNvPr id="5" name="Slide Number Placeholder 4"/>
          <p:cNvSpPr>
            <a:spLocks noGrp="1"/>
          </p:cNvSpPr>
          <p:nvPr>
            <p:ph type="sldNum" sz="quarter" idx="4"/>
          </p:nvPr>
        </p:nvSpPr>
        <p:spPr>
          <a:xfrm>
            <a:off x="7086600" y="6477000"/>
            <a:ext cx="1527048" cy="152400"/>
          </a:xfrm>
        </p:spPr>
        <p:txBody>
          <a:bodyPr/>
          <a:lstStyle/>
          <a:p>
            <a:fld id="{9EBD5762-3BDC-484D-9503-7EA6D5A9A8CE}" type="slidenum">
              <a:rPr lang="he-IL" smtClean="0">
                <a:cs typeface="+mn-cs"/>
              </a:rPr>
              <a:pPr/>
              <a:t>5</a:t>
            </a:fld>
            <a:endParaRPr lang="he-IL" dirty="0">
              <a:cs typeface="+mn-cs"/>
            </a:endParaRPr>
          </a:p>
        </p:txBody>
      </p:sp>
      <p:sp>
        <p:nvSpPr>
          <p:cNvPr id="9" name="Slide Number Placeholder 5"/>
          <p:cNvSpPr txBox="1">
            <a:spLocks/>
          </p:cNvSpPr>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chemeClr val="tx1"/>
              </a:solidFill>
              <a:effectLst/>
              <a:uLnTx/>
              <a:uFillTx/>
              <a:latin typeface="Arial" pitchFamily="34" charset="0"/>
              <a:ea typeface="+mn-ea"/>
              <a:cs typeface="+mn-cs"/>
            </a:endParaRPr>
          </a:p>
        </p:txBody>
      </p:sp>
      <p:sp>
        <p:nvSpPr>
          <p:cNvPr id="6" name="מציין מיקום תוכן 2"/>
          <p:cNvSpPr>
            <a:spLocks noGrp="1"/>
          </p:cNvSpPr>
          <p:nvPr>
            <p:ph sz="quarter" idx="15"/>
          </p:nvPr>
        </p:nvSpPr>
        <p:spPr>
          <a:xfrm>
            <a:off x="609600" y="1337166"/>
            <a:ext cx="8001000" cy="4648200"/>
          </a:xfrm>
        </p:spPr>
        <p:txBody>
          <a:bodyPr/>
          <a:lstStyle/>
          <a:p>
            <a:pPr marL="285750" indent="-285750" algn="just" rtl="1">
              <a:spcBef>
                <a:spcPts val="600"/>
              </a:spcBef>
              <a:spcAft>
                <a:spcPts val="600"/>
              </a:spcAft>
              <a:buClr>
                <a:srgbClr val="602320"/>
              </a:buClr>
              <a:buFont typeface="Arial" panose="020B0604020202020204" pitchFamily="34" charset="0"/>
              <a:buChar char="•"/>
              <a:tabLst>
                <a:tab pos="449263" algn="l"/>
              </a:tabLst>
              <a:defRPr/>
            </a:pPr>
            <a:r>
              <a:rPr lang="he-IL" sz="1600" dirty="0" smtClean="0">
                <a:solidFill>
                  <a:srgbClr val="602320"/>
                </a:solidFill>
              </a:rPr>
              <a:t>בהתאם לסעיף 30(א)(7) לחוק, יחול </a:t>
            </a:r>
            <a:r>
              <a:rPr lang="he-IL" sz="1600" dirty="0">
                <a:solidFill>
                  <a:srgbClr val="602320"/>
                </a:solidFill>
              </a:rPr>
              <a:t>מע"מ בשיעור אפס </a:t>
            </a:r>
            <a:r>
              <a:rPr lang="he-IL" sz="1600" dirty="0" smtClean="0">
                <a:solidFill>
                  <a:srgbClr val="602320"/>
                </a:solidFill>
              </a:rPr>
              <a:t>בגין</a:t>
            </a:r>
            <a:r>
              <a:rPr lang="he-IL" sz="1600" dirty="0">
                <a:solidFill>
                  <a:srgbClr val="602320"/>
                </a:solidFill>
              </a:rPr>
              <a:t> </a:t>
            </a:r>
            <a:r>
              <a:rPr lang="he-IL" sz="1600" i="1" dirty="0" smtClean="0">
                <a:solidFill>
                  <a:srgbClr val="602320"/>
                </a:solidFill>
              </a:rPr>
              <a:t>"עסקאות </a:t>
            </a:r>
            <a:r>
              <a:rPr lang="he-IL" sz="1600" i="1" dirty="0">
                <a:solidFill>
                  <a:srgbClr val="602320"/>
                </a:solidFill>
              </a:rPr>
              <a:t>של מתן שירות בחוץ לארץ בידי עוסק שמקום עיסוקו העיקרי </a:t>
            </a:r>
            <a:r>
              <a:rPr lang="he-IL" sz="1600" i="1" dirty="0" smtClean="0">
                <a:solidFill>
                  <a:srgbClr val="602320"/>
                </a:solidFill>
              </a:rPr>
              <a:t>הוא בישראל</a:t>
            </a:r>
            <a:r>
              <a:rPr lang="he-IL" sz="1600" i="1" dirty="0">
                <a:solidFill>
                  <a:srgbClr val="602320"/>
                </a:solidFill>
              </a:rPr>
              <a:t>".</a:t>
            </a:r>
          </a:p>
          <a:p>
            <a:pPr marL="285750" indent="-285750" algn="just" rtl="1">
              <a:spcBef>
                <a:spcPts val="600"/>
              </a:spcBef>
              <a:spcAft>
                <a:spcPts val="600"/>
              </a:spcAft>
              <a:buClr>
                <a:srgbClr val="602320"/>
              </a:buClr>
              <a:buFont typeface="Arial" panose="020B0604020202020204" pitchFamily="34" charset="0"/>
              <a:buChar char="•"/>
              <a:tabLst>
                <a:tab pos="449263" algn="l"/>
              </a:tabLst>
              <a:defRPr/>
            </a:pPr>
            <a:r>
              <a:rPr lang="he-IL" sz="1600" u="sng" dirty="0" smtClean="0">
                <a:solidFill>
                  <a:srgbClr val="602320"/>
                </a:solidFill>
              </a:rPr>
              <a:t>החלטת מיסוי 3936/15</a:t>
            </a:r>
            <a:r>
              <a:rPr lang="he-IL" sz="1600" dirty="0" smtClean="0">
                <a:solidFill>
                  <a:srgbClr val="602320"/>
                </a:solidFill>
              </a:rPr>
              <a:t>:</a:t>
            </a:r>
          </a:p>
          <a:p>
            <a:pPr marL="560070" lvl="1" indent="-285750" algn="just" rtl="1">
              <a:spcBef>
                <a:spcPts val="600"/>
              </a:spcBef>
              <a:spcAft>
                <a:spcPts val="600"/>
              </a:spcAft>
              <a:buClr>
                <a:srgbClr val="602320"/>
              </a:buClr>
              <a:buFont typeface="Wingdings" panose="05000000000000000000" pitchFamily="2" charset="2"/>
              <a:buChar char="ü"/>
              <a:tabLst>
                <a:tab pos="449263" algn="l"/>
              </a:tabLst>
              <a:defRPr/>
            </a:pPr>
            <a:r>
              <a:rPr lang="he-IL" u="sng" dirty="0" smtClean="0">
                <a:solidFill>
                  <a:srgbClr val="602320"/>
                </a:solidFill>
              </a:rPr>
              <a:t>העובדות</a:t>
            </a:r>
            <a:r>
              <a:rPr lang="he-IL" dirty="0" smtClean="0">
                <a:solidFill>
                  <a:srgbClr val="602320"/>
                </a:solidFill>
              </a:rPr>
              <a:t>: תושב ישראלי הגיש תביעה כנגד תושב חוץ אשר מתנהלת מחוץ לישראל באמצעות משרד עורכי דין ישראלי. מלבד המשרד הישראלי פועלים בשם הלקוח גם עורכי דין זרים מהמדינה בה מתנהלת התביעה. שכר הטרחה מבוסס על הצלחה וככל ויתקבל יחולק בין המשרד הישראלי ובין המשרד הזר לפי אחוזים שהוסכמו מראש. לצורך ניהול התביעה ביצע המשרד הישראלי פעולות הכנה בישראל.</a:t>
            </a:r>
          </a:p>
          <a:p>
            <a:pPr marL="560070" lvl="1" indent="-285750" algn="just" rtl="1">
              <a:spcBef>
                <a:spcPts val="600"/>
              </a:spcBef>
              <a:spcAft>
                <a:spcPts val="600"/>
              </a:spcAft>
              <a:buClr>
                <a:srgbClr val="602320"/>
              </a:buClr>
              <a:buFont typeface="Wingdings" panose="05000000000000000000" pitchFamily="2" charset="2"/>
              <a:buChar char="ü"/>
              <a:tabLst>
                <a:tab pos="449263" algn="l"/>
              </a:tabLst>
              <a:defRPr/>
            </a:pPr>
            <a:r>
              <a:rPr lang="he-IL" u="sng" dirty="0" smtClean="0">
                <a:solidFill>
                  <a:srgbClr val="602320"/>
                </a:solidFill>
              </a:rPr>
              <a:t>ההסדר</a:t>
            </a:r>
            <a:r>
              <a:rPr lang="he-IL" dirty="0" smtClean="0">
                <a:solidFill>
                  <a:srgbClr val="602320"/>
                </a:solidFill>
              </a:rPr>
              <a:t>: </a:t>
            </a:r>
            <a:r>
              <a:rPr lang="he-IL" b="1" dirty="0" smtClean="0">
                <a:solidFill>
                  <a:srgbClr val="602320"/>
                </a:solidFill>
              </a:rPr>
              <a:t>בהתאם להחלטת המיסוי, שכר טרחה אשר ישולם למשרד עורכי הדין הישראלי יחויב במע"מ בשיעור אפס בהתאם לסעיף 30(א)(7) לחוק - על אף שלצורך התביעה נעשו על ידי משרד עורכי הדין פעולות הכנה בישראל</a:t>
            </a:r>
            <a:r>
              <a:rPr lang="he-IL" dirty="0" smtClean="0">
                <a:solidFill>
                  <a:srgbClr val="602320"/>
                </a:solidFill>
              </a:rPr>
              <a:t>. </a:t>
            </a:r>
          </a:p>
          <a:p>
            <a:pPr marL="560070" lvl="1" indent="-285750" algn="just" rtl="1">
              <a:spcBef>
                <a:spcPts val="600"/>
              </a:spcBef>
              <a:spcAft>
                <a:spcPts val="600"/>
              </a:spcAft>
              <a:buClr>
                <a:srgbClr val="602320"/>
              </a:buClr>
              <a:buFont typeface="Wingdings" panose="05000000000000000000" pitchFamily="2" charset="2"/>
              <a:buChar char="ü"/>
              <a:tabLst>
                <a:tab pos="449263" algn="l"/>
              </a:tabLst>
              <a:defRPr/>
            </a:pPr>
            <a:r>
              <a:rPr lang="he-IL" u="sng" dirty="0" smtClean="0">
                <a:solidFill>
                  <a:srgbClr val="602320"/>
                </a:solidFill>
              </a:rPr>
              <a:t>הרציונל</a:t>
            </a:r>
            <a:r>
              <a:rPr lang="he-IL" dirty="0" smtClean="0">
                <a:solidFill>
                  <a:srgbClr val="602320"/>
                </a:solidFill>
              </a:rPr>
              <a:t>: פעולות ההכנה לתביעה הינן טפלות לשירות העיקרי שניתן על ידי משרד עורכי הדין מחוץ לישראל.</a:t>
            </a:r>
          </a:p>
          <a:p>
            <a:pPr marL="285750" indent="-285750" algn="just" rtl="1">
              <a:spcBef>
                <a:spcPts val="600"/>
              </a:spcBef>
              <a:spcAft>
                <a:spcPts val="600"/>
              </a:spcAft>
              <a:buClr>
                <a:srgbClr val="602320"/>
              </a:buClr>
              <a:buFont typeface="Arial" panose="020B0604020202020204" pitchFamily="34" charset="0"/>
              <a:buChar char="•"/>
              <a:tabLst>
                <a:tab pos="449263" algn="l"/>
              </a:tabLst>
              <a:defRPr/>
            </a:pPr>
            <a:endParaRPr lang="he-IL" sz="1600" dirty="0">
              <a:solidFill>
                <a:srgbClr val="602320"/>
              </a:solidFill>
            </a:endParaRPr>
          </a:p>
        </p:txBody>
      </p:sp>
    </p:spTree>
    <p:custDataLst>
      <p:tags r:id="rId1"/>
    </p:custDataLst>
    <p:extLst>
      <p:ext uri="{BB962C8B-B14F-4D97-AF65-F5344CB8AC3E}">
        <p14:creationId xmlns:p14="http://schemas.microsoft.com/office/powerpoint/2010/main" val="300232631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r>
              <a:rPr lang="he-IL" dirty="0" smtClean="0"/>
              <a:t>6</a:t>
            </a:r>
            <a:endParaRPr lang="en-GB" dirty="0"/>
          </a:p>
        </p:txBody>
      </p:sp>
      <p:sp>
        <p:nvSpPr>
          <p:cNvPr id="5" name="Rectangle 2"/>
          <p:cNvSpPr txBox="1">
            <a:spLocks noGrp="1" noChangeArrowheads="1"/>
          </p:cNvSpPr>
          <p:nvPr>
            <p:ph type="title"/>
          </p:nvPr>
        </p:nvSpPr>
        <p:spPr bwMode="auto">
          <a:prstGeom prst="rect">
            <a:avLst/>
          </a:prstGeom>
          <a:noFill/>
        </p:spPr>
        <p:txBody>
          <a:bodyPr/>
          <a:lstStyle/>
          <a:p>
            <a:pPr algn="r" rtl="1" fontAlgn="base">
              <a:spcBef>
                <a:spcPct val="0"/>
              </a:spcBef>
              <a:spcAft>
                <a:spcPct val="0"/>
              </a:spcAft>
              <a:defRPr/>
            </a:pPr>
            <a:r>
              <a:rPr lang="he-IL" sz="2100" dirty="0" smtClean="0"/>
              <a:t>יבוא </a:t>
            </a:r>
            <a:r>
              <a:rPr lang="he-IL" sz="2100" dirty="0"/>
              <a:t>שירותים ונכסים בלתי מוחשיים</a:t>
            </a:r>
          </a:p>
        </p:txBody>
      </p:sp>
      <p:sp>
        <p:nvSpPr>
          <p:cNvPr id="6" name="Content Placeholder 7"/>
          <p:cNvSpPr txBox="1">
            <a:spLocks noGrp="1"/>
          </p:cNvSpPr>
          <p:nvPr>
            <p:ph sz="quarter" idx="15"/>
          </p:nvPr>
        </p:nvSpPr>
        <p:spPr>
          <a:xfrm>
            <a:off x="971600" y="1490105"/>
            <a:ext cx="7503985" cy="4419600"/>
          </a:xfrm>
          <a:prstGeom prst="rect">
            <a:avLst/>
          </a:prstGeom>
        </p:spPr>
        <p:txBody>
          <a:bodyPr/>
          <a:lstStyle>
            <a:lvl1pPr marL="342900" indent="-342900" algn="r" defTabSz="695325" rtl="1" eaLnBrk="1" fontAlgn="base" hangingPunct="1">
              <a:spcBef>
                <a:spcPct val="20000"/>
              </a:spcBef>
              <a:spcAft>
                <a:spcPct val="20000"/>
              </a:spcAft>
              <a:buSzPct val="90000"/>
              <a:buFont typeface="Arial" pitchFamily="34" charset="0"/>
              <a:defRPr sz="2400">
                <a:solidFill>
                  <a:schemeClr val="bg2"/>
                </a:solidFill>
                <a:latin typeface="+mn-lt"/>
                <a:ea typeface="+mn-ea"/>
                <a:cs typeface="+mn-cs"/>
              </a:defRPr>
            </a:lvl1pPr>
            <a:lvl2pPr marL="358775" indent="-357188" algn="r" defTabSz="695325" rtl="1" eaLnBrk="1" fontAlgn="base" hangingPunct="1">
              <a:spcBef>
                <a:spcPct val="0"/>
              </a:spcBef>
              <a:spcAft>
                <a:spcPct val="20000"/>
              </a:spcAft>
              <a:buChar char="•"/>
              <a:defRPr sz="2400">
                <a:solidFill>
                  <a:schemeClr val="bg2"/>
                </a:solidFill>
                <a:latin typeface="+mn-lt"/>
                <a:cs typeface="+mn-cs"/>
              </a:defRPr>
            </a:lvl2pPr>
            <a:lvl3pPr marL="723900" indent="-363538" algn="r" defTabSz="695325" rtl="1" eaLnBrk="1" fontAlgn="base" hangingPunct="1">
              <a:spcBef>
                <a:spcPct val="0"/>
              </a:spcBef>
              <a:spcAft>
                <a:spcPct val="20000"/>
              </a:spcAft>
              <a:buFont typeface="Arial" pitchFamily="34" charset="0"/>
              <a:buChar char="-"/>
              <a:defRPr sz="2400">
                <a:solidFill>
                  <a:schemeClr val="bg2"/>
                </a:solidFill>
                <a:latin typeface="+mn-lt"/>
                <a:cs typeface="+mn-cs"/>
              </a:defRPr>
            </a:lvl3pPr>
            <a:lvl4pPr marL="1076325" indent="-350838" algn="r" defTabSz="695325" rtl="1" eaLnBrk="1" fontAlgn="base" hangingPunct="1">
              <a:spcBef>
                <a:spcPct val="0"/>
              </a:spcBef>
              <a:spcAft>
                <a:spcPct val="20000"/>
              </a:spcAft>
              <a:buChar char="•"/>
              <a:defRPr sz="2400">
                <a:solidFill>
                  <a:schemeClr val="bg2"/>
                </a:solidFill>
                <a:latin typeface="+mn-lt"/>
                <a:cs typeface="+mn-cs"/>
              </a:defRPr>
            </a:lvl4pPr>
            <a:lvl5pPr marL="1438275" indent="-360363" algn="r" defTabSz="695325" rtl="1" eaLnBrk="1" fontAlgn="base" hangingPunct="1">
              <a:spcBef>
                <a:spcPct val="0"/>
              </a:spcBef>
              <a:spcAft>
                <a:spcPct val="20000"/>
              </a:spcAft>
              <a:buFont typeface="Arial" pitchFamily="34" charset="0"/>
              <a:buChar char="-"/>
              <a:defRPr sz="2400">
                <a:solidFill>
                  <a:schemeClr val="bg2"/>
                </a:solidFill>
                <a:latin typeface="+mn-lt"/>
                <a:cs typeface="+mn-cs"/>
              </a:defRPr>
            </a:lvl5pPr>
            <a:lvl6pPr marL="1895475" indent="-360363" algn="r" defTabSz="695325" rtl="1" eaLnBrk="1" fontAlgn="base" hangingPunct="1">
              <a:spcBef>
                <a:spcPct val="0"/>
              </a:spcBef>
              <a:spcAft>
                <a:spcPct val="20000"/>
              </a:spcAft>
              <a:buFont typeface="Arial" pitchFamily="34" charset="0"/>
              <a:buChar char="-"/>
              <a:defRPr sz="2400">
                <a:solidFill>
                  <a:schemeClr val="bg2"/>
                </a:solidFill>
                <a:latin typeface="+mn-lt"/>
                <a:cs typeface="+mn-cs"/>
              </a:defRPr>
            </a:lvl6pPr>
            <a:lvl7pPr marL="2352675" indent="-360363" algn="r" defTabSz="695325" rtl="1" eaLnBrk="1" fontAlgn="base" hangingPunct="1">
              <a:spcBef>
                <a:spcPct val="0"/>
              </a:spcBef>
              <a:spcAft>
                <a:spcPct val="20000"/>
              </a:spcAft>
              <a:buFont typeface="Arial" pitchFamily="34" charset="0"/>
              <a:buChar char="-"/>
              <a:defRPr sz="2400">
                <a:solidFill>
                  <a:schemeClr val="bg2"/>
                </a:solidFill>
                <a:latin typeface="+mn-lt"/>
                <a:cs typeface="+mn-cs"/>
              </a:defRPr>
            </a:lvl7pPr>
            <a:lvl8pPr marL="2809875" indent="-360363" algn="r" defTabSz="695325" rtl="1" eaLnBrk="1" fontAlgn="base" hangingPunct="1">
              <a:spcBef>
                <a:spcPct val="0"/>
              </a:spcBef>
              <a:spcAft>
                <a:spcPct val="20000"/>
              </a:spcAft>
              <a:buFont typeface="Arial" pitchFamily="34" charset="0"/>
              <a:buChar char="-"/>
              <a:defRPr sz="2400">
                <a:solidFill>
                  <a:schemeClr val="bg2"/>
                </a:solidFill>
                <a:latin typeface="+mn-lt"/>
                <a:cs typeface="+mn-cs"/>
              </a:defRPr>
            </a:lvl8pPr>
            <a:lvl9pPr marL="3267075" indent="-360363" algn="r" defTabSz="695325" rtl="1" eaLnBrk="1" fontAlgn="base" hangingPunct="1">
              <a:spcBef>
                <a:spcPct val="0"/>
              </a:spcBef>
              <a:spcAft>
                <a:spcPct val="20000"/>
              </a:spcAft>
              <a:buFont typeface="Arial" pitchFamily="34" charset="0"/>
              <a:buChar char="-"/>
              <a:defRPr sz="2400">
                <a:solidFill>
                  <a:schemeClr val="bg2"/>
                </a:solidFill>
                <a:latin typeface="+mn-lt"/>
                <a:cs typeface="+mn-cs"/>
              </a:defRPr>
            </a:lvl9pPr>
          </a:lstStyle>
          <a:p>
            <a:pPr marL="285750" indent="-285750" algn="just" defTabSz="914400" fontAlgn="auto">
              <a:spcBef>
                <a:spcPts val="600"/>
              </a:spcBef>
              <a:spcAft>
                <a:spcPts val="600"/>
              </a:spcAft>
              <a:buClr>
                <a:srgbClr val="602320"/>
              </a:buClr>
              <a:buSzTx/>
              <a:buFont typeface="Arial" panose="020B0604020202020204" pitchFamily="34" charset="0"/>
              <a:buChar char="•"/>
              <a:tabLst>
                <a:tab pos="449263" algn="l"/>
              </a:tabLst>
              <a:defRPr/>
            </a:pPr>
            <a:r>
              <a:rPr lang="he-IL" sz="1600" dirty="0">
                <a:solidFill>
                  <a:srgbClr val="602320"/>
                </a:solidFill>
                <a:latin typeface="Georgia" pitchFamily="18" charset="0"/>
              </a:rPr>
              <a:t>ניכוי מע"מ במקור בהעברות דרך הבנק. </a:t>
            </a:r>
          </a:p>
          <a:p>
            <a:pPr marL="285750" indent="-285750" algn="just" defTabSz="914400" fontAlgn="auto">
              <a:spcBef>
                <a:spcPts val="600"/>
              </a:spcBef>
              <a:spcAft>
                <a:spcPts val="600"/>
              </a:spcAft>
              <a:buClr>
                <a:srgbClr val="602320"/>
              </a:buClr>
              <a:buSzTx/>
              <a:buFont typeface="Arial" panose="020B0604020202020204" pitchFamily="34" charset="0"/>
              <a:buChar char="•"/>
              <a:tabLst>
                <a:tab pos="449263" algn="l"/>
              </a:tabLst>
              <a:defRPr/>
            </a:pPr>
            <a:r>
              <a:rPr lang="he-IL" sz="1600" dirty="0">
                <a:solidFill>
                  <a:srgbClr val="602320"/>
                </a:solidFill>
                <a:latin typeface="Georgia" pitchFamily="18" charset="0"/>
              </a:rPr>
              <a:t>נעשתה עסקה בישראל על ידי תושב חוץ "תחול חובת תשלום המס על הקונה".</a:t>
            </a:r>
          </a:p>
          <a:p>
            <a:pPr marL="285750" indent="-285750" algn="just" defTabSz="914400" fontAlgn="auto">
              <a:spcBef>
                <a:spcPts val="600"/>
              </a:spcBef>
              <a:spcAft>
                <a:spcPts val="600"/>
              </a:spcAft>
              <a:buClr>
                <a:srgbClr val="602320"/>
              </a:buClr>
              <a:buSzTx/>
              <a:buFont typeface="Arial" panose="020B0604020202020204" pitchFamily="34" charset="0"/>
              <a:buChar char="•"/>
              <a:tabLst>
                <a:tab pos="449263" algn="l"/>
              </a:tabLst>
              <a:defRPr/>
            </a:pPr>
            <a:r>
              <a:rPr lang="he-IL" sz="1600" dirty="0">
                <a:solidFill>
                  <a:srgbClr val="602320"/>
                </a:solidFill>
                <a:latin typeface="Georgia" pitchFamily="18" charset="0"/>
              </a:rPr>
              <a:t>חובת הוצאת חשבונית עצמית או טופס עסקת אקראי.</a:t>
            </a:r>
          </a:p>
          <a:p>
            <a:pPr marL="285750" indent="-285750" algn="just" defTabSz="914400" fontAlgn="auto">
              <a:spcBef>
                <a:spcPts val="600"/>
              </a:spcBef>
              <a:spcAft>
                <a:spcPts val="600"/>
              </a:spcAft>
              <a:buClr>
                <a:srgbClr val="602320"/>
              </a:buClr>
              <a:buSzTx/>
              <a:buFont typeface="Arial" panose="020B0604020202020204" pitchFamily="34" charset="0"/>
              <a:buChar char="•"/>
              <a:tabLst>
                <a:tab pos="449263" algn="l"/>
              </a:tabLst>
              <a:defRPr/>
            </a:pPr>
            <a:r>
              <a:rPr lang="he-IL" sz="1600" dirty="0">
                <a:solidFill>
                  <a:srgbClr val="602320"/>
                </a:solidFill>
                <a:latin typeface="Georgia" pitchFamily="18" charset="0"/>
              </a:rPr>
              <a:t>יש לשים דגש בעיקר על מלכ"רים, מוסדות כספיים וחברות החזקה בשל אי זכאותם לניכוי מס תשומות בכלל או זכאות לניכוי חלקי. </a:t>
            </a:r>
          </a:p>
        </p:txBody>
      </p:sp>
    </p:spTree>
    <p:extLst>
      <p:ext uri="{BB962C8B-B14F-4D97-AF65-F5344CB8AC3E}">
        <p14:creationId xmlns:p14="http://schemas.microsoft.com/office/powerpoint/2010/main" val="1394747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528854" y="1448780"/>
            <a:ext cx="8077200" cy="4419600"/>
          </a:xfrm>
        </p:spPr>
        <p:txBody>
          <a:bodyPr/>
          <a:lstStyle/>
          <a:p>
            <a:pPr marL="285750" indent="-285750" algn="just">
              <a:spcBef>
                <a:spcPts val="600"/>
              </a:spcBef>
              <a:spcAft>
                <a:spcPts val="600"/>
              </a:spcAft>
              <a:buClr>
                <a:srgbClr val="602320"/>
              </a:buClr>
              <a:buFont typeface="Arial" panose="020B0604020202020204" pitchFamily="34" charset="0"/>
              <a:buChar char="•"/>
              <a:tabLst>
                <a:tab pos="449263" algn="l"/>
              </a:tabLst>
              <a:defRPr/>
            </a:pPr>
            <a:r>
              <a:rPr lang="he-IL" sz="1600" dirty="0">
                <a:solidFill>
                  <a:srgbClr val="602320"/>
                </a:solidFill>
              </a:rPr>
              <a:t>חשיבות קביעת שיעור המס על העסקה (שיעור אפס או מלא).</a:t>
            </a:r>
          </a:p>
          <a:p>
            <a:pPr marL="285750" indent="-285750" algn="just">
              <a:spcBef>
                <a:spcPts val="600"/>
              </a:spcBef>
              <a:spcAft>
                <a:spcPts val="600"/>
              </a:spcAft>
              <a:buClr>
                <a:srgbClr val="602320"/>
              </a:buClr>
              <a:buFont typeface="Arial" panose="020B0604020202020204" pitchFamily="34" charset="0"/>
              <a:buChar char="•"/>
              <a:tabLst>
                <a:tab pos="449263" algn="l"/>
              </a:tabLst>
              <a:defRPr/>
            </a:pPr>
            <a:r>
              <a:rPr lang="he-IL" sz="1600" dirty="0" smtClean="0">
                <a:solidFill>
                  <a:srgbClr val="602320"/>
                </a:solidFill>
              </a:rPr>
              <a:t>התאמות </a:t>
            </a:r>
            <a:r>
              <a:rPr lang="en-US" sz="1600" dirty="0" smtClean="0">
                <a:solidFill>
                  <a:srgbClr val="602320"/>
                </a:solidFill>
              </a:rPr>
              <a:t>adjustments)</a:t>
            </a:r>
            <a:r>
              <a:rPr lang="he-IL" sz="1600" dirty="0" smtClean="0">
                <a:solidFill>
                  <a:srgbClr val="602320"/>
                </a:solidFill>
              </a:rPr>
              <a:t>) בעקבות </a:t>
            </a:r>
            <a:r>
              <a:rPr lang="en-US" sz="1600" dirty="0">
                <a:solidFill>
                  <a:srgbClr val="602320"/>
                </a:solidFill>
              </a:rPr>
              <a:t>TP </a:t>
            </a:r>
            <a:r>
              <a:rPr lang="en-US" sz="1600" dirty="0" smtClean="0">
                <a:solidFill>
                  <a:srgbClr val="602320"/>
                </a:solidFill>
              </a:rPr>
              <a:t>Study</a:t>
            </a:r>
            <a:r>
              <a:rPr lang="he-IL" sz="1600" dirty="0" smtClean="0">
                <a:solidFill>
                  <a:srgbClr val="602320"/>
                </a:solidFill>
              </a:rPr>
              <a:t>- האם </a:t>
            </a:r>
            <a:r>
              <a:rPr lang="he-IL" sz="1600" dirty="0">
                <a:solidFill>
                  <a:srgbClr val="602320"/>
                </a:solidFill>
              </a:rPr>
              <a:t>מחייב תיקון דיווח למע"מ ולמכס (המחיר הסופי של המוצר נמוך/גבוה מהמחיר במועד ייבוא</a:t>
            </a:r>
            <a:r>
              <a:rPr lang="he-IL" sz="1600" dirty="0" smtClean="0">
                <a:solidFill>
                  <a:srgbClr val="602320"/>
                </a:solidFill>
              </a:rPr>
              <a:t>):</a:t>
            </a:r>
          </a:p>
          <a:p>
            <a:pPr marL="273050" lvl="1" indent="0" algn="just">
              <a:spcBef>
                <a:spcPts val="600"/>
              </a:spcBef>
              <a:spcAft>
                <a:spcPts val="600"/>
              </a:spcAft>
              <a:buClr>
                <a:srgbClr val="602320"/>
              </a:buClr>
              <a:buNone/>
              <a:tabLst>
                <a:tab pos="449263" algn="l"/>
              </a:tabLst>
              <a:defRPr/>
            </a:pPr>
            <a:r>
              <a:rPr lang="he-IL" u="sng" dirty="0" smtClean="0">
                <a:solidFill>
                  <a:srgbClr val="602320"/>
                </a:solidFill>
              </a:rPr>
              <a:t>רקע- פקודת המכס</a:t>
            </a:r>
            <a:r>
              <a:rPr lang="he-IL" dirty="0" smtClean="0">
                <a:solidFill>
                  <a:srgbClr val="602320"/>
                </a:solidFill>
              </a:rPr>
              <a:t>: </a:t>
            </a:r>
          </a:p>
          <a:p>
            <a:pPr marL="843597" lvl="3" indent="-285750" algn="just">
              <a:spcBef>
                <a:spcPts val="600"/>
              </a:spcBef>
              <a:spcAft>
                <a:spcPts val="600"/>
              </a:spcAft>
              <a:buClr>
                <a:srgbClr val="602320"/>
              </a:buClr>
              <a:buFont typeface="Wingdings" panose="05000000000000000000" pitchFamily="2" charset="2"/>
              <a:buChar char="ü"/>
              <a:tabLst>
                <a:tab pos="449263" algn="l"/>
              </a:tabLst>
              <a:defRPr/>
            </a:pPr>
            <a:r>
              <a:rPr lang="he-IL" dirty="0" smtClean="0">
                <a:solidFill>
                  <a:srgbClr val="602320"/>
                </a:solidFill>
              </a:rPr>
              <a:t>בהתאם לסעיף 130(1) לפקודת המכס ערכם של </a:t>
            </a:r>
            <a:r>
              <a:rPr lang="he-IL" dirty="0">
                <a:solidFill>
                  <a:srgbClr val="602320"/>
                </a:solidFill>
              </a:rPr>
              <a:t>טובין </a:t>
            </a:r>
            <a:r>
              <a:rPr lang="he-IL" dirty="0" smtClean="0">
                <a:solidFill>
                  <a:srgbClr val="602320"/>
                </a:solidFill>
              </a:rPr>
              <a:t>יקבע "לפי </a:t>
            </a:r>
            <a:r>
              <a:rPr lang="he-IL" dirty="0">
                <a:solidFill>
                  <a:srgbClr val="602320"/>
                </a:solidFill>
              </a:rPr>
              <a:t>ערך עסקה שבה נרכשו, מחושב לפי הוראות סעיף </a:t>
            </a:r>
            <a:r>
              <a:rPr lang="he-IL" dirty="0" smtClean="0">
                <a:solidFill>
                  <a:srgbClr val="602320"/>
                </a:solidFill>
              </a:rPr>
              <a:t>132".</a:t>
            </a:r>
          </a:p>
          <a:p>
            <a:pPr marL="843597" lvl="3" indent="-285750" algn="just">
              <a:spcBef>
                <a:spcPts val="600"/>
              </a:spcBef>
              <a:spcAft>
                <a:spcPts val="600"/>
              </a:spcAft>
              <a:buClr>
                <a:srgbClr val="602320"/>
              </a:buClr>
              <a:buFont typeface="Wingdings" panose="05000000000000000000" pitchFamily="2" charset="2"/>
              <a:buChar char="ü"/>
              <a:tabLst>
                <a:tab pos="449263" algn="l"/>
              </a:tabLst>
              <a:defRPr/>
            </a:pPr>
            <a:r>
              <a:rPr lang="he-IL" dirty="0">
                <a:solidFill>
                  <a:srgbClr val="602320"/>
                </a:solidFill>
              </a:rPr>
              <a:t>סעיף 132 לפקודת המכס קובע כי ערך העסקה "הוא המחיר ששולם או שיש לשלמו" ובלבד </a:t>
            </a:r>
            <a:r>
              <a:rPr lang="he-IL" u="sng" dirty="0">
                <a:solidFill>
                  <a:srgbClr val="602320"/>
                </a:solidFill>
              </a:rPr>
              <a:t>שלא</a:t>
            </a:r>
            <a:r>
              <a:rPr lang="he-IL" dirty="0">
                <a:solidFill>
                  <a:srgbClr val="602320"/>
                </a:solidFill>
              </a:rPr>
              <a:t> "היו יחסים </a:t>
            </a:r>
            <a:r>
              <a:rPr lang="he-IL" dirty="0" smtClean="0">
                <a:solidFill>
                  <a:srgbClr val="602320"/>
                </a:solidFill>
              </a:rPr>
              <a:t>מיוחדים </a:t>
            </a:r>
            <a:r>
              <a:rPr lang="he-IL" dirty="0">
                <a:solidFill>
                  <a:srgbClr val="602320"/>
                </a:solidFill>
              </a:rPr>
              <a:t>בין המוכר ליבואן- ערך העסקה לא הושפע מאותם יחסים</a:t>
            </a:r>
            <a:r>
              <a:rPr lang="he-IL" dirty="0" smtClean="0">
                <a:solidFill>
                  <a:srgbClr val="602320"/>
                </a:solidFill>
              </a:rPr>
              <a:t>". </a:t>
            </a:r>
          </a:p>
          <a:p>
            <a:pPr marL="843597" lvl="3" indent="-285750" algn="just">
              <a:spcBef>
                <a:spcPts val="600"/>
              </a:spcBef>
              <a:spcAft>
                <a:spcPts val="600"/>
              </a:spcAft>
              <a:buClr>
                <a:srgbClr val="602320"/>
              </a:buClr>
              <a:buFont typeface="Wingdings" panose="05000000000000000000" pitchFamily="2" charset="2"/>
              <a:buChar char="ü"/>
              <a:tabLst>
                <a:tab pos="449263" algn="l"/>
              </a:tabLst>
              <a:defRPr/>
            </a:pPr>
            <a:r>
              <a:rPr lang="he-IL" dirty="0" smtClean="0">
                <a:solidFill>
                  <a:srgbClr val="602320"/>
                </a:solidFill>
              </a:rPr>
              <a:t>חובת ההוכחה על כך שהיחסים לא השפיעו על המחיר הינה על היבואן (ס' 132(ב)(4)(ב)).</a:t>
            </a:r>
          </a:p>
          <a:p>
            <a:pPr marL="283527" lvl="2" indent="0" algn="just">
              <a:spcBef>
                <a:spcPts val="600"/>
              </a:spcBef>
              <a:spcAft>
                <a:spcPts val="600"/>
              </a:spcAft>
              <a:buClr>
                <a:srgbClr val="602320"/>
              </a:buClr>
              <a:buNone/>
              <a:tabLst>
                <a:tab pos="449263" algn="l"/>
              </a:tabLst>
              <a:defRPr/>
            </a:pPr>
            <a:r>
              <a:rPr lang="he-IL" u="sng" dirty="0" smtClean="0">
                <a:solidFill>
                  <a:srgbClr val="602320"/>
                </a:solidFill>
              </a:rPr>
              <a:t>הנחיות המכס</a:t>
            </a:r>
            <a:r>
              <a:rPr lang="he-IL" dirty="0" smtClean="0">
                <a:solidFill>
                  <a:srgbClr val="602320"/>
                </a:solidFill>
              </a:rPr>
              <a:t>: </a:t>
            </a:r>
          </a:p>
          <a:p>
            <a:pPr marL="843597" lvl="3" indent="-285750" algn="just">
              <a:spcBef>
                <a:spcPts val="600"/>
              </a:spcBef>
              <a:spcAft>
                <a:spcPts val="600"/>
              </a:spcAft>
              <a:buClr>
                <a:srgbClr val="602320"/>
              </a:buClr>
              <a:buFont typeface="Wingdings" panose="05000000000000000000" pitchFamily="2" charset="2"/>
              <a:buChar char="ü"/>
              <a:tabLst>
                <a:tab pos="449263" algn="l"/>
              </a:tabLst>
              <a:defRPr/>
            </a:pPr>
            <a:r>
              <a:rPr lang="he-IL" dirty="0">
                <a:solidFill>
                  <a:srgbClr val="602320"/>
                </a:solidFill>
              </a:rPr>
              <a:t>בעת שינוי המחיר יש לבצע תיקון של הרשימון.</a:t>
            </a:r>
          </a:p>
        </p:txBody>
      </p:sp>
      <p:sp>
        <p:nvSpPr>
          <p:cNvPr id="3" name="Title 2"/>
          <p:cNvSpPr>
            <a:spLocks noGrp="1"/>
          </p:cNvSpPr>
          <p:nvPr>
            <p:ph type="title"/>
          </p:nvPr>
        </p:nvSpPr>
        <p:spPr/>
        <p:txBody>
          <a:bodyPr/>
          <a:lstStyle/>
          <a:p>
            <a:r>
              <a:rPr lang="he-IL" sz="2100" dirty="0"/>
              <a:t>השפעת התאמות מחירי העברה- מע"מ ומכס</a:t>
            </a:r>
            <a:r>
              <a:rPr lang="he-IL" dirty="0"/>
              <a:t/>
            </a:r>
            <a:br>
              <a:rPr lang="he-IL" dirty="0"/>
            </a:br>
            <a:endParaRPr lang="he-IL" dirty="0"/>
          </a:p>
        </p:txBody>
      </p:sp>
      <p:sp>
        <p:nvSpPr>
          <p:cNvPr id="4" name="Slide Number Placeholder 3"/>
          <p:cNvSpPr>
            <a:spLocks noGrp="1"/>
          </p:cNvSpPr>
          <p:nvPr>
            <p:ph type="sldNum" sz="quarter" idx="4"/>
          </p:nvPr>
        </p:nvSpPr>
        <p:spPr/>
        <p:txBody>
          <a:bodyPr/>
          <a:lstStyle/>
          <a:p>
            <a:pPr>
              <a:defRPr/>
            </a:pPr>
            <a:r>
              <a:rPr lang="he-IL" dirty="0" smtClean="0"/>
              <a:t>7</a:t>
            </a:r>
            <a:endParaRPr lang="en-GB" dirty="0"/>
          </a:p>
        </p:txBody>
      </p:sp>
    </p:spTree>
    <p:extLst>
      <p:ext uri="{BB962C8B-B14F-4D97-AF65-F5344CB8AC3E}">
        <p14:creationId xmlns:p14="http://schemas.microsoft.com/office/powerpoint/2010/main" val="1024135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5"/>
          </p:nvPr>
        </p:nvSpPr>
        <p:spPr>
          <a:xfrm>
            <a:off x="386535" y="1358770"/>
            <a:ext cx="8314075" cy="4601725"/>
          </a:xfrm>
        </p:spPr>
        <p:txBody>
          <a:bodyPr/>
          <a:lstStyle/>
          <a:p>
            <a:pPr marL="285750" indent="-285750" algn="just">
              <a:spcBef>
                <a:spcPts val="600"/>
              </a:spcBef>
              <a:spcAft>
                <a:spcPts val="600"/>
              </a:spcAft>
              <a:buClr>
                <a:srgbClr val="602320"/>
              </a:buClr>
              <a:buFont typeface="Arial" panose="020B0604020202020204" pitchFamily="34" charset="0"/>
              <a:buChar char="•"/>
              <a:tabLst>
                <a:tab pos="449263" algn="l"/>
              </a:tabLst>
              <a:defRPr/>
            </a:pPr>
            <a:r>
              <a:rPr lang="he-IL" sz="1600" dirty="0">
                <a:solidFill>
                  <a:srgbClr val="602320"/>
                </a:solidFill>
              </a:rPr>
              <a:t>ייצור ומכירה מחוץ לישראל – אין מדובר בעסקה חייבת במס בישראל (פס"ד סטנלי </a:t>
            </a:r>
            <a:r>
              <a:rPr lang="he-IL" sz="1600" dirty="0" err="1">
                <a:solidFill>
                  <a:srgbClr val="602320"/>
                </a:solidFill>
              </a:rPr>
              <a:t>גורפל</a:t>
            </a:r>
            <a:r>
              <a:rPr lang="he-IL" sz="1600" dirty="0">
                <a:solidFill>
                  <a:srgbClr val="602320"/>
                </a:solidFill>
              </a:rPr>
              <a:t> אינטרנשיונל) - סוגיית ניכוי תשומות.</a:t>
            </a:r>
          </a:p>
          <a:p>
            <a:pPr marL="285750" indent="-285750" algn="just">
              <a:spcBef>
                <a:spcPts val="600"/>
              </a:spcBef>
              <a:spcAft>
                <a:spcPts val="600"/>
              </a:spcAft>
              <a:buClr>
                <a:srgbClr val="602320"/>
              </a:buClr>
              <a:buFont typeface="Arial" panose="020B0604020202020204" pitchFamily="34" charset="0"/>
              <a:buChar char="•"/>
              <a:tabLst>
                <a:tab pos="449263" algn="l"/>
              </a:tabLst>
              <a:defRPr/>
            </a:pPr>
            <a:r>
              <a:rPr lang="he-IL" sz="1600" u="sng" dirty="0">
                <a:solidFill>
                  <a:srgbClr val="602320"/>
                </a:solidFill>
              </a:rPr>
              <a:t>החלטת מיסוי </a:t>
            </a:r>
            <a:r>
              <a:rPr lang="he-IL" sz="1600" u="sng" dirty="0" smtClean="0">
                <a:solidFill>
                  <a:srgbClr val="602320"/>
                </a:solidFill>
              </a:rPr>
              <a:t>2625/15:</a:t>
            </a:r>
          </a:p>
          <a:p>
            <a:pPr marL="273050" lvl="1" indent="0" algn="just">
              <a:spcBef>
                <a:spcPts val="600"/>
              </a:spcBef>
              <a:spcAft>
                <a:spcPts val="0"/>
              </a:spcAft>
              <a:buClr>
                <a:srgbClr val="602320"/>
              </a:buClr>
              <a:buNone/>
              <a:tabLst>
                <a:tab pos="449263" algn="l"/>
              </a:tabLst>
              <a:defRPr/>
            </a:pPr>
            <a:r>
              <a:rPr lang="he-IL" b="1" dirty="0">
                <a:solidFill>
                  <a:srgbClr val="602320"/>
                </a:solidFill>
              </a:rPr>
              <a:t>ה</a:t>
            </a:r>
            <a:r>
              <a:rPr lang="he-IL" b="1" dirty="0" smtClean="0">
                <a:solidFill>
                  <a:srgbClr val="602320"/>
                </a:solidFill>
              </a:rPr>
              <a:t>עובדות: </a:t>
            </a:r>
          </a:p>
          <a:p>
            <a:pPr marL="843597" lvl="3" indent="-285750" algn="just">
              <a:spcBef>
                <a:spcPts val="600"/>
              </a:spcBef>
              <a:spcAft>
                <a:spcPts val="0"/>
              </a:spcAft>
              <a:buClr>
                <a:srgbClr val="602320"/>
              </a:buClr>
              <a:buFont typeface="Wingdings" panose="05000000000000000000" pitchFamily="2" charset="2"/>
              <a:buChar char="ü"/>
              <a:tabLst>
                <a:tab pos="449263" algn="l"/>
              </a:tabLst>
              <a:defRPr/>
            </a:pPr>
            <a:r>
              <a:rPr lang="he-IL" dirty="0" smtClean="0">
                <a:solidFill>
                  <a:srgbClr val="602320"/>
                </a:solidFill>
              </a:rPr>
              <a:t>מכירת </a:t>
            </a:r>
            <a:r>
              <a:rPr lang="he-IL" dirty="0">
                <a:solidFill>
                  <a:srgbClr val="602320"/>
                </a:solidFill>
              </a:rPr>
              <a:t>נכס בלתי מוחשי </a:t>
            </a:r>
            <a:r>
              <a:rPr lang="he-IL" dirty="0" smtClean="0">
                <a:solidFill>
                  <a:srgbClr val="602320"/>
                </a:solidFill>
              </a:rPr>
              <a:t>בחו"ל </a:t>
            </a:r>
            <a:r>
              <a:rPr lang="he-IL" dirty="0">
                <a:solidFill>
                  <a:srgbClr val="602320"/>
                </a:solidFill>
              </a:rPr>
              <a:t>לתושב חוץ </a:t>
            </a:r>
            <a:r>
              <a:rPr lang="he-IL" dirty="0" smtClean="0">
                <a:solidFill>
                  <a:srgbClr val="602320"/>
                </a:solidFill>
              </a:rPr>
              <a:t>המורכב מתוכנה שפותחה </a:t>
            </a:r>
            <a:r>
              <a:rPr lang="he-IL" dirty="0">
                <a:solidFill>
                  <a:srgbClr val="602320"/>
                </a:solidFill>
              </a:rPr>
              <a:t>בישראל ו</a:t>
            </a:r>
            <a:r>
              <a:rPr lang="he-IL" dirty="0" smtClean="0">
                <a:solidFill>
                  <a:srgbClr val="602320"/>
                </a:solidFill>
              </a:rPr>
              <a:t>מותקן </a:t>
            </a:r>
            <a:r>
              <a:rPr lang="he-IL" dirty="0">
                <a:solidFill>
                  <a:srgbClr val="602320"/>
                </a:solidFill>
              </a:rPr>
              <a:t>במערכת </a:t>
            </a:r>
            <a:r>
              <a:rPr lang="he-IL" dirty="0" smtClean="0">
                <a:solidFill>
                  <a:srgbClr val="602320"/>
                </a:solidFill>
              </a:rPr>
              <a:t>שחלקיה האחרים מיוצרים בחו"ל. </a:t>
            </a:r>
          </a:p>
          <a:p>
            <a:pPr marL="843597" lvl="3" indent="-285750" algn="just">
              <a:spcBef>
                <a:spcPts val="600"/>
              </a:spcBef>
              <a:spcAft>
                <a:spcPts val="0"/>
              </a:spcAft>
              <a:buClr>
                <a:srgbClr val="602320"/>
              </a:buClr>
              <a:buFont typeface="Wingdings" panose="05000000000000000000" pitchFamily="2" charset="2"/>
              <a:buChar char="ü"/>
              <a:tabLst>
                <a:tab pos="449263" algn="l"/>
              </a:tabLst>
              <a:defRPr/>
            </a:pPr>
            <a:r>
              <a:rPr lang="he-IL" dirty="0" smtClean="0">
                <a:solidFill>
                  <a:srgbClr val="602320"/>
                </a:solidFill>
              </a:rPr>
              <a:t>רכיב </a:t>
            </a:r>
            <a:r>
              <a:rPr lang="he-IL" dirty="0">
                <a:solidFill>
                  <a:srgbClr val="602320"/>
                </a:solidFill>
              </a:rPr>
              <a:t>התוכנה במערכת מהווה מרכיב </a:t>
            </a:r>
            <a:r>
              <a:rPr lang="he-IL" u="sng" dirty="0" smtClean="0">
                <a:solidFill>
                  <a:srgbClr val="602320"/>
                </a:solidFill>
              </a:rPr>
              <a:t>עיקרי</a:t>
            </a:r>
            <a:r>
              <a:rPr lang="he-IL" dirty="0" smtClean="0">
                <a:solidFill>
                  <a:srgbClr val="602320"/>
                </a:solidFill>
              </a:rPr>
              <a:t> ובגין </a:t>
            </a:r>
            <a:r>
              <a:rPr lang="he-IL" dirty="0">
                <a:solidFill>
                  <a:srgbClr val="602320"/>
                </a:solidFill>
              </a:rPr>
              <a:t>פיתוחו מוציאה החברה את מרבית </a:t>
            </a:r>
            <a:r>
              <a:rPr lang="he-IL" dirty="0" smtClean="0">
                <a:solidFill>
                  <a:srgbClr val="602320"/>
                </a:solidFill>
              </a:rPr>
              <a:t>הוצאותיה. המערכת </a:t>
            </a:r>
            <a:r>
              <a:rPr lang="he-IL" dirty="0">
                <a:solidFill>
                  <a:srgbClr val="602320"/>
                </a:solidFill>
              </a:rPr>
              <a:t>נמכרת ללקוחות בחו"ל </a:t>
            </a:r>
            <a:r>
              <a:rPr lang="he-IL" dirty="0" smtClean="0">
                <a:solidFill>
                  <a:srgbClr val="602320"/>
                </a:solidFill>
              </a:rPr>
              <a:t>ובישראל</a:t>
            </a:r>
            <a:r>
              <a:rPr lang="he-IL" dirty="0">
                <a:solidFill>
                  <a:srgbClr val="602320"/>
                </a:solidFill>
              </a:rPr>
              <a:t>. בעת המכירה ללקוחות חו"ל, המערכת אינה מיובאת לארץ.</a:t>
            </a:r>
          </a:p>
          <a:p>
            <a:pPr marL="273050" lvl="1" indent="0" algn="just">
              <a:spcBef>
                <a:spcPts val="600"/>
              </a:spcBef>
              <a:spcAft>
                <a:spcPts val="0"/>
              </a:spcAft>
              <a:buClr>
                <a:srgbClr val="602320"/>
              </a:buClr>
              <a:buNone/>
              <a:tabLst>
                <a:tab pos="449263" algn="l"/>
              </a:tabLst>
              <a:defRPr/>
            </a:pPr>
            <a:r>
              <a:rPr lang="he-IL" b="1" dirty="0" smtClean="0">
                <a:solidFill>
                  <a:srgbClr val="602320"/>
                </a:solidFill>
              </a:rPr>
              <a:t>ההסדר:</a:t>
            </a:r>
          </a:p>
          <a:p>
            <a:pPr marL="843597" lvl="3" indent="-285750" algn="just">
              <a:spcBef>
                <a:spcPts val="600"/>
              </a:spcBef>
              <a:spcAft>
                <a:spcPts val="0"/>
              </a:spcAft>
              <a:buClr>
                <a:srgbClr val="602320"/>
              </a:buClr>
              <a:buFont typeface="Wingdings" panose="05000000000000000000" pitchFamily="2" charset="2"/>
              <a:buChar char="ü"/>
              <a:tabLst>
                <a:tab pos="449263" algn="l"/>
              </a:tabLst>
              <a:defRPr/>
            </a:pPr>
            <a:r>
              <a:rPr lang="he-IL" dirty="0" smtClean="0">
                <a:solidFill>
                  <a:srgbClr val="602320"/>
                </a:solidFill>
              </a:rPr>
              <a:t>היות ומרכיב התוכנה הינו רכיב עיקרי, מבחינה מהותית ומבחינת העלויות, הרכבת הרכיב בחו"ל ומסירתו ישירות ללקוח בחו"ל </a:t>
            </a:r>
            <a:r>
              <a:rPr lang="he-IL" u="sng" dirty="0" smtClean="0">
                <a:solidFill>
                  <a:srgbClr val="602320"/>
                </a:solidFill>
              </a:rPr>
              <a:t>מהווה מכירת נכס בלתי מוחשי לחו"ל</a:t>
            </a:r>
            <a:r>
              <a:rPr lang="he-IL" dirty="0" smtClean="0">
                <a:solidFill>
                  <a:srgbClr val="602320"/>
                </a:solidFill>
              </a:rPr>
              <a:t>.</a:t>
            </a:r>
          </a:p>
          <a:p>
            <a:pPr marL="843597" lvl="3" indent="-285750" algn="just">
              <a:spcBef>
                <a:spcPts val="600"/>
              </a:spcBef>
              <a:spcAft>
                <a:spcPts val="0"/>
              </a:spcAft>
              <a:buClr>
                <a:srgbClr val="602320"/>
              </a:buClr>
              <a:buFont typeface="Wingdings" panose="05000000000000000000" pitchFamily="2" charset="2"/>
              <a:buChar char="ü"/>
              <a:tabLst>
                <a:tab pos="449263" algn="l"/>
              </a:tabLst>
              <a:defRPr/>
            </a:pPr>
            <a:r>
              <a:rPr lang="he-IL" dirty="0" smtClean="0">
                <a:solidFill>
                  <a:srgbClr val="602320"/>
                </a:solidFill>
              </a:rPr>
              <a:t>בהתאם לאמור יוחל </a:t>
            </a:r>
            <a:r>
              <a:rPr lang="he-IL" dirty="0">
                <a:solidFill>
                  <a:srgbClr val="602320"/>
                </a:solidFill>
              </a:rPr>
              <a:t>מס בשיעור אפס מכוח סעיף 30(א)(2) והתרת מס התשומות בניכוי. </a:t>
            </a:r>
            <a:endParaRPr lang="he-IL" dirty="0" smtClean="0">
              <a:solidFill>
                <a:srgbClr val="602320"/>
              </a:solidFill>
            </a:endParaRPr>
          </a:p>
          <a:p>
            <a:pPr marL="285750" lvl="3" indent="-285750" algn="just">
              <a:spcBef>
                <a:spcPts val="600"/>
              </a:spcBef>
              <a:spcAft>
                <a:spcPts val="600"/>
              </a:spcAft>
              <a:buClr>
                <a:srgbClr val="602320"/>
              </a:buClr>
              <a:buFont typeface="Arial" panose="020B0604020202020204" pitchFamily="34" charset="0"/>
              <a:buChar char="•"/>
              <a:tabLst>
                <a:tab pos="449263" algn="l"/>
              </a:tabLst>
              <a:defRPr/>
            </a:pPr>
            <a:endParaRPr lang="he-IL" dirty="0" smtClean="0">
              <a:solidFill>
                <a:srgbClr val="602320"/>
              </a:solidFill>
            </a:endParaRPr>
          </a:p>
          <a:p>
            <a:pPr marL="285750" lvl="3" indent="-285750" algn="just">
              <a:spcBef>
                <a:spcPts val="600"/>
              </a:spcBef>
              <a:spcAft>
                <a:spcPts val="600"/>
              </a:spcAft>
              <a:buClr>
                <a:srgbClr val="602320"/>
              </a:buClr>
              <a:buFont typeface="Arial" panose="020B0604020202020204" pitchFamily="34" charset="0"/>
              <a:buChar char="•"/>
              <a:tabLst>
                <a:tab pos="449263" algn="l"/>
              </a:tabLst>
              <a:defRPr/>
            </a:pPr>
            <a:r>
              <a:rPr lang="he-IL" dirty="0" smtClean="0">
                <a:solidFill>
                  <a:srgbClr val="602320"/>
                </a:solidFill>
              </a:rPr>
              <a:t>החזרי </a:t>
            </a:r>
            <a:r>
              <a:rPr lang="he-IL" dirty="0">
                <a:solidFill>
                  <a:srgbClr val="602320"/>
                </a:solidFill>
              </a:rPr>
              <a:t>מע"מ באירופה – דרישת החזר מרשויות המס או רישום כעוסק אירופאי.</a:t>
            </a:r>
          </a:p>
          <a:p>
            <a:pPr marL="285750" indent="-285750" algn="just">
              <a:spcBef>
                <a:spcPts val="600"/>
              </a:spcBef>
              <a:spcAft>
                <a:spcPts val="600"/>
              </a:spcAft>
              <a:buClr>
                <a:srgbClr val="602320"/>
              </a:buClr>
              <a:buFont typeface="Arial" panose="020B0604020202020204" pitchFamily="34" charset="0"/>
              <a:buChar char="•"/>
              <a:tabLst>
                <a:tab pos="449263" algn="l"/>
              </a:tabLst>
              <a:defRPr/>
            </a:pPr>
            <a:r>
              <a:rPr lang="he-IL" sz="1600" dirty="0" smtClean="0">
                <a:solidFill>
                  <a:srgbClr val="602320"/>
                </a:solidFill>
              </a:rPr>
              <a:t>חבות </a:t>
            </a:r>
            <a:r>
              <a:rPr lang="he-IL" sz="1600" dirty="0">
                <a:solidFill>
                  <a:srgbClr val="602320"/>
                </a:solidFill>
              </a:rPr>
              <a:t>במכס באירופה – מנגנון ה- </a:t>
            </a:r>
            <a:r>
              <a:rPr lang="en-US" sz="1600" dirty="0">
                <a:solidFill>
                  <a:srgbClr val="602320"/>
                </a:solidFill>
              </a:rPr>
              <a:t>Inward </a:t>
            </a:r>
            <a:r>
              <a:rPr lang="en-US" sz="1600" dirty="0" smtClean="0">
                <a:solidFill>
                  <a:srgbClr val="602320"/>
                </a:solidFill>
              </a:rPr>
              <a:t>Processing</a:t>
            </a:r>
            <a:r>
              <a:rPr lang="he-IL" sz="1600" dirty="0" smtClean="0">
                <a:solidFill>
                  <a:srgbClr val="602320"/>
                </a:solidFill>
              </a:rPr>
              <a:t>.</a:t>
            </a:r>
            <a:endParaRPr lang="en-US" sz="1600" dirty="0">
              <a:solidFill>
                <a:srgbClr val="602320"/>
              </a:solidFill>
            </a:endParaRPr>
          </a:p>
          <a:p>
            <a:endParaRPr lang="he-IL" sz="1600" dirty="0"/>
          </a:p>
        </p:txBody>
      </p:sp>
      <p:sp>
        <p:nvSpPr>
          <p:cNvPr id="3" name="Title 2"/>
          <p:cNvSpPr>
            <a:spLocks noGrp="1"/>
          </p:cNvSpPr>
          <p:nvPr>
            <p:ph type="title"/>
          </p:nvPr>
        </p:nvSpPr>
        <p:spPr/>
        <p:txBody>
          <a:bodyPr/>
          <a:lstStyle/>
          <a:p>
            <a:r>
              <a:rPr lang="he-IL" sz="2100" kern="0" dirty="0">
                <a:solidFill>
                  <a:srgbClr val="A32020"/>
                </a:solidFill>
                <a:latin typeface="+mn-lt"/>
                <a:ea typeface="+mn-ea"/>
                <a:cs typeface="+mn-cs"/>
              </a:rPr>
              <a:t>ייצור ומכירה בחו"ל</a:t>
            </a:r>
            <a:r>
              <a:rPr lang="he-IL" dirty="0"/>
              <a:t/>
            </a:r>
            <a:br>
              <a:rPr lang="he-IL" dirty="0"/>
            </a:br>
            <a:endParaRPr lang="he-IL" dirty="0"/>
          </a:p>
        </p:txBody>
      </p:sp>
      <p:sp>
        <p:nvSpPr>
          <p:cNvPr id="4" name="Slide Number Placeholder 3"/>
          <p:cNvSpPr>
            <a:spLocks noGrp="1"/>
          </p:cNvSpPr>
          <p:nvPr>
            <p:ph type="sldNum" sz="quarter" idx="4"/>
          </p:nvPr>
        </p:nvSpPr>
        <p:spPr/>
        <p:txBody>
          <a:bodyPr/>
          <a:lstStyle/>
          <a:p>
            <a:pPr>
              <a:defRPr/>
            </a:pPr>
            <a:r>
              <a:rPr lang="he-IL" dirty="0" smtClean="0"/>
              <a:t>8</a:t>
            </a:r>
            <a:endParaRPr lang="en-GB" dirty="0"/>
          </a:p>
        </p:txBody>
      </p:sp>
    </p:spTree>
    <p:extLst>
      <p:ext uri="{BB962C8B-B14F-4D97-AF65-F5344CB8AC3E}">
        <p14:creationId xmlns:p14="http://schemas.microsoft.com/office/powerpoint/2010/main" val="3757655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quarter" idx="15"/>
          </p:nvPr>
        </p:nvSpPr>
        <p:spPr>
          <a:xfrm>
            <a:off x="552827" y="1374685"/>
            <a:ext cx="8077200" cy="5114655"/>
          </a:xfrm>
        </p:spPr>
        <p:txBody>
          <a:bodyPr>
            <a:noAutofit/>
          </a:bodyPr>
          <a:lstStyle/>
          <a:p>
            <a:pPr algn="just">
              <a:lnSpc>
                <a:spcPct val="90000"/>
              </a:lnSpc>
              <a:spcBef>
                <a:spcPts val="575"/>
              </a:spcBef>
              <a:spcAft>
                <a:spcPts val="1200"/>
              </a:spcAft>
              <a:buClrTx/>
              <a:buSzPct val="85000"/>
            </a:pPr>
            <a:r>
              <a:rPr lang="he-IL" altLang="he-IL" sz="1600" dirty="0">
                <a:solidFill>
                  <a:srgbClr val="602320"/>
                </a:solidFill>
              </a:rPr>
              <a:t>החוק המוצע נועד לאפשר גבייה יעילה של </a:t>
            </a:r>
            <a:r>
              <a:rPr lang="he-IL" altLang="he-IL" sz="1600" dirty="0">
                <a:solidFill>
                  <a:srgbClr val="602320"/>
                </a:solidFill>
              </a:rPr>
              <a:t>המס החל בשל </a:t>
            </a:r>
            <a:r>
              <a:rPr lang="he-IL" altLang="he-IL" sz="1600" dirty="0">
                <a:solidFill>
                  <a:srgbClr val="602320"/>
                </a:solidFill>
              </a:rPr>
              <a:t>רכישה של מוצרים ושירותים אלקטרונים, שרותי תקשורת ושידורי רדיו </a:t>
            </a:r>
            <a:r>
              <a:rPr lang="he-IL" altLang="he-IL" sz="1600" dirty="0">
                <a:solidFill>
                  <a:srgbClr val="602320"/>
                </a:solidFill>
              </a:rPr>
              <a:t>וטלוויזיה (להלן: "השירותים"), </a:t>
            </a:r>
            <a:r>
              <a:rPr lang="he-IL" altLang="he-IL" sz="1600" dirty="0">
                <a:solidFill>
                  <a:srgbClr val="602320"/>
                </a:solidFill>
              </a:rPr>
              <a:t>מספקים בינלאומיים אשר מושבם אינו בישראל.</a:t>
            </a:r>
          </a:p>
          <a:p>
            <a:pPr algn="just">
              <a:lnSpc>
                <a:spcPct val="90000"/>
              </a:lnSpc>
              <a:spcBef>
                <a:spcPts val="575"/>
              </a:spcBef>
              <a:spcAft>
                <a:spcPts val="1200"/>
              </a:spcAft>
              <a:buClrTx/>
              <a:buSzPct val="85000"/>
            </a:pPr>
            <a:r>
              <a:rPr lang="he-IL" altLang="he-IL" sz="1600" dirty="0">
                <a:solidFill>
                  <a:srgbClr val="602320"/>
                </a:solidFill>
              </a:rPr>
              <a:t>הקושי </a:t>
            </a:r>
            <a:r>
              <a:rPr lang="he-IL" altLang="he-IL" sz="1600" dirty="0">
                <a:solidFill>
                  <a:srgbClr val="602320"/>
                </a:solidFill>
              </a:rPr>
              <a:t>בגביית מסים בגין שירותים הניתנים על ידי ספקים אשר מיקומם אינו במדינת מושבם של צרכני השירותים, זוכה לדיון בינלאומי נרחב בשנים האחרונות. הצעדים המוצעים בתזכיר </a:t>
            </a:r>
            <a:r>
              <a:rPr lang="he-IL" altLang="he-IL" sz="1600" dirty="0">
                <a:solidFill>
                  <a:srgbClr val="602320"/>
                </a:solidFill>
              </a:rPr>
              <a:t>יושמו </a:t>
            </a:r>
            <a:r>
              <a:rPr lang="he-IL" altLang="he-IL" sz="1600" dirty="0">
                <a:solidFill>
                  <a:srgbClr val="602320"/>
                </a:solidFill>
              </a:rPr>
              <a:t>במדינות רבות ואף נכללו בהמלצות </a:t>
            </a:r>
            <a:r>
              <a:rPr lang="he-IL" altLang="he-IL" sz="1600" dirty="0">
                <a:solidFill>
                  <a:srgbClr val="602320"/>
                </a:solidFill>
              </a:rPr>
              <a:t>פרויקט </a:t>
            </a:r>
            <a:r>
              <a:rPr lang="en-US" altLang="he-IL" sz="1600" dirty="0">
                <a:solidFill>
                  <a:srgbClr val="602320"/>
                </a:solidFill>
              </a:rPr>
              <a:t>Base </a:t>
            </a:r>
            <a:r>
              <a:rPr lang="en-US" altLang="he-IL" sz="1600" dirty="0">
                <a:solidFill>
                  <a:srgbClr val="602320"/>
                </a:solidFill>
              </a:rPr>
              <a:t>Erosion and Profit </a:t>
            </a:r>
            <a:r>
              <a:rPr lang="en-US" altLang="he-IL" sz="1600" dirty="0">
                <a:solidFill>
                  <a:srgbClr val="602320"/>
                </a:solidFill>
              </a:rPr>
              <a:t>Shifting </a:t>
            </a:r>
            <a:r>
              <a:rPr lang="en-US" altLang="he-IL" sz="1600" dirty="0">
                <a:solidFill>
                  <a:srgbClr val="602320"/>
                </a:solidFill>
              </a:rPr>
              <a:t>(BEPS</a:t>
            </a:r>
            <a:r>
              <a:rPr lang="en-US" altLang="he-IL" sz="1600" dirty="0">
                <a:solidFill>
                  <a:srgbClr val="602320"/>
                </a:solidFill>
              </a:rPr>
              <a:t>)</a:t>
            </a:r>
            <a:r>
              <a:rPr lang="he-IL" altLang="he-IL" sz="1600" dirty="0">
                <a:solidFill>
                  <a:srgbClr val="602320"/>
                </a:solidFill>
              </a:rPr>
              <a:t> של </a:t>
            </a:r>
            <a:r>
              <a:rPr lang="he-IL" altLang="he-IL" sz="1600" dirty="0">
                <a:solidFill>
                  <a:srgbClr val="602320"/>
                </a:solidFill>
              </a:rPr>
              <a:t>ארגון </a:t>
            </a:r>
            <a:r>
              <a:rPr lang="he-IL" altLang="he-IL" sz="1600" dirty="0">
                <a:solidFill>
                  <a:srgbClr val="602320"/>
                </a:solidFill>
              </a:rPr>
              <a:t>ה-</a:t>
            </a:r>
            <a:r>
              <a:rPr lang="en-US" altLang="he-IL" sz="1600" dirty="0">
                <a:solidFill>
                  <a:srgbClr val="602320"/>
                </a:solidFill>
              </a:rPr>
              <a:t>OECD</a:t>
            </a:r>
            <a:r>
              <a:rPr lang="he-IL" altLang="he-IL" sz="1600" dirty="0">
                <a:solidFill>
                  <a:srgbClr val="602320"/>
                </a:solidFill>
              </a:rPr>
              <a:t> אשר </a:t>
            </a:r>
            <a:r>
              <a:rPr lang="he-IL" altLang="he-IL" sz="1600" dirty="0">
                <a:solidFill>
                  <a:srgbClr val="602320"/>
                </a:solidFill>
              </a:rPr>
              <a:t>פורסמו בחודש אוקטובר 2015</a:t>
            </a:r>
            <a:r>
              <a:rPr lang="he-IL" altLang="he-IL" sz="1600" dirty="0">
                <a:solidFill>
                  <a:srgbClr val="602320"/>
                </a:solidFill>
              </a:rPr>
              <a:t>.</a:t>
            </a:r>
            <a:endParaRPr lang="en-US" altLang="he-IL" sz="1600" dirty="0">
              <a:solidFill>
                <a:srgbClr val="602320"/>
              </a:solidFill>
            </a:endParaRPr>
          </a:p>
          <a:p>
            <a:pPr algn="just">
              <a:lnSpc>
                <a:spcPct val="90000"/>
              </a:lnSpc>
              <a:spcBef>
                <a:spcPts val="575"/>
              </a:spcBef>
              <a:spcAft>
                <a:spcPts val="1200"/>
              </a:spcAft>
              <a:buClrTx/>
              <a:buSzPct val="85000"/>
            </a:pPr>
            <a:r>
              <a:rPr lang="he-IL" altLang="he-IL" sz="1600" dirty="0">
                <a:solidFill>
                  <a:srgbClr val="602320"/>
                </a:solidFill>
              </a:rPr>
              <a:t>מוצע </a:t>
            </a:r>
            <a:r>
              <a:rPr lang="he-IL" altLang="he-IL" sz="1600" dirty="0">
                <a:solidFill>
                  <a:srgbClr val="602320"/>
                </a:solidFill>
              </a:rPr>
              <a:t>לחייב חברות בינלאומיות </a:t>
            </a:r>
            <a:r>
              <a:rPr lang="he-IL" altLang="he-IL" sz="1600" dirty="0">
                <a:solidFill>
                  <a:srgbClr val="602320"/>
                </a:solidFill>
              </a:rPr>
              <a:t>המספקות את השירותים ברישום </a:t>
            </a:r>
            <a:r>
              <a:rPr lang="he-IL" altLang="he-IL" sz="1600" dirty="0">
                <a:solidFill>
                  <a:srgbClr val="602320"/>
                </a:solidFill>
              </a:rPr>
              <a:t>בישראל ובתשלום מע"מ  למדינה.</a:t>
            </a:r>
          </a:p>
          <a:p>
            <a:pPr>
              <a:lnSpc>
                <a:spcPct val="90000"/>
              </a:lnSpc>
              <a:spcBef>
                <a:spcPts val="600"/>
              </a:spcBef>
              <a:spcAft>
                <a:spcPts val="600"/>
              </a:spcAft>
              <a:buClrTx/>
              <a:buSzPct val="85000"/>
            </a:pPr>
            <a:r>
              <a:rPr lang="he-IL" altLang="he-IL" sz="1600" dirty="0">
                <a:solidFill>
                  <a:srgbClr val="602320"/>
                </a:solidFill>
              </a:rPr>
              <a:t>התיקונים המרכזיים בחוק:</a:t>
            </a:r>
          </a:p>
          <a:p>
            <a:pPr lvl="1" algn="just">
              <a:lnSpc>
                <a:spcPct val="90000"/>
              </a:lnSpc>
              <a:spcBef>
                <a:spcPts val="600"/>
              </a:spcBef>
              <a:spcAft>
                <a:spcPts val="600"/>
              </a:spcAft>
              <a:buClrTx/>
              <a:buSzPct val="85000"/>
              <a:buFont typeface="Wingdings" panose="05000000000000000000" pitchFamily="2" charset="2"/>
              <a:buChar char="ü"/>
            </a:pPr>
            <a:r>
              <a:rPr lang="he-IL" altLang="he-IL" dirty="0">
                <a:solidFill>
                  <a:srgbClr val="602320"/>
                </a:solidFill>
              </a:rPr>
              <a:t>בגין </a:t>
            </a:r>
            <a:r>
              <a:rPr lang="he-IL" altLang="he-IL" dirty="0">
                <a:solidFill>
                  <a:srgbClr val="602320"/>
                </a:solidFill>
              </a:rPr>
              <a:t>אספקת </a:t>
            </a:r>
            <a:r>
              <a:rPr lang="he-IL" altLang="he-IL" dirty="0">
                <a:solidFill>
                  <a:srgbClr val="602320"/>
                </a:solidFill>
              </a:rPr>
              <a:t>השירותים לתושב </a:t>
            </a:r>
            <a:r>
              <a:rPr lang="he-IL" altLang="he-IL" dirty="0">
                <a:solidFill>
                  <a:srgbClr val="602320"/>
                </a:solidFill>
              </a:rPr>
              <a:t>ישראל מאת תושב חוץ, יהיה החייב בתשלום המס – נותן </a:t>
            </a:r>
            <a:r>
              <a:rPr lang="he-IL" altLang="he-IL" dirty="0">
                <a:solidFill>
                  <a:srgbClr val="602320"/>
                </a:solidFill>
              </a:rPr>
              <a:t>השירות.</a:t>
            </a:r>
          </a:p>
          <a:p>
            <a:pPr lvl="1" algn="just">
              <a:lnSpc>
                <a:spcPct val="90000"/>
              </a:lnSpc>
              <a:spcBef>
                <a:spcPts val="600"/>
              </a:spcBef>
              <a:spcAft>
                <a:spcPts val="600"/>
              </a:spcAft>
              <a:buClrTx/>
              <a:buSzPct val="85000"/>
              <a:buFont typeface="Wingdings" panose="05000000000000000000" pitchFamily="2" charset="2"/>
              <a:buChar char="ü"/>
            </a:pPr>
            <a:r>
              <a:rPr lang="he-IL" altLang="he-IL" dirty="0">
                <a:solidFill>
                  <a:srgbClr val="602320"/>
                </a:solidFill>
              </a:rPr>
              <a:t>תיקון סעיף </a:t>
            </a:r>
            <a:r>
              <a:rPr lang="he-IL" altLang="he-IL" dirty="0">
                <a:solidFill>
                  <a:srgbClr val="602320"/>
                </a:solidFill>
              </a:rPr>
              <a:t>30(א)(7) </a:t>
            </a:r>
            <a:r>
              <a:rPr lang="he-IL" altLang="he-IL" dirty="0">
                <a:solidFill>
                  <a:srgbClr val="602320"/>
                </a:solidFill>
              </a:rPr>
              <a:t>לחוק: עוסק </a:t>
            </a:r>
            <a:r>
              <a:rPr lang="he-IL" altLang="he-IL" dirty="0">
                <a:solidFill>
                  <a:srgbClr val="602320"/>
                </a:solidFill>
              </a:rPr>
              <a:t>ישראלי </a:t>
            </a:r>
            <a:r>
              <a:rPr lang="he-IL" altLang="he-IL" dirty="0">
                <a:solidFill>
                  <a:srgbClr val="602320"/>
                </a:solidFill>
              </a:rPr>
              <a:t>המספק את השירותים לתושב ישראל יהא </a:t>
            </a:r>
            <a:r>
              <a:rPr lang="he-IL" altLang="he-IL" dirty="0">
                <a:solidFill>
                  <a:srgbClr val="602320"/>
                </a:solidFill>
              </a:rPr>
              <a:t>חייב </a:t>
            </a:r>
            <a:r>
              <a:rPr lang="he-IL" altLang="he-IL" dirty="0">
                <a:solidFill>
                  <a:srgbClr val="602320"/>
                </a:solidFill>
              </a:rPr>
              <a:t>במס מלא </a:t>
            </a:r>
            <a:r>
              <a:rPr lang="he-IL" altLang="he-IL" dirty="0">
                <a:solidFill>
                  <a:srgbClr val="602320"/>
                </a:solidFill>
              </a:rPr>
              <a:t>גם אם השירות ניתן </a:t>
            </a:r>
            <a:r>
              <a:rPr lang="he-IL" altLang="he-IL" dirty="0">
                <a:solidFill>
                  <a:srgbClr val="602320"/>
                </a:solidFill>
              </a:rPr>
              <a:t>מחוץ לישראל.</a:t>
            </a:r>
          </a:p>
          <a:p>
            <a:pPr lvl="1" algn="just">
              <a:lnSpc>
                <a:spcPct val="90000"/>
              </a:lnSpc>
              <a:spcBef>
                <a:spcPts val="600"/>
              </a:spcBef>
              <a:spcAft>
                <a:spcPts val="600"/>
              </a:spcAft>
              <a:buClrTx/>
              <a:buSzPct val="85000"/>
              <a:buFont typeface="Wingdings" panose="05000000000000000000" pitchFamily="2" charset="2"/>
              <a:buChar char="ü"/>
            </a:pPr>
            <a:r>
              <a:rPr lang="he-IL" altLang="he-IL" dirty="0">
                <a:solidFill>
                  <a:srgbClr val="602320"/>
                </a:solidFill>
              </a:rPr>
              <a:t>תושב חוץ המספק שירות דיגיטאלי או מפעיל חנות מקוונת שבאמצעותה ניתן שירות דיגיטאלי יהא חייב ברישום בישראל.</a:t>
            </a:r>
          </a:p>
          <a:p>
            <a:pPr lvl="1" algn="just">
              <a:lnSpc>
                <a:spcPct val="90000"/>
              </a:lnSpc>
              <a:spcBef>
                <a:spcPts val="600"/>
              </a:spcBef>
              <a:spcAft>
                <a:spcPts val="600"/>
              </a:spcAft>
              <a:buClrTx/>
              <a:buSzPct val="85000"/>
              <a:buFont typeface="Wingdings" panose="05000000000000000000" pitchFamily="2" charset="2"/>
              <a:buChar char="ü"/>
            </a:pPr>
            <a:r>
              <a:rPr lang="he-IL" altLang="he-IL" dirty="0">
                <a:solidFill>
                  <a:srgbClr val="602320"/>
                </a:solidFill>
              </a:rPr>
              <a:t>חייב ברישום ישמור נתונים אודות עסקאותיו החייבות בדיווח לתקופה של 10 שנים </a:t>
            </a:r>
            <a:r>
              <a:rPr lang="he-IL" altLang="he-IL" dirty="0">
                <a:solidFill>
                  <a:srgbClr val="602320"/>
                </a:solidFill>
              </a:rPr>
              <a:t>לפחות.</a:t>
            </a:r>
          </a:p>
          <a:p>
            <a:pPr marL="265113" lvl="1" indent="0" algn="just">
              <a:lnSpc>
                <a:spcPct val="90000"/>
              </a:lnSpc>
              <a:spcBef>
                <a:spcPts val="600"/>
              </a:spcBef>
              <a:spcAft>
                <a:spcPts val="600"/>
              </a:spcAft>
              <a:buClrTx/>
              <a:buSzPct val="85000"/>
              <a:buNone/>
            </a:pPr>
            <a:r>
              <a:rPr lang="he-IL" altLang="he-IL" dirty="0" smtClean="0">
                <a:latin typeface="David" pitchFamily="34" charset="-79"/>
                <a:cs typeface="David" pitchFamily="34" charset="-79"/>
              </a:rPr>
              <a:t> </a:t>
            </a:r>
          </a:p>
          <a:p>
            <a:pPr lvl="1" algn="just">
              <a:lnSpc>
                <a:spcPct val="90000"/>
              </a:lnSpc>
              <a:spcBef>
                <a:spcPts val="600"/>
              </a:spcBef>
              <a:spcAft>
                <a:spcPts val="600"/>
              </a:spcAft>
              <a:buClrTx/>
              <a:buSzPct val="85000"/>
              <a:buFont typeface="Wingdings" panose="05000000000000000000" pitchFamily="2" charset="2"/>
              <a:buChar char="ü"/>
            </a:pPr>
            <a:endParaRPr lang="he-IL" altLang="he-IL" dirty="0">
              <a:latin typeface="David" pitchFamily="34" charset="-79"/>
              <a:cs typeface="David" pitchFamily="34" charset="-79"/>
            </a:endParaRPr>
          </a:p>
          <a:p>
            <a:pPr marL="265113" lvl="1" indent="0" algn="just" defTabSz="755650">
              <a:lnSpc>
                <a:spcPct val="90000"/>
              </a:lnSpc>
              <a:spcAft>
                <a:spcPts val="0"/>
              </a:spcAft>
              <a:buClrTx/>
              <a:buSzPct val="85000"/>
              <a:buNone/>
            </a:pPr>
            <a:r>
              <a:rPr lang="en-US" altLang="he-IL" dirty="0" smtClean="0">
                <a:latin typeface="David" pitchFamily="34" charset="-79"/>
                <a:cs typeface="David" pitchFamily="34" charset="-79"/>
              </a:rPr>
              <a:t/>
            </a:r>
            <a:br>
              <a:rPr lang="en-US" altLang="he-IL" dirty="0" smtClean="0">
                <a:latin typeface="David" pitchFamily="34" charset="-79"/>
                <a:cs typeface="David" pitchFamily="34" charset="-79"/>
              </a:rPr>
            </a:br>
            <a:endParaRPr lang="he-IL" altLang="he-IL" dirty="0">
              <a:latin typeface="David" pitchFamily="34" charset="-79"/>
              <a:cs typeface="David" pitchFamily="34" charset="-79"/>
            </a:endParaRPr>
          </a:p>
          <a:p>
            <a:pPr marL="0" indent="0" algn="just">
              <a:lnSpc>
                <a:spcPct val="90000"/>
              </a:lnSpc>
              <a:spcBef>
                <a:spcPts val="575"/>
              </a:spcBef>
              <a:spcAft>
                <a:spcPts val="1200"/>
              </a:spcAft>
              <a:buClr>
                <a:schemeClr val="accent1"/>
              </a:buClr>
              <a:buSzPct val="85000"/>
              <a:buNone/>
            </a:pPr>
            <a:endParaRPr lang="he-IL" altLang="he-IL" sz="400" b="1" dirty="0" smtClean="0">
              <a:latin typeface="David" pitchFamily="34" charset="-79"/>
              <a:cs typeface="David" pitchFamily="34" charset="-79"/>
            </a:endParaRPr>
          </a:p>
        </p:txBody>
      </p:sp>
      <p:sp>
        <p:nvSpPr>
          <p:cNvPr id="3" name="Title 2"/>
          <p:cNvSpPr>
            <a:spLocks noGrp="1"/>
          </p:cNvSpPr>
          <p:nvPr>
            <p:ph type="title"/>
          </p:nvPr>
        </p:nvSpPr>
        <p:spPr>
          <a:xfrm>
            <a:off x="533400" y="683694"/>
            <a:ext cx="8077201" cy="450051"/>
          </a:xfrm>
        </p:spPr>
        <p:txBody>
          <a:bodyPr>
            <a:noAutofit/>
          </a:bodyPr>
          <a:lstStyle/>
          <a:p>
            <a:r>
              <a:rPr lang="he-IL" sz="2400" dirty="0"/>
              <a:t>תזכיר חוק מס ערך מוסף (תיקון מס'), התשע"ו-2016</a:t>
            </a:r>
            <a:endParaRPr lang="en-US" sz="2500" dirty="0">
              <a:cs typeface="David" pitchFamily="2" charset="-79"/>
            </a:endParaRPr>
          </a:p>
        </p:txBody>
      </p:sp>
      <p:sp>
        <p:nvSpPr>
          <p:cNvPr id="5" name="Slide Number Placeholder 4"/>
          <p:cNvSpPr>
            <a:spLocks noGrp="1"/>
          </p:cNvSpPr>
          <p:nvPr>
            <p:ph type="sldNum" sz="quarter" idx="4"/>
          </p:nvPr>
        </p:nvSpPr>
        <p:spPr>
          <a:xfrm>
            <a:off x="7086600" y="6477000"/>
            <a:ext cx="1527048" cy="152400"/>
          </a:xfrm>
        </p:spPr>
        <p:txBody>
          <a:bodyPr/>
          <a:lstStyle/>
          <a:p>
            <a:fld id="{9EBD5762-3BDC-484D-9503-7EA6D5A9A8CE}" type="slidenum">
              <a:rPr lang="he-IL" smtClean="0"/>
              <a:pPr/>
              <a:t>9</a:t>
            </a:fld>
            <a:endParaRPr lang="he-IL" dirty="0"/>
          </a:p>
        </p:txBody>
      </p:sp>
      <p:sp>
        <p:nvSpPr>
          <p:cNvPr id="9" name="Slide Number Placeholder 5"/>
          <p:cNvSpPr txBox="1">
            <a:spLocks/>
          </p:cNvSpPr>
          <p:nvPr/>
        </p:nvSpPr>
        <p:spPr>
          <a:xfrm>
            <a:off x="7086600" y="6477000"/>
            <a:ext cx="1527175" cy="152400"/>
          </a:xfrm>
          <a:prstGeom prst="rect">
            <a:avLst/>
          </a:prstGeom>
        </p:spPr>
        <p:txBody>
          <a:bodyPr lIns="0" tIns="0" rIns="0" bIns="0" anchor="t" anchorCtr="0">
            <a:noAutofit/>
          </a:bodyPr>
          <a:lstStyle>
            <a:lvl1pPr algn="r">
              <a:defRPr sz="1000">
                <a:solidFill>
                  <a:schemeClr val="tx1"/>
                </a:solidFill>
                <a:latin typeface="Arial" pitchFamily="34" charset="0"/>
                <a:cs typeface="Arial" pitchFamily="34" charset="0"/>
              </a:defRPr>
            </a:lvl1pPr>
          </a:lstStyle>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GB" sz="100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Tree>
    <p:custDataLst>
      <p:tags r:id="rId1"/>
    </p:custDataLst>
    <p:extLst>
      <p:ext uri="{BB962C8B-B14F-4D97-AF65-F5344CB8AC3E}">
        <p14:creationId xmlns:p14="http://schemas.microsoft.com/office/powerpoint/2010/main" val="3401208603"/>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VBSCHEMEID" val="10110008"/>
  <p:tag name="VBSTYLEID" val="10110002"/>
  <p:tag name="VBKEEPTEMPLATE" val="0"/>
  <p:tag name="VBMOOD" val="1"/>
  <p:tag name="VBPRESENTATIONTRANSITION" val="ppEffectFadeSmoothly"/>
</p:tagLst>
</file>

<file path=ppt/tags/tag2.xml><?xml version="1.0" encoding="utf-8"?>
<p:tagLst xmlns:a="http://schemas.openxmlformats.org/drawingml/2006/main" xmlns:r="http://schemas.openxmlformats.org/officeDocument/2006/relationships" xmlns:p="http://schemas.openxmlformats.org/presentationml/2006/main">
  <p:tag name="VBLAYOUTID" val="1102026"/>
  <p:tag name="VBANIMATE" val="1"/>
</p:tagLst>
</file>

<file path=ppt/tags/tag3.xml><?xml version="1.0" encoding="utf-8"?>
<p:tagLst xmlns:a="http://schemas.openxmlformats.org/drawingml/2006/main" xmlns:r="http://schemas.openxmlformats.org/officeDocument/2006/relationships" xmlns:p="http://schemas.openxmlformats.org/presentationml/2006/main">
  <p:tag name="VBLAYOUTID" val="1102026"/>
  <p:tag name="VBANIMATE" val="1"/>
</p:tagLst>
</file>

<file path=ppt/tags/tag4.xml><?xml version="1.0" encoding="utf-8"?>
<p:tagLst xmlns:a="http://schemas.openxmlformats.org/drawingml/2006/main" xmlns:r="http://schemas.openxmlformats.org/officeDocument/2006/relationships" xmlns:p="http://schemas.openxmlformats.org/presentationml/2006/main">
  <p:tag name="VBLAYOUTID" val="1102026"/>
  <p:tag name="VBANIMATE" val="1"/>
</p:tagLst>
</file>

<file path=ppt/tags/tag5.xml><?xml version="1.0" encoding="utf-8"?>
<p:tagLst xmlns:a="http://schemas.openxmlformats.org/drawingml/2006/main" xmlns:r="http://schemas.openxmlformats.org/officeDocument/2006/relationships" xmlns:p="http://schemas.openxmlformats.org/presentationml/2006/main">
  <p:tag name="VBLAYOUTID" val="1102026"/>
  <p:tag name="VBANIMATE" val="1"/>
</p:tagLst>
</file>

<file path=ppt/tags/tag6.xml><?xml version="1.0" encoding="utf-8"?>
<p:tagLst xmlns:a="http://schemas.openxmlformats.org/drawingml/2006/main" xmlns:r="http://schemas.openxmlformats.org/officeDocument/2006/relationships" xmlns:p="http://schemas.openxmlformats.org/presentationml/2006/main">
  <p:tag name="VBLAYOUTID" val="1102026"/>
  <p:tag name="VBANIMATE" val="1"/>
</p:tagLst>
</file>

<file path=ppt/tags/tag7.xml><?xml version="1.0" encoding="utf-8"?>
<p:tagLst xmlns:a="http://schemas.openxmlformats.org/drawingml/2006/main" xmlns:r="http://schemas.openxmlformats.org/officeDocument/2006/relationships" xmlns:p="http://schemas.openxmlformats.org/presentationml/2006/main">
  <p:tag name="VBLAYOUTID" val="1102026"/>
  <p:tag name="VBANIMATE" val="1"/>
</p:tagLst>
</file>

<file path=ppt/theme/theme1.xml><?xml version="1.0" encoding="utf-8"?>
<a:theme xmlns:a="http://schemas.openxmlformats.org/drawingml/2006/main" name="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0.xml><?xml version="1.0" encoding="utf-8"?>
<a:theme xmlns:a="http://schemas.openxmlformats.org/drawingml/2006/main" name="PwC Presentation Burgu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2_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4.xml><?xml version="1.0" encoding="utf-8"?>
<a:theme xmlns:a="http://schemas.openxmlformats.org/drawingml/2006/main" name="3_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5.xml><?xml version="1.0" encoding="utf-8"?>
<a:theme xmlns:a="http://schemas.openxmlformats.org/drawingml/2006/main" name="4_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6.xml><?xml version="1.0" encoding="utf-8"?>
<a:theme xmlns:a="http://schemas.openxmlformats.org/drawingml/2006/main" name="5_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7.xml><?xml version="1.0" encoding="utf-8"?>
<a:theme xmlns:a="http://schemas.openxmlformats.org/drawingml/2006/main" name="6_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8.xml><?xml version="1.0" encoding="utf-8"?>
<a:theme xmlns:a="http://schemas.openxmlformats.org/drawingml/2006/main" name="7_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9.xml><?xml version="1.0" encoding="utf-8"?>
<a:theme xmlns:a="http://schemas.openxmlformats.org/drawingml/2006/main" name="8_PWC-Heb_Burgandy">
  <a:themeElements>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אזרחי">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Override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0.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19.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0.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29.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0.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39.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0.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49.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0.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59.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0.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4.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5.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6.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69.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7.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70.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71.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72.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73.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74.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themeOverride>
</file>

<file path=ppt/theme/themeOverride75.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themeOverride>
</file>

<file path=ppt/theme/themeOverride76.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themeOverride>
</file>

<file path=ppt/theme/themeOverride8.xml><?xml version="1.0" encoding="utf-8"?>
<a:themeOverride xmlns:a="http://schemas.openxmlformats.org/drawingml/2006/main">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themeOverride>
</file>

<file path=ppt/theme/themeOverride9.xml><?xml version="1.0" encoding="utf-8"?>
<a:themeOverride xmlns:a="http://schemas.openxmlformats.org/drawingml/2006/main">
  <a:clrScheme name="PwC Burgundy">
    <a:dk1>
      <a:srgbClr val="000000"/>
    </a:dk1>
    <a:lt1>
      <a:srgbClr val="FFFFFF"/>
    </a:lt1>
    <a:dk2>
      <a:srgbClr val="A32020"/>
    </a:dk2>
    <a:lt2>
      <a:srgbClr val="FFFFFF"/>
    </a:lt2>
    <a:accent1>
      <a:srgbClr val="A32020"/>
    </a:accent1>
    <a:accent2>
      <a:srgbClr val="E0301E"/>
    </a:accent2>
    <a:accent3>
      <a:srgbClr val="602320"/>
    </a:accent3>
    <a:accent4>
      <a:srgbClr val="DB536A"/>
    </a:accent4>
    <a:accent5>
      <a:srgbClr val="DC6900"/>
    </a:accent5>
    <a:accent6>
      <a:srgbClr val="FFB600"/>
    </a:accent6>
    <a:hlink>
      <a:srgbClr val="A32020"/>
    </a:hlink>
    <a:folHlink>
      <a:srgbClr val="A32020"/>
    </a:folHlink>
  </a:clrScheme>
</a:themeOverride>
</file>

<file path=docProps/app.xml><?xml version="1.0" encoding="utf-8"?>
<Properties xmlns="http://schemas.openxmlformats.org/officeDocument/2006/extended-properties" xmlns:vt="http://schemas.openxmlformats.org/officeDocument/2006/docPropsVTypes">
  <Template/>
  <TotalTime>19879</TotalTime>
  <Words>1243</Words>
  <Application>Microsoft Office PowerPoint</Application>
  <PresentationFormat>On-screen Show (4:3)</PresentationFormat>
  <Paragraphs>114</Paragraphs>
  <Slides>11</Slides>
  <Notes>7</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11</vt:i4>
      </vt:variant>
    </vt:vector>
  </HeadingPairs>
  <TitlesOfParts>
    <vt:vector size="29" baseType="lpstr">
      <vt:lpstr>Georgia</vt:lpstr>
      <vt:lpstr>Century Gothic</vt:lpstr>
      <vt:lpstr>Arial</vt:lpstr>
      <vt:lpstr>Wingdings</vt:lpstr>
      <vt:lpstr>Calibri</vt:lpstr>
      <vt:lpstr>Gisha</vt:lpstr>
      <vt:lpstr>David</vt:lpstr>
      <vt:lpstr>Book Antiqua</vt:lpstr>
      <vt:lpstr>PWC-Heb_Burgandy</vt:lpstr>
      <vt:lpstr>1_PWC-Heb_Burgandy</vt:lpstr>
      <vt:lpstr>2_PWC-Heb_Burgandy</vt:lpstr>
      <vt:lpstr>3_PWC-Heb_Burgandy</vt:lpstr>
      <vt:lpstr>4_PWC-Heb_Burgandy</vt:lpstr>
      <vt:lpstr>5_PWC-Heb_Burgandy</vt:lpstr>
      <vt:lpstr>6_PWC-Heb_Burgandy</vt:lpstr>
      <vt:lpstr>7_PWC-Heb_Burgandy</vt:lpstr>
      <vt:lpstr>8_PWC-Heb_Burgandy</vt:lpstr>
      <vt:lpstr>PwC Presentation Burgundy</vt:lpstr>
      <vt:lpstr>PowerPoint Presentation</vt:lpstr>
      <vt:lpstr>תוכן העניינים</vt:lpstr>
      <vt:lpstr>סעיף 30(א)(5) לחוק מע"מ – מתן שירות לתושב חוץ</vt:lpstr>
      <vt:lpstr>מס בשיעור אפס</vt:lpstr>
      <vt:lpstr>חבות במע"מ על מתן שירותים משפטיים בנוגע לתביעה המתנהלת בחו"ל</vt:lpstr>
      <vt:lpstr>יבוא שירותים ונכסים בלתי מוחשיים</vt:lpstr>
      <vt:lpstr>השפעת התאמות מחירי העברה- מע"מ ומכס </vt:lpstr>
      <vt:lpstr>ייצור ומכירה בחו"ל </vt:lpstr>
      <vt:lpstr>תזכיר חוק מס ערך מוסף (תיקון מס'), התשע"ו-2016</vt:lpstr>
      <vt:lpstr>תזכיר חוק מס ערך מוסף (תיקון מס'), התשע"ו-2016</vt:lpstr>
      <vt:lpstr>PowerPoint Presentation</vt:lpstr>
    </vt:vector>
  </TitlesOfParts>
  <Company>PwC Israel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hamutalb</dc:creator>
  <cp:lastModifiedBy>Shiri Itzhakov</cp:lastModifiedBy>
  <cp:revision>399</cp:revision>
  <cp:lastPrinted>2016-03-31T13:00:43Z</cp:lastPrinted>
  <dcterms:created xsi:type="dcterms:W3CDTF">2012-09-09T05:32:20Z</dcterms:created>
  <dcterms:modified xsi:type="dcterms:W3CDTF">2016-04-03T18:55:31Z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B template version">
    <vt:lpwstr>6</vt:lpwstr>
  </property>
  <property fmtid="{D5CDD505-2E9C-101B-9397-08002B2CF9AE}" pid="3" name="TB template type">
    <vt:lpwstr>Onscreen</vt:lpwstr>
  </property>
  <property fmtid="{D5CDD505-2E9C-101B-9397-08002B2CF9AE}" pid="4" name="Template created by">
    <vt:lpwstr>PwC</vt:lpwstr>
  </property>
  <property fmtid="{D5CDD505-2E9C-101B-9397-08002B2CF9AE}" pid="5" name="Template version">
    <vt:lpwstr>5</vt:lpwstr>
  </property>
</Properties>
</file>