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19"/>
  </p:notesMasterIdLst>
  <p:handoutMasterIdLst>
    <p:handoutMasterId r:id="rId20"/>
  </p:handoutMasterIdLst>
  <p:sldIdLst>
    <p:sldId id="258" r:id="rId5"/>
    <p:sldId id="304" r:id="rId6"/>
    <p:sldId id="293" r:id="rId7"/>
    <p:sldId id="295" r:id="rId8"/>
    <p:sldId id="296" r:id="rId9"/>
    <p:sldId id="297" r:id="rId10"/>
    <p:sldId id="294" r:id="rId11"/>
    <p:sldId id="298" r:id="rId12"/>
    <p:sldId id="299" r:id="rId13"/>
    <p:sldId id="300" r:id="rId14"/>
    <p:sldId id="301" r:id="rId15"/>
    <p:sldId id="302" r:id="rId16"/>
    <p:sldId id="303" r:id="rId17"/>
    <p:sldId id="270" r:id="rId18"/>
  </p:sldIdLst>
  <p:sldSz cx="12192000" cy="6858000"/>
  <p:notesSz cx="6799263" cy="9875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63" autoAdjust="0"/>
  </p:normalViewPr>
  <p:slideViewPr>
    <p:cSldViewPr snapToGrid="0">
      <p:cViewPr varScale="1">
        <p:scale>
          <a:sx n="83" d="100"/>
          <a:sy n="83" d="100"/>
        </p:scale>
        <p:origin x="6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5507"/>
          </a:xfrm>
          <a:prstGeom prst="rect">
            <a:avLst/>
          </a:prstGeom>
        </p:spPr>
        <p:txBody>
          <a:bodyPr vert="horz" lIns="91440" tIns="45720" rIns="91440" bIns="45720" rtlCol="0"/>
          <a:lstStyle>
            <a:lvl1pPr algn="l">
              <a:defRPr sz="1200"/>
            </a:lvl1pPr>
          </a:lstStyle>
          <a:p>
            <a:endParaRPr lang="he-IL"/>
          </a:p>
        </p:txBody>
      </p:sp>
      <p:sp>
        <p:nvSpPr>
          <p:cNvPr id="3" name="Date Placeholder 2"/>
          <p:cNvSpPr>
            <a:spLocks noGrp="1"/>
          </p:cNvSpPr>
          <p:nvPr>
            <p:ph type="dt" sz="quarter" idx="1"/>
          </p:nvPr>
        </p:nvSpPr>
        <p:spPr>
          <a:xfrm>
            <a:off x="3851342" y="0"/>
            <a:ext cx="2946347" cy="495507"/>
          </a:xfrm>
          <a:prstGeom prst="rect">
            <a:avLst/>
          </a:prstGeom>
        </p:spPr>
        <p:txBody>
          <a:bodyPr vert="horz" lIns="91440" tIns="45720" rIns="91440" bIns="45720" rtlCol="0"/>
          <a:lstStyle>
            <a:lvl1pPr algn="r">
              <a:defRPr sz="1200"/>
            </a:lvl1pPr>
          </a:lstStyle>
          <a:p>
            <a:fld id="{7B4C18F1-C370-4770-8824-3B224A1D6F93}" type="datetime8">
              <a:rPr lang="he-IL" smtClean="0"/>
              <a:t>14 יוני 16</a:t>
            </a:fld>
            <a:endParaRPr lang="he-IL"/>
          </a:p>
        </p:txBody>
      </p:sp>
      <p:sp>
        <p:nvSpPr>
          <p:cNvPr id="4" name="Footer Placeholder 3"/>
          <p:cNvSpPr>
            <a:spLocks noGrp="1"/>
          </p:cNvSpPr>
          <p:nvPr>
            <p:ph type="ftr" sz="quarter" idx="2"/>
          </p:nvPr>
        </p:nvSpPr>
        <p:spPr>
          <a:xfrm>
            <a:off x="0" y="9380333"/>
            <a:ext cx="2946347" cy="495506"/>
          </a:xfrm>
          <a:prstGeom prst="rect">
            <a:avLst/>
          </a:prstGeom>
        </p:spPr>
        <p:txBody>
          <a:bodyPr vert="horz" lIns="91440" tIns="45720" rIns="91440" bIns="45720" rtlCol="0" anchor="b"/>
          <a:lstStyle>
            <a:lvl1pPr algn="l">
              <a:defRPr sz="1200"/>
            </a:lvl1pPr>
          </a:lstStyle>
          <a:p>
            <a:endParaRPr lang="he-IL"/>
          </a:p>
        </p:txBody>
      </p:sp>
      <p:sp>
        <p:nvSpPr>
          <p:cNvPr id="5" name="Slide Number Placeholder 4"/>
          <p:cNvSpPr>
            <a:spLocks noGrp="1"/>
          </p:cNvSpPr>
          <p:nvPr>
            <p:ph type="sldNum" sz="quarter" idx="3"/>
          </p:nvPr>
        </p:nvSpPr>
        <p:spPr>
          <a:xfrm>
            <a:off x="3851342" y="9380333"/>
            <a:ext cx="2946347" cy="495506"/>
          </a:xfrm>
          <a:prstGeom prst="rect">
            <a:avLst/>
          </a:prstGeom>
        </p:spPr>
        <p:txBody>
          <a:bodyPr vert="horz" lIns="91440" tIns="45720" rIns="91440" bIns="45720" rtlCol="0" anchor="b"/>
          <a:lstStyle>
            <a:lvl1pPr algn="r">
              <a:defRPr sz="1200"/>
            </a:lvl1pPr>
          </a:lstStyle>
          <a:p>
            <a:fld id="{9957FF7C-89F6-4566-BD7B-46F135017B42}" type="slidenum">
              <a:rPr lang="he-IL" smtClean="0"/>
              <a:t>‹#›</a:t>
            </a:fld>
            <a:endParaRPr lang="he-IL"/>
          </a:p>
        </p:txBody>
      </p:sp>
    </p:spTree>
    <p:extLst>
      <p:ext uri="{BB962C8B-B14F-4D97-AF65-F5344CB8AC3E}">
        <p14:creationId xmlns:p14="http://schemas.microsoft.com/office/powerpoint/2010/main" val="64108664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916" y="0"/>
            <a:ext cx="2946347" cy="495507"/>
          </a:xfrm>
          <a:prstGeom prst="rect">
            <a:avLst/>
          </a:prstGeom>
        </p:spPr>
        <p:txBody>
          <a:bodyPr vert="horz" lIns="91440" tIns="45720" rIns="91440" bIns="45720" rtlCol="1"/>
          <a:lstStyle>
            <a:lvl1pPr algn="r">
              <a:defRPr sz="1200"/>
            </a:lvl1pPr>
          </a:lstStyle>
          <a:p>
            <a:endParaRPr lang="he-IL"/>
          </a:p>
        </p:txBody>
      </p:sp>
      <p:sp>
        <p:nvSpPr>
          <p:cNvPr id="3" name="Date Placeholder 2"/>
          <p:cNvSpPr>
            <a:spLocks noGrp="1"/>
          </p:cNvSpPr>
          <p:nvPr>
            <p:ph type="dt" idx="1"/>
          </p:nvPr>
        </p:nvSpPr>
        <p:spPr>
          <a:xfrm>
            <a:off x="1575" y="0"/>
            <a:ext cx="2946347" cy="495507"/>
          </a:xfrm>
          <a:prstGeom prst="rect">
            <a:avLst/>
          </a:prstGeom>
        </p:spPr>
        <p:txBody>
          <a:bodyPr vert="horz" lIns="91440" tIns="45720" rIns="91440" bIns="45720" rtlCol="1"/>
          <a:lstStyle>
            <a:lvl1pPr algn="l">
              <a:defRPr sz="1200"/>
            </a:lvl1pPr>
          </a:lstStyle>
          <a:p>
            <a:fld id="{90786AB2-4011-4B2C-AF53-80E7D0846C4B}" type="datetime8">
              <a:rPr lang="he-IL" smtClean="0"/>
              <a:t>14 יוני 16</a:t>
            </a:fld>
            <a:endParaRPr lang="he-IL"/>
          </a:p>
        </p:txBody>
      </p:sp>
      <p:sp>
        <p:nvSpPr>
          <p:cNvPr id="4" name="Slide Image Placeholder 3"/>
          <p:cNvSpPr>
            <a:spLocks noGrp="1" noRot="1" noChangeAspect="1"/>
          </p:cNvSpPr>
          <p:nvPr>
            <p:ph type="sldImg" idx="2"/>
          </p:nvPr>
        </p:nvSpPr>
        <p:spPr>
          <a:xfrm>
            <a:off x="438150" y="1235075"/>
            <a:ext cx="5922963" cy="3332163"/>
          </a:xfrm>
          <a:prstGeom prst="rect">
            <a:avLst/>
          </a:prstGeom>
          <a:noFill/>
          <a:ln w="12700">
            <a:solidFill>
              <a:prstClr val="black"/>
            </a:solidFill>
          </a:ln>
        </p:spPr>
        <p:txBody>
          <a:bodyPr vert="horz" lIns="91440" tIns="45720" rIns="91440" bIns="45720" rtlCol="1" anchor="ctr"/>
          <a:lstStyle/>
          <a:p>
            <a:endParaRPr lang="he-IL"/>
          </a:p>
        </p:txBody>
      </p:sp>
      <p:sp>
        <p:nvSpPr>
          <p:cNvPr id="5" name="Notes Placeholder 4"/>
          <p:cNvSpPr>
            <a:spLocks noGrp="1"/>
          </p:cNvSpPr>
          <p:nvPr>
            <p:ph type="body" sz="quarter" idx="3"/>
          </p:nvPr>
        </p:nvSpPr>
        <p:spPr>
          <a:xfrm>
            <a:off x="679927" y="4752747"/>
            <a:ext cx="5439410" cy="3888611"/>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e-IL"/>
          </a:p>
        </p:txBody>
      </p:sp>
      <p:sp>
        <p:nvSpPr>
          <p:cNvPr id="6" name="Footer Placeholder 5"/>
          <p:cNvSpPr>
            <a:spLocks noGrp="1"/>
          </p:cNvSpPr>
          <p:nvPr>
            <p:ph type="ftr" sz="quarter" idx="4"/>
          </p:nvPr>
        </p:nvSpPr>
        <p:spPr>
          <a:xfrm>
            <a:off x="3852916" y="9380333"/>
            <a:ext cx="2946347" cy="495506"/>
          </a:xfrm>
          <a:prstGeom prst="rect">
            <a:avLst/>
          </a:prstGeom>
        </p:spPr>
        <p:txBody>
          <a:bodyPr vert="horz" lIns="91440" tIns="45720" rIns="91440" bIns="45720" rtlCol="1" anchor="b"/>
          <a:lstStyle>
            <a:lvl1pPr algn="r">
              <a:defRPr sz="1200"/>
            </a:lvl1pPr>
          </a:lstStyle>
          <a:p>
            <a:endParaRPr lang="he-IL"/>
          </a:p>
        </p:txBody>
      </p:sp>
      <p:sp>
        <p:nvSpPr>
          <p:cNvPr id="7" name="Slide Number Placeholder 6"/>
          <p:cNvSpPr>
            <a:spLocks noGrp="1"/>
          </p:cNvSpPr>
          <p:nvPr>
            <p:ph type="sldNum" sz="quarter" idx="5"/>
          </p:nvPr>
        </p:nvSpPr>
        <p:spPr>
          <a:xfrm>
            <a:off x="1575" y="9380333"/>
            <a:ext cx="2946347" cy="495506"/>
          </a:xfrm>
          <a:prstGeom prst="rect">
            <a:avLst/>
          </a:prstGeom>
        </p:spPr>
        <p:txBody>
          <a:bodyPr vert="horz" lIns="91440" tIns="45720" rIns="91440" bIns="45720" rtlCol="1" anchor="b"/>
          <a:lstStyle>
            <a:lvl1pPr algn="l">
              <a:defRPr sz="1200"/>
            </a:lvl1pPr>
          </a:lstStyle>
          <a:p>
            <a:fld id="{8191F336-633D-4CD8-8707-A480FA36D023}" type="slidenum">
              <a:rPr lang="he-IL" smtClean="0"/>
              <a:t>‹#›</a:t>
            </a:fld>
            <a:endParaRPr lang="he-IL"/>
          </a:p>
        </p:txBody>
      </p:sp>
    </p:spTree>
    <p:extLst>
      <p:ext uri="{BB962C8B-B14F-4D97-AF65-F5344CB8AC3E}">
        <p14:creationId xmlns:p14="http://schemas.microsoft.com/office/powerpoint/2010/main" val="2087258809"/>
      </p:ext>
    </p:extLst>
  </p:cSld>
  <p:clrMap bg1="lt1" tx1="dk1" bg2="lt2" tx2="dk2" accent1="accent1" accent2="accent2" accent3="accent3" accent4="accent4" accent5="accent5" accent6="accent6" hlink="hlink" folHlink="folHlink"/>
  <p:hf hdr="0" ftr="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07B8F03-BC93-4120-96CA-A36DF640BE24}" type="slidenum">
              <a:rPr lang="en-US" smtClean="0"/>
              <a:pPr/>
              <a:t>1</a:t>
            </a:fld>
            <a:endParaRPr lang="en-US" dirty="0"/>
          </a:p>
        </p:txBody>
      </p:sp>
      <p:sp>
        <p:nvSpPr>
          <p:cNvPr id="5" name="Date Placeholder 4"/>
          <p:cNvSpPr>
            <a:spLocks noGrp="1"/>
          </p:cNvSpPr>
          <p:nvPr>
            <p:ph type="dt" idx="11"/>
          </p:nvPr>
        </p:nvSpPr>
        <p:spPr/>
        <p:txBody>
          <a:bodyPr/>
          <a:lstStyle/>
          <a:p>
            <a:fld id="{DC854400-BD6F-46FB-BA71-A132D8E06E88}" type="datetime8">
              <a:rPr lang="he-IL" smtClean="0"/>
              <a:t>14 יוני 16</a:t>
            </a:fld>
            <a:endParaRPr lang="he-IL"/>
          </a:p>
        </p:txBody>
      </p:sp>
    </p:spTree>
    <p:extLst>
      <p:ext uri="{BB962C8B-B14F-4D97-AF65-F5344CB8AC3E}">
        <p14:creationId xmlns:p14="http://schemas.microsoft.com/office/powerpoint/2010/main" val="3374812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Slide">
    <p:spTree>
      <p:nvGrpSpPr>
        <p:cNvPr id="1" name=""/>
        <p:cNvGrpSpPr/>
        <p:nvPr/>
      </p:nvGrpSpPr>
      <p:grpSpPr>
        <a:xfrm>
          <a:off x="0" y="0"/>
          <a:ext cx="0" cy="0"/>
          <a:chOff x="0" y="0"/>
          <a:chExt cx="0" cy="0"/>
        </a:xfrm>
      </p:grpSpPr>
      <p:grpSp>
        <p:nvGrpSpPr>
          <p:cNvPr id="19" name="Group 18"/>
          <p:cNvGrpSpPr/>
          <p:nvPr/>
        </p:nvGrpSpPr>
        <p:grpSpPr bwMode="gray">
          <a:xfrm>
            <a:off x="2336801" y="2"/>
            <a:ext cx="9855200" cy="6176009"/>
            <a:chOff x="19140488" y="13674"/>
            <a:chExt cx="7443798" cy="6145827"/>
          </a:xfrm>
        </p:grpSpPr>
        <p:sp>
          <p:nvSpPr>
            <p:cNvPr id="23"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24"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28"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3"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4"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5"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6"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7"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8"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9"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a:p>
          </p:txBody>
        </p:sp>
        <p:sp>
          <p:nvSpPr>
            <p:cNvPr id="40"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grpSp>
      <p:sp>
        <p:nvSpPr>
          <p:cNvPr id="15" name="Title 1"/>
          <p:cNvSpPr>
            <a:spLocks noGrp="1"/>
          </p:cNvSpPr>
          <p:nvPr>
            <p:ph type="ctrTitle" hasCustomPrompt="1"/>
          </p:nvPr>
        </p:nvSpPr>
        <p:spPr bwMode="white">
          <a:xfrm>
            <a:off x="2527301" y="838200"/>
            <a:ext cx="7124700" cy="914400"/>
          </a:xfrm>
        </p:spPr>
        <p:txBody>
          <a:bodyPr anchor="t" anchorCtr="0">
            <a:noAutofit/>
          </a:bodyPr>
          <a:lstStyle>
            <a:lvl1pPr>
              <a:lnSpc>
                <a:spcPct val="90000"/>
              </a:lnSpc>
              <a:defRPr sz="3200" b="1" i="1" baseline="0">
                <a:solidFill>
                  <a:schemeClr val="bg1"/>
                </a:solidFill>
              </a:defRPr>
            </a:lvl1pPr>
          </a:lstStyle>
          <a:p>
            <a:r>
              <a:rPr lang="en-GB" noProof="0" dirty="0" smtClean="0"/>
              <a:t>Click to add the presentation’s main title</a:t>
            </a:r>
            <a:endParaRPr lang="en-GB" noProof="0" dirty="0"/>
          </a:p>
        </p:txBody>
      </p:sp>
      <p:sp>
        <p:nvSpPr>
          <p:cNvPr id="18" name="Subtitle 2"/>
          <p:cNvSpPr>
            <a:spLocks noGrp="1"/>
          </p:cNvSpPr>
          <p:nvPr>
            <p:ph type="subTitle" idx="1" hasCustomPrompt="1"/>
          </p:nvPr>
        </p:nvSpPr>
        <p:spPr bwMode="white">
          <a:xfrm>
            <a:off x="2527301" y="1828800"/>
            <a:ext cx="7124700"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GB" noProof="0" dirty="0" smtClean="0"/>
              <a:t>Subtitle and date (move higher if title is only one line)</a:t>
            </a:r>
          </a:p>
        </p:txBody>
      </p:sp>
      <p:sp>
        <p:nvSpPr>
          <p:cNvPr id="21" name="Text Placeholder 31"/>
          <p:cNvSpPr>
            <a:spLocks noGrp="1"/>
          </p:cNvSpPr>
          <p:nvPr>
            <p:ph type="body" sz="quarter" idx="10" hasCustomPrompt="1"/>
          </p:nvPr>
        </p:nvSpPr>
        <p:spPr bwMode="white">
          <a:xfrm>
            <a:off x="2527300" y="374904"/>
            <a:ext cx="5474208"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GB" noProof="0" dirty="0" err="1" smtClean="0"/>
              <a:t>www.pwc.com</a:t>
            </a:r>
            <a:endParaRPr lang="en-GB" noProof="0" dirty="0"/>
          </a:p>
        </p:txBody>
      </p:sp>
      <p:grpSp>
        <p:nvGrpSpPr>
          <p:cNvPr id="16" name="Group 32"/>
          <p:cNvGrpSpPr/>
          <p:nvPr/>
        </p:nvGrpSpPr>
        <p:grpSpPr>
          <a:xfrm>
            <a:off x="1291456" y="6170992"/>
            <a:ext cx="1219200" cy="533479"/>
            <a:chOff x="518032" y="978681"/>
            <a:chExt cx="4572000" cy="2667393"/>
          </a:xfrm>
        </p:grpSpPr>
        <p:sp>
          <p:nvSpPr>
            <p:cNvPr id="1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20"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grpSp>
    </p:spTree>
    <p:extLst>
      <p:ext uri="{BB962C8B-B14F-4D97-AF65-F5344CB8AC3E}">
        <p14:creationId xmlns:p14="http://schemas.microsoft.com/office/powerpoint/2010/main" val="228106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Empty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270768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Empty">
    <p:spTree>
      <p:nvGrpSpPr>
        <p:cNvPr id="1" name=""/>
        <p:cNvGrpSpPr/>
        <p:nvPr/>
      </p:nvGrpSpPr>
      <p:grpSpPr>
        <a:xfrm>
          <a:off x="0" y="0"/>
          <a:ext cx="0" cy="0"/>
          <a:chOff x="0" y="0"/>
          <a:chExt cx="0" cy="0"/>
        </a:xfrm>
      </p:grpSpPr>
      <p:sp>
        <p:nvSpPr>
          <p:cNvPr id="11"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12" name="TextBox 11"/>
          <p:cNvSpPr txBox="1"/>
          <p:nvPr/>
        </p:nvSpPr>
        <p:spPr>
          <a:xfrm>
            <a:off x="711200" y="6477002"/>
            <a:ext cx="3454400" cy="152399"/>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sp>
        <p:nvSpPr>
          <p:cNvPr id="6"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8"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4087824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poi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lvl1pPr>
              <a:lnSpc>
                <a:spcPct val="100000"/>
              </a:lnSpc>
              <a:defRPr baseline="0">
                <a:solidFill>
                  <a:schemeClr val="tx1"/>
                </a:solidFill>
              </a:defRPr>
            </a:lvl1pPr>
          </a:lstStyle>
          <a:p>
            <a:r>
              <a:rPr lang="en-US" noProof="0" smtClean="0"/>
              <a:t>Click to edit Master title style</a:t>
            </a:r>
            <a:endParaRPr lang="en-GB" noProof="0"/>
          </a:p>
        </p:txBody>
      </p:sp>
      <p:cxnSp>
        <p:nvCxnSpPr>
          <p:cNvPr id="11" name="Shape 10"/>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12" name="TextBox 11"/>
          <p:cNvSpPr txBox="1"/>
          <p:nvPr/>
        </p:nvSpPr>
        <p:spPr>
          <a:xfrm>
            <a:off x="711200" y="6477002"/>
            <a:ext cx="3454400" cy="152399"/>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sp>
        <p:nvSpPr>
          <p:cNvPr id="15" name="Content Placeholder 26"/>
          <p:cNvSpPr>
            <a:spLocks noGrp="1"/>
          </p:cNvSpPr>
          <p:nvPr>
            <p:ph sz="quarter" idx="15"/>
          </p:nvPr>
        </p:nvSpPr>
        <p:spPr>
          <a:xfrm>
            <a:off x="711200" y="1752600"/>
            <a:ext cx="10769600" cy="4419600"/>
          </a:xfrm>
        </p:spPr>
        <p:txBody>
          <a:bodyPr/>
          <a:lstStyle>
            <a:lvl1pPr>
              <a:defRPr sz="3200" baseline="0">
                <a:solidFill>
                  <a:schemeClr val="tx2"/>
                </a:solidFill>
              </a:defRPr>
            </a:lvl1pPr>
            <a:lvl2pPr>
              <a:buClr>
                <a:schemeClr val="tx2"/>
              </a:buClr>
              <a:defRPr sz="3200">
                <a:solidFill>
                  <a:schemeClr val="tx2"/>
                </a:solidFill>
              </a:defRPr>
            </a:lvl2pPr>
            <a:lvl3pPr>
              <a:buClr>
                <a:schemeClr val="tx2"/>
              </a:buClr>
              <a:defRPr sz="3200">
                <a:solidFill>
                  <a:schemeClr val="tx2"/>
                </a:solidFill>
              </a:defRPr>
            </a:lvl3pPr>
            <a:lvl4pPr>
              <a:buClr>
                <a:schemeClr val="tx2"/>
              </a:buClr>
              <a:defRPr sz="3200">
                <a:solidFill>
                  <a:schemeClr val="tx2"/>
                </a:solidFill>
              </a:defRPr>
            </a:lvl4pPr>
            <a:lvl5pPr>
              <a:buClr>
                <a:schemeClr val="tx2"/>
              </a:buClr>
              <a:defRPr sz="3200">
                <a:solidFill>
                  <a:schemeClr val="tx2"/>
                </a:solidFill>
              </a:defRPr>
            </a:lvl5pPr>
            <a:lvl6pPr>
              <a:buClr>
                <a:schemeClr val="tx2"/>
              </a:buClr>
              <a:defRPr sz="3200" baseline="0">
                <a:solidFill>
                  <a:schemeClr val="tx2"/>
                </a:solidFill>
              </a:defRPr>
            </a:lvl6pPr>
            <a:lvl7pPr>
              <a:buClr>
                <a:schemeClr val="tx2"/>
              </a:buClr>
              <a:buAutoNum type="alphaLcPeriod"/>
              <a:defRPr sz="3200" baseline="0">
                <a:solidFill>
                  <a:schemeClr val="tx2"/>
                </a:solidFill>
              </a:defRPr>
            </a:lvl7pPr>
            <a:lvl8pPr>
              <a:buClr>
                <a:schemeClr val="tx2"/>
              </a:buClr>
              <a:buNone/>
              <a:defRPr sz="3200">
                <a:solidFill>
                  <a:schemeClr val="tx2"/>
                </a:solidFill>
              </a:defRPr>
            </a:lvl8pPr>
            <a:lvl9pPr>
              <a:defRPr sz="32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14"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6"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3936073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Key point: Colour">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lvl1pPr>
              <a:lnSpc>
                <a:spcPct val="100000"/>
              </a:lnSpc>
              <a:defRPr baseline="0">
                <a:solidFill>
                  <a:schemeClr val="bg1"/>
                </a:solidFill>
              </a:defRPr>
            </a:lvl1pPr>
          </a:lstStyle>
          <a:p>
            <a:r>
              <a:rPr lang="en-US" noProof="0" smtClean="0"/>
              <a:t>Click to edit Master title style</a:t>
            </a:r>
            <a:endParaRPr lang="en-GB" noProof="0"/>
          </a:p>
        </p:txBody>
      </p:sp>
      <p:sp>
        <p:nvSpPr>
          <p:cNvPr id="3" name="Content Placeholder 2"/>
          <p:cNvSpPr>
            <a:spLocks noGrp="1"/>
          </p:cNvSpPr>
          <p:nvPr>
            <p:ph idx="1"/>
          </p:nvPr>
        </p:nvSpPr>
        <p:spPr>
          <a:xfrm>
            <a:off x="711200" y="1752600"/>
            <a:ext cx="10769600" cy="4419600"/>
          </a:xfrm>
        </p:spPr>
        <p:txBody>
          <a:bodyPr>
            <a:noAutofit/>
          </a:bodyPr>
          <a:lstStyle>
            <a:lvl1pPr>
              <a:lnSpc>
                <a:spcPts val="3600"/>
              </a:lnSpc>
              <a:spcBef>
                <a:spcPts val="0"/>
              </a:spcBef>
              <a:spcAft>
                <a:spcPts val="600"/>
              </a:spcAft>
              <a:defRPr sz="3200" baseline="0">
                <a:solidFill>
                  <a:schemeClr val="bg1"/>
                </a:solidFill>
              </a:defRPr>
            </a:lvl1pPr>
            <a:lvl2pPr marL="444500" indent="-263525">
              <a:lnSpc>
                <a:spcPts val="3600"/>
              </a:lnSpc>
              <a:spcBef>
                <a:spcPts val="0"/>
              </a:spcBef>
              <a:spcAft>
                <a:spcPts val="600"/>
              </a:spcAft>
              <a:buClr>
                <a:schemeClr val="bg1"/>
              </a:buClr>
              <a:defRPr sz="3200">
                <a:solidFill>
                  <a:schemeClr val="bg1"/>
                </a:solidFill>
              </a:defRPr>
            </a:lvl2pPr>
            <a:lvl3pPr marL="714375" indent="-266700">
              <a:lnSpc>
                <a:spcPts val="3600"/>
              </a:lnSpc>
              <a:spcBef>
                <a:spcPts val="0"/>
              </a:spcBef>
              <a:spcAft>
                <a:spcPts val="600"/>
              </a:spcAft>
              <a:buClr>
                <a:schemeClr val="bg1"/>
              </a:buClr>
              <a:defRPr sz="3200">
                <a:solidFill>
                  <a:schemeClr val="bg1"/>
                </a:solidFill>
              </a:defRPr>
            </a:lvl3pPr>
            <a:lvl4pPr marL="984250" indent="-266700">
              <a:lnSpc>
                <a:spcPts val="3600"/>
              </a:lnSpc>
              <a:spcBef>
                <a:spcPts val="0"/>
              </a:spcBef>
              <a:spcAft>
                <a:spcPts val="600"/>
              </a:spcAft>
              <a:buClr>
                <a:schemeClr val="bg1"/>
              </a:buClr>
              <a:defRPr sz="3200">
                <a:solidFill>
                  <a:schemeClr val="bg1"/>
                </a:solidFill>
              </a:defRPr>
            </a:lvl4pPr>
            <a:lvl5pPr marL="1341438" indent="-266700">
              <a:lnSpc>
                <a:spcPts val="3600"/>
              </a:lnSpc>
              <a:spcBef>
                <a:spcPts val="0"/>
              </a:spcBef>
              <a:spcAft>
                <a:spcPts val="600"/>
              </a:spcAft>
              <a:buClr>
                <a:schemeClr val="bg1"/>
              </a:buClr>
              <a:defRPr sz="3200">
                <a:solidFill>
                  <a:schemeClr val="bg1"/>
                </a:solidFill>
              </a:defRPr>
            </a:lvl5pPr>
            <a:lvl6pPr marL="1611313" indent="-271463">
              <a:lnSpc>
                <a:spcPts val="3600"/>
              </a:lnSpc>
              <a:spcBef>
                <a:spcPts val="0"/>
              </a:spcBef>
              <a:spcAft>
                <a:spcPts val="60"/>
              </a:spcAft>
              <a:buClr>
                <a:schemeClr val="bg1"/>
              </a:buClr>
              <a:buFont typeface="Arial" pitchFamily="34" charset="0"/>
              <a:buNone/>
              <a:defRPr sz="2800">
                <a:solidFill>
                  <a:schemeClr val="bg1"/>
                </a:solidFill>
              </a:defRPr>
            </a:lvl6pPr>
            <a:lvl7pPr>
              <a:defRPr sz="2800">
                <a:solidFill>
                  <a:schemeClr val="bg1"/>
                </a:solidFill>
              </a:defRPr>
            </a:lvl7pPr>
            <a:lvl8pPr>
              <a:lnSpc>
                <a:spcPts val="3600"/>
              </a:lnSpc>
              <a:defRPr sz="2800">
                <a:solidFill>
                  <a:schemeClr val="bg1"/>
                </a:solidFill>
              </a:defRPr>
            </a:lvl8pPr>
            <a:lvl9pPr>
              <a:defRPr sz="2800">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28"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a:p>
        </p:txBody>
      </p:sp>
      <p:sp>
        <p:nvSpPr>
          <p:cNvPr id="29" name="TextBox 28"/>
          <p:cNvSpPr txBox="1"/>
          <p:nvPr/>
        </p:nvSpPr>
        <p:spPr>
          <a:xfrm>
            <a:off x="711200" y="6477002"/>
            <a:ext cx="3454400" cy="152399"/>
          </a:xfrm>
          <a:prstGeom prst="rect">
            <a:avLst/>
          </a:prstGeom>
          <a:noFill/>
        </p:spPr>
        <p:txBody>
          <a:bodyPr vert="horz" wrap="square" lIns="0" tIns="0" rIns="0" bIns="0" rtlCol="0" anchor="t" anchorCtr="0">
            <a:noAutofit/>
          </a:bodyPr>
          <a:lstStyle/>
          <a:p>
            <a:r>
              <a:rPr lang="en-GB" sz="1000" noProof="0" smtClean="0">
                <a:solidFill>
                  <a:schemeClr val="bg1"/>
                </a:solidFill>
                <a:latin typeface="Arial" pitchFamily="34" charset="0"/>
                <a:cs typeface="Arial" pitchFamily="34" charset="0"/>
              </a:rPr>
              <a:t>PwC</a:t>
            </a:r>
            <a:endParaRPr lang="en-GB" sz="1000" noProof="0">
              <a:solidFill>
                <a:schemeClr val="bg1"/>
              </a:solidFill>
              <a:latin typeface="Arial" pitchFamily="34" charset="0"/>
              <a:cs typeface="Arial" pitchFamily="34" charset="0"/>
            </a:endParaRPr>
          </a:p>
        </p:txBody>
      </p:sp>
      <p:cxnSp>
        <p:nvCxnSpPr>
          <p:cNvPr id="11" name="Shape 10"/>
          <p:cNvCxnSpPr/>
          <p:nvPr/>
        </p:nvCxnSpPr>
        <p:spPr>
          <a:xfrm rot="5400000" flipH="1" flipV="1">
            <a:off x="5918202" y="-4800600"/>
            <a:ext cx="152399" cy="109728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016C0488-217C-405E-84A7-2C6B75A710C1}" type="slidenum">
              <a:rPr lang="en-US" smtClean="0"/>
              <a:t>‹#›</a:t>
            </a:fld>
            <a:endParaRPr lang="en-US"/>
          </a:p>
        </p:txBody>
      </p:sp>
      <p:sp>
        <p:nvSpPr>
          <p:cNvPr id="10"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6994783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Divider">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711200" y="685802"/>
            <a:ext cx="10769600" cy="1066799"/>
          </a:xfrm>
        </p:spPr>
        <p:txBody>
          <a:bodyPr anchor="t" anchorCtr="0">
            <a:noAutofit/>
          </a:bodyPr>
          <a:lstStyle>
            <a:lvl1pPr>
              <a:lnSpc>
                <a:spcPct val="90000"/>
              </a:lnSpc>
              <a:defRPr sz="3200">
                <a:solidFill>
                  <a:schemeClr val="tx1"/>
                </a:solidFill>
              </a:defRPr>
            </a:lvl1pPr>
          </a:lstStyle>
          <a:p>
            <a:r>
              <a:rPr lang="en-US" noProof="0" smtClean="0"/>
              <a:t>Click to edit Master title style</a:t>
            </a:r>
            <a:endParaRPr lang="en-GB" noProof="0" smtClean="0"/>
          </a:p>
        </p:txBody>
      </p:sp>
      <p:sp>
        <p:nvSpPr>
          <p:cNvPr id="58" name="Subtitle 2"/>
          <p:cNvSpPr>
            <a:spLocks noGrp="1"/>
          </p:cNvSpPr>
          <p:nvPr>
            <p:ph type="subTitle" idx="1"/>
          </p:nvPr>
        </p:nvSpPr>
        <p:spPr bwMode="black">
          <a:xfrm>
            <a:off x="711200" y="1905002"/>
            <a:ext cx="10769600" cy="1371599"/>
          </a:xfrm>
        </p:spPr>
        <p:txBody>
          <a:bodyPr>
            <a:noAutofit/>
          </a:bodyPr>
          <a:lstStyle>
            <a:lvl1pPr marL="0" indent="0" algn="l">
              <a:lnSpc>
                <a:spcPct val="90000"/>
              </a:lnSpc>
              <a:buNone/>
              <a:defRPr sz="3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smtClean="0"/>
          </a:p>
        </p:txBody>
      </p:sp>
      <p:sp>
        <p:nvSpPr>
          <p:cNvPr id="33"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34" name="TextBox 33"/>
          <p:cNvSpPr txBox="1"/>
          <p:nvPr/>
        </p:nvSpPr>
        <p:spPr>
          <a:xfrm>
            <a:off x="711200" y="6477002"/>
            <a:ext cx="3454400" cy="152399"/>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12" name="Shape 11"/>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0"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6319309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ection Divider: Colour">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711200" y="685800"/>
            <a:ext cx="10769600" cy="1066800"/>
          </a:xfrm>
        </p:spPr>
        <p:txBody>
          <a:bodyPr anchor="t" anchorCtr="0">
            <a:noAutofit/>
          </a:bodyPr>
          <a:lstStyle>
            <a:lvl1pPr>
              <a:lnSpc>
                <a:spcPct val="90000"/>
              </a:lnSpc>
              <a:defRPr sz="3200" baseline="0">
                <a:solidFill>
                  <a:schemeClr val="bg1"/>
                </a:solidFill>
              </a:defRPr>
            </a:lvl1pPr>
          </a:lstStyle>
          <a:p>
            <a:r>
              <a:rPr lang="en-US" noProof="0" smtClean="0"/>
              <a:t>Click to edit Master title style</a:t>
            </a:r>
            <a:endParaRPr lang="en-GB" noProof="0"/>
          </a:p>
        </p:txBody>
      </p:sp>
      <p:sp>
        <p:nvSpPr>
          <p:cNvPr id="22" name="Subtitle 2"/>
          <p:cNvSpPr>
            <a:spLocks noGrp="1"/>
          </p:cNvSpPr>
          <p:nvPr>
            <p:ph type="subTitle" idx="1"/>
          </p:nvPr>
        </p:nvSpPr>
        <p:spPr bwMode="black">
          <a:xfrm>
            <a:off x="711200" y="1905000"/>
            <a:ext cx="10769600" cy="1371600"/>
          </a:xfrm>
        </p:spPr>
        <p:txBody>
          <a:bodyPr>
            <a:noAutofit/>
          </a:bodyPr>
          <a:lstStyle>
            <a:lvl1pPr marL="0" indent="0" algn="l">
              <a:lnSpc>
                <a:spcPct val="90000"/>
              </a:lnSpc>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smtClean="0"/>
          </a:p>
        </p:txBody>
      </p:sp>
      <p:sp>
        <p:nvSpPr>
          <p:cNvPr id="37"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a:p>
        </p:txBody>
      </p:sp>
      <p:sp>
        <p:nvSpPr>
          <p:cNvPr id="38" name="TextBox 37"/>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solidFill>
                  <a:schemeClr val="bg1"/>
                </a:solidFill>
                <a:latin typeface="Arial" pitchFamily="34" charset="0"/>
                <a:cs typeface="Arial" pitchFamily="34" charset="0"/>
              </a:rPr>
              <a:t>PwC</a:t>
            </a:r>
            <a:endParaRPr lang="en-GB" sz="1000" noProof="0">
              <a:solidFill>
                <a:schemeClr val="bg1"/>
              </a:solidFill>
              <a:latin typeface="Arial" pitchFamily="34" charset="0"/>
              <a:cs typeface="Arial" pitchFamily="34" charset="0"/>
            </a:endParaRPr>
          </a:p>
        </p:txBody>
      </p:sp>
      <p:cxnSp>
        <p:nvCxnSpPr>
          <p:cNvPr id="11" name="Shape 10"/>
          <p:cNvCxnSpPr/>
          <p:nvPr/>
        </p:nvCxnSpPr>
        <p:spPr>
          <a:xfrm rot="5400000" flipH="1" flipV="1">
            <a:off x="5918202" y="-4800600"/>
            <a:ext cx="152399" cy="109728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016C0488-217C-405E-84A7-2C6B75A710C1}" type="slidenum">
              <a:rPr lang="en-US" smtClean="0"/>
              <a:t>‹#›</a:t>
            </a:fld>
            <a:endParaRPr lang="en-US"/>
          </a:p>
        </p:txBody>
      </p:sp>
      <p:sp>
        <p:nvSpPr>
          <p:cNvPr id="10"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39111596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ection Divider: Content">
    <p:bg>
      <p:bgPr>
        <a:solidFill>
          <a:schemeClr val="tx2"/>
        </a:solidFill>
        <a:effectLst/>
      </p:bgPr>
    </p:bg>
    <p:spTree>
      <p:nvGrpSpPr>
        <p:cNvPr id="1" name=""/>
        <p:cNvGrpSpPr/>
        <p:nvPr/>
      </p:nvGrpSpPr>
      <p:grpSpPr>
        <a:xfrm>
          <a:off x="0" y="0"/>
          <a:ext cx="0" cy="0"/>
          <a:chOff x="0" y="0"/>
          <a:chExt cx="0" cy="0"/>
        </a:xfrm>
      </p:grpSpPr>
      <p:sp>
        <p:nvSpPr>
          <p:cNvPr id="57" name="Title 1"/>
          <p:cNvSpPr>
            <a:spLocks noGrp="1"/>
          </p:cNvSpPr>
          <p:nvPr>
            <p:ph type="ctrTitle"/>
          </p:nvPr>
        </p:nvSpPr>
        <p:spPr bwMode="black">
          <a:xfrm>
            <a:off x="711200" y="685800"/>
            <a:ext cx="10769600" cy="1066800"/>
          </a:xfrm>
        </p:spPr>
        <p:txBody>
          <a:bodyPr anchor="t" anchorCtr="0">
            <a:noAutofit/>
          </a:bodyPr>
          <a:lstStyle>
            <a:lvl1pPr>
              <a:lnSpc>
                <a:spcPct val="90000"/>
              </a:lnSpc>
              <a:defRPr sz="3200">
                <a:solidFill>
                  <a:schemeClr val="bg1"/>
                </a:solidFill>
              </a:defRPr>
            </a:lvl1pPr>
          </a:lstStyle>
          <a:p>
            <a:r>
              <a:rPr lang="en-US" noProof="0" smtClean="0"/>
              <a:t>Click to edit Master title style</a:t>
            </a:r>
            <a:endParaRPr lang="en-GB" noProof="0" smtClean="0"/>
          </a:p>
        </p:txBody>
      </p:sp>
      <p:sp>
        <p:nvSpPr>
          <p:cNvPr id="20" name="Content Placeholder 19"/>
          <p:cNvSpPr>
            <a:spLocks noGrp="1"/>
          </p:cNvSpPr>
          <p:nvPr>
            <p:ph sz="quarter" idx="13"/>
          </p:nvPr>
        </p:nvSpPr>
        <p:spPr>
          <a:xfrm>
            <a:off x="711202" y="2819400"/>
            <a:ext cx="5283199" cy="3352800"/>
          </a:xfr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33" name="Subtitle 2"/>
          <p:cNvSpPr>
            <a:spLocks noGrp="1"/>
          </p:cNvSpPr>
          <p:nvPr>
            <p:ph type="subTitle" idx="1"/>
          </p:nvPr>
        </p:nvSpPr>
        <p:spPr bwMode="black">
          <a:xfrm>
            <a:off x="711200" y="1905001"/>
            <a:ext cx="10769600" cy="762000"/>
          </a:xfrm>
        </p:spPr>
        <p:txBody>
          <a:bodyPr>
            <a:noAutofit/>
          </a:bodyPr>
          <a:lstStyle>
            <a:lvl1pPr marL="0" indent="0" algn="l">
              <a:lnSpc>
                <a:spcPct val="90000"/>
              </a:lnSpc>
              <a:buNone/>
              <a:defRPr sz="320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US" noProof="0" smtClean="0"/>
              <a:t>Click to edit Master subtitle style</a:t>
            </a:r>
            <a:endParaRPr lang="en-GB" noProof="0" smtClean="0"/>
          </a:p>
        </p:txBody>
      </p:sp>
      <p:sp>
        <p:nvSpPr>
          <p:cNvPr id="31"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bg1"/>
                </a:solidFill>
                <a:latin typeface="Arial" pitchFamily="34" charset="0"/>
                <a:cs typeface="Arial" pitchFamily="34" charset="0"/>
              </a:defRPr>
            </a:lvl1pPr>
          </a:lstStyle>
          <a:p>
            <a:endParaRPr lang="en-US"/>
          </a:p>
        </p:txBody>
      </p:sp>
      <p:sp>
        <p:nvSpPr>
          <p:cNvPr id="32" name="TextBox 31"/>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solidFill>
                  <a:schemeClr val="bg1"/>
                </a:solidFill>
                <a:latin typeface="Arial" pitchFamily="34" charset="0"/>
                <a:cs typeface="Arial" pitchFamily="34" charset="0"/>
              </a:rPr>
              <a:t>PwC</a:t>
            </a:r>
            <a:endParaRPr lang="en-GB" sz="1000" noProof="0">
              <a:solidFill>
                <a:schemeClr val="bg1"/>
              </a:solidFill>
              <a:latin typeface="Arial" pitchFamily="34" charset="0"/>
              <a:cs typeface="Arial" pitchFamily="34" charset="0"/>
            </a:endParaRPr>
          </a:p>
        </p:txBody>
      </p:sp>
      <p:cxnSp>
        <p:nvCxnSpPr>
          <p:cNvPr id="12" name="Shape 11"/>
          <p:cNvCxnSpPr/>
          <p:nvPr/>
        </p:nvCxnSpPr>
        <p:spPr>
          <a:xfrm rot="5400000" flipH="1" flipV="1">
            <a:off x="5918202" y="-4800600"/>
            <a:ext cx="152399" cy="10972800"/>
          </a:xfrm>
          <a:prstGeom prst="bentConnector2">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fld id="{016C0488-217C-405E-84A7-2C6B75A710C1}" type="slidenum">
              <a:rPr lang="en-US" smtClean="0"/>
              <a:t>‹#›</a:t>
            </a:fld>
            <a:endParaRPr lang="en-US"/>
          </a:p>
        </p:txBody>
      </p:sp>
      <p:sp>
        <p:nvSpPr>
          <p:cNvPr id="11"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bg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502539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ver Slide: Fixed Logo">
    <p:spTree>
      <p:nvGrpSpPr>
        <p:cNvPr id="1" name=""/>
        <p:cNvGrpSpPr/>
        <p:nvPr/>
      </p:nvGrpSpPr>
      <p:grpSpPr>
        <a:xfrm>
          <a:off x="0" y="0"/>
          <a:ext cx="0" cy="0"/>
          <a:chOff x="0" y="0"/>
          <a:chExt cx="0" cy="0"/>
        </a:xfrm>
      </p:grpSpPr>
      <p:cxnSp>
        <p:nvCxnSpPr>
          <p:cNvPr id="141" name="Shape 140"/>
          <p:cNvCxnSpPr/>
          <p:nvPr/>
        </p:nvCxnSpPr>
        <p:spPr>
          <a:xfrm rot="5400000" flipH="1" flipV="1">
            <a:off x="6820410" y="-3874008"/>
            <a:ext cx="152399" cy="9119616"/>
          </a:xfrm>
          <a:prstGeom prst="bentConnector2">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142" name="Title 1"/>
          <p:cNvSpPr>
            <a:spLocks noGrp="1"/>
          </p:cNvSpPr>
          <p:nvPr>
            <p:ph type="ctrTitle" hasCustomPrompt="1"/>
          </p:nvPr>
        </p:nvSpPr>
        <p:spPr bwMode="black">
          <a:xfrm>
            <a:off x="2527301" y="838200"/>
            <a:ext cx="7124700" cy="914400"/>
          </a:xfrm>
        </p:spPr>
        <p:txBody>
          <a:bodyPr anchor="t" anchorCtr="0">
            <a:noAutofit/>
          </a:bodyPr>
          <a:lstStyle>
            <a:lvl1pPr>
              <a:lnSpc>
                <a:spcPct val="90000"/>
              </a:lnSpc>
              <a:defRPr sz="3200" b="1" i="1" baseline="0">
                <a:solidFill>
                  <a:schemeClr val="tx1"/>
                </a:solidFill>
              </a:defRPr>
            </a:lvl1pPr>
          </a:lstStyle>
          <a:p>
            <a:r>
              <a:rPr lang="en-GB" noProof="0" dirty="0" smtClean="0"/>
              <a:t>Click to add the presentation’s main title</a:t>
            </a:r>
            <a:endParaRPr lang="en-GB" noProof="0" dirty="0"/>
          </a:p>
        </p:txBody>
      </p:sp>
      <p:sp>
        <p:nvSpPr>
          <p:cNvPr id="143" name="Subtitle 2"/>
          <p:cNvSpPr>
            <a:spLocks noGrp="1"/>
          </p:cNvSpPr>
          <p:nvPr>
            <p:ph type="subTitle" idx="1" hasCustomPrompt="1"/>
          </p:nvPr>
        </p:nvSpPr>
        <p:spPr bwMode="black">
          <a:xfrm>
            <a:off x="2527301" y="1828800"/>
            <a:ext cx="7124700" cy="914401"/>
          </a:xfrm>
        </p:spPr>
        <p:txBody>
          <a:bodyPr>
            <a:noAutofit/>
          </a:bodyPr>
          <a:lstStyle>
            <a:lvl1pPr marL="0" indent="0" algn="l">
              <a:lnSpc>
                <a:spcPct val="90000"/>
              </a:lnSpc>
              <a:spcAft>
                <a:spcPts val="0"/>
              </a:spcAft>
              <a:buNone/>
              <a:defRPr sz="3200" baseline="0">
                <a:solidFill>
                  <a:schemeClr val="tx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GB" noProof="0" dirty="0" smtClean="0"/>
              <a:t>Subtitle and date (move higher if title is only one line)</a:t>
            </a:r>
          </a:p>
        </p:txBody>
      </p:sp>
      <p:sp>
        <p:nvSpPr>
          <p:cNvPr id="144" name="Text Placeholder 31"/>
          <p:cNvSpPr>
            <a:spLocks noGrp="1"/>
          </p:cNvSpPr>
          <p:nvPr>
            <p:ph type="body" sz="quarter" idx="10" hasCustomPrompt="1"/>
          </p:nvPr>
        </p:nvSpPr>
        <p:spPr bwMode="black">
          <a:xfrm>
            <a:off x="2527300" y="374904"/>
            <a:ext cx="5474208" cy="146304"/>
          </a:xfrm>
        </p:spPr>
        <p:txBody>
          <a:bodyPr/>
          <a:lstStyle>
            <a:lvl1pPr>
              <a:defRPr sz="1100">
                <a:solidFill>
                  <a:schemeClr val="tx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GB" noProof="0" smtClean="0"/>
              <a:t>www.pwc.com</a:t>
            </a:r>
            <a:endParaRPr lang="en-GB" noProof="0"/>
          </a:p>
        </p:txBody>
      </p:sp>
      <p:grpSp>
        <p:nvGrpSpPr>
          <p:cNvPr id="102" name="Group 101"/>
          <p:cNvGrpSpPr>
            <a:grpSpLocks noChangeAspect="1"/>
          </p:cNvGrpSpPr>
          <p:nvPr/>
        </p:nvGrpSpPr>
        <p:grpSpPr>
          <a:xfrm>
            <a:off x="1300883" y="6117996"/>
            <a:ext cx="980070" cy="558195"/>
            <a:chOff x="518032" y="-1032869"/>
            <a:chExt cx="6161413" cy="4678943"/>
          </a:xfrm>
        </p:grpSpPr>
        <p:grpSp>
          <p:nvGrpSpPr>
            <p:cNvPr id="103" name="Group 73"/>
            <p:cNvGrpSpPr>
              <a:grpSpLocks noChangeAspect="1"/>
            </p:cNvGrpSpPr>
            <p:nvPr/>
          </p:nvGrpSpPr>
          <p:grpSpPr>
            <a:xfrm>
              <a:off x="4438637" y="-1032863"/>
              <a:ext cx="2240792" cy="2011550"/>
              <a:chOff x="1905000" y="5715000"/>
              <a:chExt cx="445770" cy="381000"/>
            </a:xfrm>
          </p:grpSpPr>
          <p:sp>
            <p:nvSpPr>
              <p:cNvPr id="107" name="Rectangle 25"/>
              <p:cNvSpPr>
                <a:spLocks noChangeArrowheads="1"/>
              </p:cNvSpPr>
              <p:nvPr userDrawn="1"/>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08" name="Rectangle 26"/>
              <p:cNvSpPr>
                <a:spLocks noChangeArrowheads="1"/>
              </p:cNvSpPr>
              <p:nvPr userDrawn="1"/>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09" name="Rectangle 27"/>
              <p:cNvSpPr>
                <a:spLocks noChangeArrowheads="1"/>
              </p:cNvSpPr>
              <p:nvPr userDrawn="1"/>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0" name="Rectangle 28"/>
              <p:cNvSpPr>
                <a:spLocks noChangeArrowheads="1"/>
              </p:cNvSpPr>
              <p:nvPr userDrawn="1"/>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1" name="Rectangle 29"/>
              <p:cNvSpPr>
                <a:spLocks noChangeArrowheads="1"/>
              </p:cNvSpPr>
              <p:nvPr userDrawn="1"/>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2" name="Rectangle 30"/>
              <p:cNvSpPr>
                <a:spLocks noChangeArrowheads="1"/>
              </p:cNvSpPr>
              <p:nvPr userDrawn="1"/>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3" name="Rectangle 31"/>
              <p:cNvSpPr>
                <a:spLocks noChangeArrowheads="1"/>
              </p:cNvSpPr>
              <p:nvPr userDrawn="1"/>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4" name="Rectangle 32"/>
              <p:cNvSpPr>
                <a:spLocks noChangeArrowheads="1"/>
              </p:cNvSpPr>
              <p:nvPr userDrawn="1"/>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5" name="Freeform 33"/>
              <p:cNvSpPr>
                <a:spLocks/>
              </p:cNvSpPr>
              <p:nvPr userDrawn="1"/>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6" name="Rectangle 34"/>
              <p:cNvSpPr>
                <a:spLocks noChangeArrowheads="1"/>
              </p:cNvSpPr>
              <p:nvPr userDrawn="1"/>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7" name="Rectangle 35"/>
              <p:cNvSpPr>
                <a:spLocks noChangeArrowheads="1"/>
              </p:cNvSpPr>
              <p:nvPr userDrawn="1"/>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8" name="Rectangle 36"/>
              <p:cNvSpPr>
                <a:spLocks noChangeArrowheads="1"/>
              </p:cNvSpPr>
              <p:nvPr userDrawn="1"/>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19" name="Rectangle 25"/>
              <p:cNvSpPr>
                <a:spLocks noChangeArrowheads="1"/>
              </p:cNvSpPr>
              <p:nvPr/>
            </p:nvSpPr>
            <p:spPr bwMode="gray">
              <a:xfrm>
                <a:off x="2293620" y="5988118"/>
                <a:ext cx="57150" cy="107882"/>
              </a:xfrm>
              <a:prstGeom prst="rect">
                <a:avLst/>
              </a:prstGeom>
              <a:solidFill>
                <a:srgbClr val="F445F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0" name="Rectangle 26"/>
              <p:cNvSpPr>
                <a:spLocks noChangeArrowheads="1"/>
              </p:cNvSpPr>
              <p:nvPr/>
            </p:nvSpPr>
            <p:spPr bwMode="gray">
              <a:xfrm>
                <a:off x="2132171" y="5757333"/>
                <a:ext cx="44291" cy="66914"/>
              </a:xfrm>
              <a:prstGeom prst="rect">
                <a:avLst/>
              </a:prstGeom>
              <a:solidFill>
                <a:srgbClr val="F6B67F"/>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1" name="Rectangle 27"/>
              <p:cNvSpPr>
                <a:spLocks noChangeArrowheads="1"/>
              </p:cNvSpPr>
              <p:nvPr/>
            </p:nvSpPr>
            <p:spPr bwMode="gray">
              <a:xfrm>
                <a:off x="1905000" y="5715000"/>
                <a:ext cx="227171" cy="42333"/>
              </a:xfrm>
              <a:prstGeom prst="rect">
                <a:avLst/>
              </a:prstGeom>
              <a:solidFill>
                <a:srgbClr val="F48F1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2" name="Rectangle 28"/>
              <p:cNvSpPr>
                <a:spLocks noChangeArrowheads="1"/>
              </p:cNvSpPr>
              <p:nvPr/>
            </p:nvSpPr>
            <p:spPr bwMode="gray">
              <a:xfrm>
                <a:off x="1905000" y="5757333"/>
                <a:ext cx="227171" cy="66914"/>
              </a:xfrm>
              <a:prstGeom prst="rect">
                <a:avLst/>
              </a:prstGeom>
              <a:solidFill>
                <a:srgbClr val="EB660B"/>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3" name="Rectangle 29"/>
              <p:cNvSpPr>
                <a:spLocks noChangeArrowheads="1"/>
              </p:cNvSpPr>
              <p:nvPr/>
            </p:nvSpPr>
            <p:spPr bwMode="gray">
              <a:xfrm>
                <a:off x="2176462" y="5824247"/>
                <a:ext cx="117158" cy="163871"/>
              </a:xfrm>
              <a:prstGeom prst="rect">
                <a:avLst/>
              </a:prstGeom>
              <a:solidFill>
                <a:srgbClr val="F3BF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4" name="Rectangle 30"/>
              <p:cNvSpPr>
                <a:spLocks noChangeArrowheads="1"/>
              </p:cNvSpPr>
              <p:nvPr/>
            </p:nvSpPr>
            <p:spPr bwMode="gray">
              <a:xfrm>
                <a:off x="2176462" y="5988118"/>
                <a:ext cx="117158" cy="107882"/>
              </a:xfrm>
              <a:prstGeom prst="rect">
                <a:avLst/>
              </a:prstGeom>
              <a:solidFill>
                <a:srgbClr val="E93409"/>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5" name="Rectangle 31"/>
              <p:cNvSpPr>
                <a:spLocks noChangeArrowheads="1"/>
              </p:cNvSpPr>
              <p:nvPr/>
            </p:nvSpPr>
            <p:spPr bwMode="gray">
              <a:xfrm>
                <a:off x="2132171" y="5824247"/>
                <a:ext cx="44291" cy="163871"/>
              </a:xfrm>
              <a:prstGeom prst="rect">
                <a:avLst/>
              </a:prstGeom>
              <a:solidFill>
                <a:srgbClr val="EA88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6" name="Rectangle 32"/>
              <p:cNvSpPr>
                <a:spLocks noChangeArrowheads="1"/>
              </p:cNvSpPr>
              <p:nvPr/>
            </p:nvSpPr>
            <p:spPr bwMode="gray">
              <a:xfrm>
                <a:off x="2132171" y="5988118"/>
                <a:ext cx="44291" cy="107882"/>
              </a:xfrm>
              <a:prstGeom prst="rect">
                <a:avLst/>
              </a:prstGeom>
              <a:solidFill>
                <a:srgbClr val="E0250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7" name="Freeform 33"/>
              <p:cNvSpPr>
                <a:spLocks/>
              </p:cNvSpPr>
              <p:nvPr/>
            </p:nvSpPr>
            <p:spPr bwMode="gray">
              <a:xfrm>
                <a:off x="1905000" y="5824247"/>
                <a:ext cx="227171" cy="163871"/>
              </a:xfrm>
              <a:custGeom>
                <a:avLst/>
                <a:gdLst/>
                <a:ahLst/>
                <a:cxnLst>
                  <a:cxn ang="0">
                    <a:pos x="0" y="0"/>
                  </a:cxn>
                  <a:cxn ang="0">
                    <a:pos x="159" y="0"/>
                  </a:cxn>
                  <a:cxn ang="0">
                    <a:pos x="159" y="120"/>
                  </a:cxn>
                  <a:cxn ang="0">
                    <a:pos x="99" y="120"/>
                  </a:cxn>
                  <a:cxn ang="0">
                    <a:pos x="99" y="80"/>
                  </a:cxn>
                  <a:cxn ang="0">
                    <a:pos x="0" y="80"/>
                  </a:cxn>
                  <a:cxn ang="0">
                    <a:pos x="0" y="0"/>
                  </a:cxn>
                </a:cxnLst>
                <a:rect l="0" t="0" r="r" b="b"/>
                <a:pathLst>
                  <a:path w="159" h="120">
                    <a:moveTo>
                      <a:pt x="0" y="0"/>
                    </a:moveTo>
                    <a:lnTo>
                      <a:pt x="159" y="0"/>
                    </a:lnTo>
                    <a:lnTo>
                      <a:pt x="159" y="120"/>
                    </a:lnTo>
                    <a:lnTo>
                      <a:pt x="99" y="120"/>
                    </a:lnTo>
                    <a:lnTo>
                      <a:pt x="99" y="80"/>
                    </a:lnTo>
                    <a:lnTo>
                      <a:pt x="0" y="80"/>
                    </a:lnTo>
                    <a:lnTo>
                      <a:pt x="0" y="0"/>
                    </a:lnTo>
                    <a:close/>
                  </a:path>
                </a:pathLst>
              </a:custGeom>
              <a:solidFill>
                <a:srgbClr val="E04C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8" name="Rectangle 34"/>
              <p:cNvSpPr>
                <a:spLocks noChangeArrowheads="1"/>
              </p:cNvSpPr>
              <p:nvPr/>
            </p:nvSpPr>
            <p:spPr bwMode="gray">
              <a:xfrm>
                <a:off x="2046446" y="5988118"/>
                <a:ext cx="85725" cy="107882"/>
              </a:xfrm>
              <a:prstGeom prst="rect">
                <a:avLst/>
              </a:prstGeom>
              <a:solidFill>
                <a:srgbClr val="D614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29" name="Rectangle 35"/>
              <p:cNvSpPr>
                <a:spLocks noChangeArrowheads="1"/>
              </p:cNvSpPr>
              <p:nvPr/>
            </p:nvSpPr>
            <p:spPr bwMode="gray">
              <a:xfrm>
                <a:off x="1905000" y="5933495"/>
                <a:ext cx="141446" cy="54624"/>
              </a:xfrm>
              <a:prstGeom prst="rect">
                <a:avLst/>
              </a:prstGeom>
              <a:solidFill>
                <a:srgbClr val="C93C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30" name="Rectangle 36"/>
              <p:cNvSpPr>
                <a:spLocks noChangeArrowheads="1"/>
              </p:cNvSpPr>
              <p:nvPr/>
            </p:nvSpPr>
            <p:spPr bwMode="gray">
              <a:xfrm>
                <a:off x="1905000" y="5988118"/>
                <a:ext cx="141446" cy="107882"/>
              </a:xfrm>
              <a:prstGeom prst="rect">
                <a:avLst/>
              </a:prstGeom>
              <a:solidFill>
                <a:srgbClr val="C01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grpSp>
        <p:grpSp>
          <p:nvGrpSpPr>
            <p:cNvPr id="104" name="Group 32"/>
            <p:cNvGrpSpPr/>
            <p:nvPr/>
          </p:nvGrpSpPr>
          <p:grpSpPr>
            <a:xfrm>
              <a:off x="518032" y="978681"/>
              <a:ext cx="4572000" cy="2667393"/>
              <a:chOff x="518032" y="978681"/>
              <a:chExt cx="4572000" cy="2667393"/>
            </a:xfrm>
          </p:grpSpPr>
          <p:sp>
            <p:nvSpPr>
              <p:cNvPr id="105"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06"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grpSp>
      </p:grpSp>
    </p:spTree>
    <p:extLst>
      <p:ext uri="{BB962C8B-B14F-4D97-AF65-F5344CB8AC3E}">
        <p14:creationId xmlns:p14="http://schemas.microsoft.com/office/powerpoint/2010/main" val="259763489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ver Slide: Client Logo">
    <p:spTree>
      <p:nvGrpSpPr>
        <p:cNvPr id="1" name=""/>
        <p:cNvGrpSpPr/>
        <p:nvPr/>
      </p:nvGrpSpPr>
      <p:grpSpPr>
        <a:xfrm>
          <a:off x="0" y="0"/>
          <a:ext cx="0" cy="0"/>
          <a:chOff x="0" y="0"/>
          <a:chExt cx="0" cy="0"/>
        </a:xfrm>
      </p:grpSpPr>
      <p:grpSp>
        <p:nvGrpSpPr>
          <p:cNvPr id="32" name="Group 31"/>
          <p:cNvGrpSpPr/>
          <p:nvPr/>
        </p:nvGrpSpPr>
        <p:grpSpPr bwMode="gray">
          <a:xfrm>
            <a:off x="2336801" y="2"/>
            <a:ext cx="9855200" cy="6176009"/>
            <a:chOff x="19140488" y="13674"/>
            <a:chExt cx="7443798" cy="6145827"/>
          </a:xfrm>
        </p:grpSpPr>
        <p:sp>
          <p:nvSpPr>
            <p:cNvPr id="35"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6"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7"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2"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3"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4"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8"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9"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50"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51"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a:p>
          </p:txBody>
        </p:sp>
        <p:sp>
          <p:nvSpPr>
            <p:cNvPr id="52"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grpSp>
      <p:sp>
        <p:nvSpPr>
          <p:cNvPr id="31" name="Picture Placeholder 76"/>
          <p:cNvSpPr>
            <a:spLocks noGrp="1"/>
          </p:cNvSpPr>
          <p:nvPr>
            <p:ph type="pic" sz="quarter" idx="13"/>
          </p:nvPr>
        </p:nvSpPr>
        <p:spPr>
          <a:xfrm>
            <a:off x="812801" y="3048000"/>
            <a:ext cx="1219200" cy="762000"/>
          </a:xfrm>
        </p:spPr>
        <p:txBody>
          <a:bodyPr/>
          <a:lstStyle>
            <a:lvl1pPr>
              <a:defRPr sz="1400"/>
            </a:lvl1pPr>
          </a:lstStyle>
          <a:p>
            <a:r>
              <a:rPr lang="en-US" noProof="0" smtClean="0"/>
              <a:t>Click icon to add picture</a:t>
            </a:r>
            <a:endParaRPr lang="en-GB" noProof="0" dirty="0"/>
          </a:p>
        </p:txBody>
      </p:sp>
      <p:grpSp>
        <p:nvGrpSpPr>
          <p:cNvPr id="3" name="Group 31"/>
          <p:cNvGrpSpPr/>
          <p:nvPr/>
        </p:nvGrpSpPr>
        <p:grpSpPr>
          <a:xfrm>
            <a:off x="652115" y="2901698"/>
            <a:ext cx="1613003" cy="151219"/>
            <a:chOff x="489087" y="2521685"/>
            <a:chExt cx="1209752" cy="151219"/>
          </a:xfrm>
        </p:grpSpPr>
        <p:cxnSp>
          <p:nvCxnSpPr>
            <p:cNvPr id="33" name="Straight Connector 32"/>
            <p:cNvCxnSpPr/>
            <p:nvPr userDrawn="1"/>
          </p:nvCxnSpPr>
          <p:spPr>
            <a:xfrm rot="10800000">
              <a:off x="489087" y="2521686"/>
              <a:ext cx="1209752"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rot="5400000">
              <a:off x="413478" y="2597295"/>
              <a:ext cx="151219" cy="0"/>
            </a:xfrm>
            <a:prstGeom prst="line">
              <a:avLst/>
            </a:prstGeom>
            <a:ln w="127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sp>
        <p:nvSpPr>
          <p:cNvPr id="45" name="Title 1"/>
          <p:cNvSpPr>
            <a:spLocks noGrp="1"/>
          </p:cNvSpPr>
          <p:nvPr>
            <p:ph type="ctrTitle" hasCustomPrompt="1"/>
          </p:nvPr>
        </p:nvSpPr>
        <p:spPr bwMode="white">
          <a:xfrm>
            <a:off x="2527301" y="838200"/>
            <a:ext cx="7124700" cy="914400"/>
          </a:xfrm>
        </p:spPr>
        <p:txBody>
          <a:bodyPr anchor="t" anchorCtr="0">
            <a:noAutofit/>
          </a:bodyPr>
          <a:lstStyle>
            <a:lvl1pPr>
              <a:lnSpc>
                <a:spcPct val="90000"/>
              </a:lnSpc>
              <a:defRPr sz="3200" b="1" i="1" baseline="0">
                <a:solidFill>
                  <a:schemeClr val="bg1"/>
                </a:solidFill>
              </a:defRPr>
            </a:lvl1pPr>
          </a:lstStyle>
          <a:p>
            <a:r>
              <a:rPr lang="en-GB" noProof="0" smtClean="0"/>
              <a:t>Click to add the presentation’s main title</a:t>
            </a:r>
            <a:endParaRPr lang="en-GB" noProof="0"/>
          </a:p>
        </p:txBody>
      </p:sp>
      <p:sp>
        <p:nvSpPr>
          <p:cNvPr id="46" name="Subtitle 2"/>
          <p:cNvSpPr>
            <a:spLocks noGrp="1"/>
          </p:cNvSpPr>
          <p:nvPr>
            <p:ph type="subTitle" idx="1" hasCustomPrompt="1"/>
          </p:nvPr>
        </p:nvSpPr>
        <p:spPr bwMode="white">
          <a:xfrm>
            <a:off x="2527301" y="1828800"/>
            <a:ext cx="7124700"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GB" noProof="0" dirty="0" smtClean="0"/>
              <a:t>Subtitle and date (move higher if title is only one line)</a:t>
            </a:r>
          </a:p>
        </p:txBody>
      </p:sp>
      <p:sp>
        <p:nvSpPr>
          <p:cNvPr id="47" name="Text Placeholder 31"/>
          <p:cNvSpPr>
            <a:spLocks noGrp="1"/>
          </p:cNvSpPr>
          <p:nvPr>
            <p:ph type="body" sz="quarter" idx="10" hasCustomPrompt="1"/>
          </p:nvPr>
        </p:nvSpPr>
        <p:spPr bwMode="white">
          <a:xfrm>
            <a:off x="2527300" y="374904"/>
            <a:ext cx="5474208"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GB" noProof="0" smtClean="0"/>
              <a:t>www.pwc.com</a:t>
            </a:r>
            <a:endParaRPr lang="en-GB" noProof="0"/>
          </a:p>
        </p:txBody>
      </p:sp>
      <p:grpSp>
        <p:nvGrpSpPr>
          <p:cNvPr id="96" name="Group 32"/>
          <p:cNvGrpSpPr/>
          <p:nvPr/>
        </p:nvGrpSpPr>
        <p:grpSpPr>
          <a:xfrm>
            <a:off x="1291456" y="6170992"/>
            <a:ext cx="1219200" cy="533479"/>
            <a:chOff x="518032" y="978681"/>
            <a:chExt cx="4572000" cy="2667393"/>
          </a:xfrm>
        </p:grpSpPr>
        <p:sp>
          <p:nvSpPr>
            <p:cNvPr id="97"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98"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grpSp>
    </p:spTree>
    <p:extLst>
      <p:ext uri="{BB962C8B-B14F-4D97-AF65-F5344CB8AC3E}">
        <p14:creationId xmlns:p14="http://schemas.microsoft.com/office/powerpoint/2010/main" val="27648041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ver Slide: Picture">
    <p:spTree>
      <p:nvGrpSpPr>
        <p:cNvPr id="1" name=""/>
        <p:cNvGrpSpPr/>
        <p:nvPr/>
      </p:nvGrpSpPr>
      <p:grpSpPr>
        <a:xfrm>
          <a:off x="0" y="0"/>
          <a:ext cx="0" cy="0"/>
          <a:chOff x="0" y="0"/>
          <a:chExt cx="0" cy="0"/>
        </a:xfrm>
      </p:grpSpPr>
      <p:grpSp>
        <p:nvGrpSpPr>
          <p:cNvPr id="27" name="Group 26"/>
          <p:cNvGrpSpPr/>
          <p:nvPr/>
        </p:nvGrpSpPr>
        <p:grpSpPr bwMode="gray">
          <a:xfrm>
            <a:off x="2336801" y="2"/>
            <a:ext cx="9855200" cy="6176009"/>
            <a:chOff x="19140488" y="13674"/>
            <a:chExt cx="7443798" cy="6145827"/>
          </a:xfrm>
        </p:grpSpPr>
        <p:sp>
          <p:nvSpPr>
            <p:cNvPr id="28" name="Rectangle 17"/>
            <p:cNvSpPr>
              <a:spLocks noChangeArrowheads="1"/>
            </p:cNvSpPr>
            <p:nvPr/>
          </p:nvSpPr>
          <p:spPr bwMode="gray">
            <a:xfrm>
              <a:off x="19140488" y="4188799"/>
              <a:ext cx="2302206" cy="1970702"/>
            </a:xfrm>
            <a:prstGeom prst="rect">
              <a:avLst/>
            </a:prstGeom>
            <a:solidFill>
              <a:srgbClr val="9A170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29" name="Rectangle 7"/>
            <p:cNvSpPr>
              <a:spLocks noChangeArrowheads="1"/>
            </p:cNvSpPr>
            <p:nvPr/>
          </p:nvSpPr>
          <p:spPr bwMode="gray">
            <a:xfrm>
              <a:off x="25663403" y="4032250"/>
              <a:ext cx="920883" cy="2127250"/>
            </a:xfrm>
            <a:prstGeom prst="rect">
              <a:avLst/>
            </a:prstGeom>
            <a:solidFill>
              <a:srgbClr val="F3BE2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0" name="Rectangle 8"/>
            <p:cNvSpPr>
              <a:spLocks noChangeArrowheads="1"/>
            </p:cNvSpPr>
            <p:nvPr/>
          </p:nvSpPr>
          <p:spPr bwMode="gray">
            <a:xfrm>
              <a:off x="25049482" y="2899477"/>
              <a:ext cx="734694" cy="1289321"/>
            </a:xfrm>
            <a:prstGeom prst="rect">
              <a:avLst/>
            </a:prstGeom>
            <a:solidFill>
              <a:srgbClr val="F3BC87"/>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1" name="Rectangle 9"/>
            <p:cNvSpPr>
              <a:spLocks noChangeArrowheads="1"/>
            </p:cNvSpPr>
            <p:nvPr/>
          </p:nvSpPr>
          <p:spPr bwMode="gray">
            <a:xfrm>
              <a:off x="25049482" y="4032250"/>
              <a:ext cx="734693" cy="2127250"/>
            </a:xfrm>
            <a:prstGeom prst="rect">
              <a:avLst/>
            </a:prstGeom>
            <a:solidFill>
              <a:srgbClr val="E88C1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2" name="Rectangle 11"/>
            <p:cNvSpPr>
              <a:spLocks noChangeArrowheads="1"/>
            </p:cNvSpPr>
            <p:nvPr/>
          </p:nvSpPr>
          <p:spPr bwMode="gray">
            <a:xfrm>
              <a:off x="24665780" y="706365"/>
              <a:ext cx="477045" cy="2263848"/>
            </a:xfrm>
            <a:prstGeom prst="rect">
              <a:avLst/>
            </a:prstGeom>
            <a:solidFill>
              <a:srgbClr val="E669A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33" name="Rectangle 12"/>
            <p:cNvSpPr>
              <a:spLocks noChangeArrowheads="1"/>
            </p:cNvSpPr>
            <p:nvPr/>
          </p:nvSpPr>
          <p:spPr bwMode="gray">
            <a:xfrm>
              <a:off x="24665780" y="2899478"/>
              <a:ext cx="477045" cy="1289321"/>
            </a:xfrm>
            <a:prstGeom prst="rect">
              <a:avLst/>
            </a:prstGeom>
            <a:solidFill>
              <a:srgbClr val="DB4D56"/>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0" name="Rectangle 13"/>
            <p:cNvSpPr>
              <a:spLocks noChangeArrowheads="1"/>
            </p:cNvSpPr>
            <p:nvPr/>
          </p:nvSpPr>
          <p:spPr bwMode="gray">
            <a:xfrm>
              <a:off x="24665780" y="4032250"/>
              <a:ext cx="477045" cy="2127250"/>
            </a:xfrm>
            <a:prstGeom prst="rect">
              <a:avLst/>
            </a:prstGeom>
            <a:solidFill>
              <a:srgbClr val="D13A0D"/>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1" name="Rectangle 14"/>
            <p:cNvSpPr>
              <a:spLocks noChangeArrowheads="1"/>
            </p:cNvSpPr>
            <p:nvPr/>
          </p:nvSpPr>
          <p:spPr bwMode="gray">
            <a:xfrm>
              <a:off x="19140488" y="669925"/>
              <a:ext cx="5662612" cy="2300288"/>
            </a:xfrm>
            <a:prstGeom prst="rect">
              <a:avLst/>
            </a:prstGeom>
            <a:solidFill>
              <a:srgbClr val="D74021"/>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2" name="Rectangle 15"/>
            <p:cNvSpPr>
              <a:spLocks noChangeArrowheads="1"/>
            </p:cNvSpPr>
            <p:nvPr/>
          </p:nvSpPr>
          <p:spPr bwMode="gray">
            <a:xfrm>
              <a:off x="19140488" y="2899478"/>
              <a:ext cx="5662612" cy="1289321"/>
            </a:xfrm>
            <a:prstGeom prst="rect">
              <a:avLst/>
            </a:prstGeom>
            <a:solidFill>
              <a:srgbClr val="CD2F1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sp>
          <p:nvSpPr>
            <p:cNvPr id="43" name="Freeform 16"/>
            <p:cNvSpPr>
              <a:spLocks/>
            </p:cNvSpPr>
            <p:nvPr/>
          </p:nvSpPr>
          <p:spPr bwMode="gray">
            <a:xfrm>
              <a:off x="19140488" y="4032250"/>
              <a:ext cx="5662612" cy="2127250"/>
            </a:xfrm>
            <a:custGeom>
              <a:avLst/>
              <a:gdLst/>
              <a:ahLst/>
              <a:cxnLst>
                <a:cxn ang="0">
                  <a:pos x="0" y="0"/>
                </a:cxn>
                <a:cxn ang="0">
                  <a:pos x="3567" y="0"/>
                </a:cxn>
                <a:cxn ang="0">
                  <a:pos x="3567" y="1340"/>
                </a:cxn>
                <a:cxn ang="0">
                  <a:pos x="1372" y="1340"/>
                </a:cxn>
                <a:cxn ang="0">
                  <a:pos x="1372" y="181"/>
                </a:cxn>
                <a:cxn ang="0">
                  <a:pos x="0" y="181"/>
                </a:cxn>
                <a:cxn ang="0">
                  <a:pos x="0" y="0"/>
                </a:cxn>
              </a:cxnLst>
              <a:rect l="0" t="0" r="r" b="b"/>
              <a:pathLst>
                <a:path w="3567" h="1340">
                  <a:moveTo>
                    <a:pt x="0" y="0"/>
                  </a:moveTo>
                  <a:lnTo>
                    <a:pt x="3567" y="0"/>
                  </a:lnTo>
                  <a:lnTo>
                    <a:pt x="3567" y="1340"/>
                  </a:lnTo>
                  <a:lnTo>
                    <a:pt x="1372" y="1340"/>
                  </a:lnTo>
                  <a:lnTo>
                    <a:pt x="1372" y="181"/>
                  </a:lnTo>
                  <a:lnTo>
                    <a:pt x="0" y="181"/>
                  </a:lnTo>
                  <a:lnTo>
                    <a:pt x="0" y="0"/>
                  </a:lnTo>
                  <a:close/>
                </a:path>
              </a:pathLst>
            </a:custGeom>
            <a:solidFill>
              <a:srgbClr val="C4230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a:p>
          </p:txBody>
        </p:sp>
        <p:sp>
          <p:nvSpPr>
            <p:cNvPr id="44" name="Rectangle 10"/>
            <p:cNvSpPr>
              <a:spLocks noChangeArrowheads="1"/>
            </p:cNvSpPr>
            <p:nvPr/>
          </p:nvSpPr>
          <p:spPr bwMode="gray">
            <a:xfrm>
              <a:off x="19140488" y="13674"/>
              <a:ext cx="5662612" cy="692692"/>
            </a:xfrm>
            <a:prstGeom prst="rect">
              <a:avLst/>
            </a:prstGeom>
            <a:solidFill>
              <a:srgbClr val="EE9C34"/>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a:p>
          </p:txBody>
        </p:sp>
      </p:grpSp>
      <p:sp>
        <p:nvSpPr>
          <p:cNvPr id="54" name="Title 1"/>
          <p:cNvSpPr>
            <a:spLocks noGrp="1"/>
          </p:cNvSpPr>
          <p:nvPr>
            <p:ph type="ctrTitle" hasCustomPrompt="1"/>
          </p:nvPr>
        </p:nvSpPr>
        <p:spPr bwMode="white">
          <a:xfrm>
            <a:off x="2527301" y="838200"/>
            <a:ext cx="7124700" cy="914400"/>
          </a:xfrm>
        </p:spPr>
        <p:txBody>
          <a:bodyPr anchor="t" anchorCtr="0">
            <a:noAutofit/>
          </a:bodyPr>
          <a:lstStyle>
            <a:lvl1pPr>
              <a:lnSpc>
                <a:spcPct val="90000"/>
              </a:lnSpc>
              <a:defRPr sz="3200" b="1" i="1" baseline="0">
                <a:solidFill>
                  <a:schemeClr val="bg1"/>
                </a:solidFill>
              </a:defRPr>
            </a:lvl1pPr>
          </a:lstStyle>
          <a:p>
            <a:r>
              <a:rPr lang="en-GB" noProof="0" dirty="0" smtClean="0"/>
              <a:t>Click to add the presentation’s main title</a:t>
            </a:r>
            <a:endParaRPr lang="en-GB" noProof="0" dirty="0"/>
          </a:p>
        </p:txBody>
      </p:sp>
      <p:sp>
        <p:nvSpPr>
          <p:cNvPr id="55" name="Subtitle 2"/>
          <p:cNvSpPr>
            <a:spLocks noGrp="1"/>
          </p:cNvSpPr>
          <p:nvPr>
            <p:ph type="subTitle" idx="1" hasCustomPrompt="1"/>
          </p:nvPr>
        </p:nvSpPr>
        <p:spPr bwMode="white">
          <a:xfrm>
            <a:off x="2527301" y="1828800"/>
            <a:ext cx="7124700"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GB" noProof="0" dirty="0" smtClean="0"/>
              <a:t>Subtitle and date (move higher if title is only one line)</a:t>
            </a:r>
          </a:p>
        </p:txBody>
      </p:sp>
      <p:sp>
        <p:nvSpPr>
          <p:cNvPr id="56" name="Text Placeholder 31"/>
          <p:cNvSpPr>
            <a:spLocks noGrp="1"/>
          </p:cNvSpPr>
          <p:nvPr>
            <p:ph type="body" sz="quarter" idx="10" hasCustomPrompt="1"/>
          </p:nvPr>
        </p:nvSpPr>
        <p:spPr bwMode="white">
          <a:xfrm>
            <a:off x="2527300" y="374904"/>
            <a:ext cx="5474208"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GB" noProof="0" smtClean="0"/>
              <a:t>www.pwc.com</a:t>
            </a:r>
            <a:endParaRPr lang="en-GB" noProof="0"/>
          </a:p>
        </p:txBody>
      </p:sp>
      <p:sp>
        <p:nvSpPr>
          <p:cNvPr id="17" name="Picture Placeholder 76"/>
          <p:cNvSpPr>
            <a:spLocks noGrp="1"/>
          </p:cNvSpPr>
          <p:nvPr>
            <p:ph type="pic" sz="quarter" idx="13"/>
          </p:nvPr>
        </p:nvSpPr>
        <p:spPr>
          <a:xfrm>
            <a:off x="2336800" y="2899978"/>
            <a:ext cx="8432800" cy="3272223"/>
          </a:xfrm>
        </p:spPr>
        <p:txBody>
          <a:bodyPr/>
          <a:lstStyle>
            <a:lvl1pPr>
              <a:defRPr sz="1400"/>
            </a:lvl1pPr>
          </a:lstStyle>
          <a:p>
            <a:r>
              <a:rPr lang="en-US" noProof="0" smtClean="0"/>
              <a:t>Click icon to add picture</a:t>
            </a:r>
            <a:endParaRPr lang="en-GB" noProof="0" dirty="0"/>
          </a:p>
        </p:txBody>
      </p:sp>
      <p:grpSp>
        <p:nvGrpSpPr>
          <p:cNvPr id="18" name="Group 32"/>
          <p:cNvGrpSpPr/>
          <p:nvPr/>
        </p:nvGrpSpPr>
        <p:grpSpPr>
          <a:xfrm>
            <a:off x="1291456" y="6170992"/>
            <a:ext cx="1219200" cy="533479"/>
            <a:chOff x="518032" y="978681"/>
            <a:chExt cx="4572000" cy="2667393"/>
          </a:xfrm>
        </p:grpSpPr>
        <p:sp>
          <p:nvSpPr>
            <p:cNvPr id="19" name="Rectangle 37"/>
            <p:cNvSpPr>
              <a:spLocks noChangeArrowheads="1"/>
            </p:cNvSpPr>
            <p:nvPr userDrawn="1"/>
          </p:nvSpPr>
          <p:spPr bwMode="black">
            <a:xfrm>
              <a:off x="3295650" y="978681"/>
              <a:ext cx="1143000" cy="263229"/>
            </a:xfrm>
            <a:prstGeom prst="rect">
              <a:avLst/>
            </a:prstGeom>
            <a:solidFill>
              <a:srgbClr val="A10000"/>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21"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grpSp>
    </p:spTree>
    <p:extLst>
      <p:ext uri="{BB962C8B-B14F-4D97-AF65-F5344CB8AC3E}">
        <p14:creationId xmlns:p14="http://schemas.microsoft.com/office/powerpoint/2010/main" val="346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ntent: One">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lvl1pPr>
              <a:defRPr/>
            </a:lvl1pPr>
          </a:lstStyle>
          <a:p>
            <a:r>
              <a:rPr lang="en-US" noProof="0" smtClean="0"/>
              <a:t>Click to edit Master title style</a:t>
            </a:r>
            <a:endParaRPr lang="en-GB" noProof="0"/>
          </a:p>
        </p:txBody>
      </p:sp>
      <p:sp>
        <p:nvSpPr>
          <p:cNvPr id="31" name="Content Placeholder 26"/>
          <p:cNvSpPr>
            <a:spLocks noGrp="1"/>
          </p:cNvSpPr>
          <p:nvPr>
            <p:ph sz="quarter" idx="15"/>
          </p:nvPr>
        </p:nvSpPr>
        <p:spPr>
          <a:xfrm>
            <a:off x="711200" y="1752600"/>
            <a:ext cx="10769600" cy="4419600"/>
          </a:xfrm>
        </p:spPr>
        <p:txBody>
          <a:bodyPr/>
          <a:lstStyle>
            <a:lvl1pPr>
              <a:defRPr sz="1800" baseline="0">
                <a:latin typeface="+mn-lt"/>
                <a:cs typeface="+mn-cs"/>
              </a:defRPr>
            </a:lvl1pPr>
            <a:lvl2pPr>
              <a:defRPr sz="1800">
                <a:latin typeface="+mn-lt"/>
                <a:cs typeface="+mn-cs"/>
              </a:defRPr>
            </a:lvl2pPr>
            <a:lvl3pPr>
              <a:defRPr sz="1800">
                <a:latin typeface="+mn-lt"/>
                <a:cs typeface="+mn-cs"/>
              </a:defRPr>
            </a:lvl3pPr>
            <a:lvl4pPr>
              <a:defRPr sz="1800">
                <a:latin typeface="+mn-lt"/>
                <a:cs typeface="+mn-cs"/>
              </a:defRPr>
            </a:lvl4pPr>
            <a:lvl5pPr>
              <a:defRPr sz="1800">
                <a:latin typeface="+mn-lt"/>
                <a:cs typeface="+mn-cs"/>
              </a:defRPr>
            </a:lvl5p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a:p>
        </p:txBody>
      </p:sp>
      <p:sp>
        <p:nvSpPr>
          <p:cNvPr id="27"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32" name="TextBox 31"/>
          <p:cNvSpPr txBox="1"/>
          <p:nvPr/>
        </p:nvSpPr>
        <p:spPr>
          <a:xfrm>
            <a:off x="711200" y="6477001"/>
            <a:ext cx="3454400" cy="152401"/>
          </a:xfrm>
          <a:prstGeom prst="rect">
            <a:avLst/>
          </a:prstGeom>
          <a:noFill/>
        </p:spPr>
        <p:txBody>
          <a:bodyPr vert="horz" wrap="square" lIns="0" tIns="0" rIns="0" bIns="0" rtlCol="0" anchor="t" anchorCtr="0">
            <a:noAutofit/>
          </a:bodyPr>
          <a:lstStyle/>
          <a:p>
            <a:r>
              <a:rPr lang="en-GB" sz="1000" noProof="0" dirty="0" smtClean="0">
                <a:latin typeface="Arial" pitchFamily="34" charset="0"/>
                <a:cs typeface="Arial" pitchFamily="34" charset="0"/>
              </a:rPr>
              <a:t>PwC</a:t>
            </a:r>
            <a:r>
              <a:rPr lang="he-IL" sz="1000" noProof="0" dirty="0" smtClean="0">
                <a:latin typeface="Arial" pitchFamily="34" charset="0"/>
                <a:cs typeface="Arial" pitchFamily="34" charset="0"/>
              </a:rPr>
              <a:t> </a:t>
            </a:r>
            <a:r>
              <a:rPr lang="en-US" sz="1000" noProof="0" dirty="0" smtClean="0">
                <a:latin typeface="Arial" pitchFamily="34" charset="0"/>
                <a:cs typeface="Arial" pitchFamily="34" charset="0"/>
              </a:rPr>
              <a:t>Israel</a:t>
            </a:r>
            <a:endParaRPr lang="en-GB" sz="1000" noProof="0" dirty="0">
              <a:latin typeface="Arial" pitchFamily="34" charset="0"/>
              <a:cs typeface="Arial" pitchFamily="34" charset="0"/>
            </a:endParaRPr>
          </a:p>
        </p:txBody>
      </p:sp>
      <p:cxnSp>
        <p:nvCxnSpPr>
          <p:cNvPr id="15" name="Shape 14"/>
          <p:cNvCxnSpPr/>
          <p:nvPr/>
        </p:nvCxnSpPr>
        <p:spPr>
          <a:xfrm rot="5400000" flipH="1" flipV="1">
            <a:off x="5918202" y="-4800600"/>
            <a:ext cx="152399" cy="10972800"/>
          </a:xfrm>
          <a:prstGeom prst="bentConnector2">
            <a:avLst/>
          </a:prstGeom>
          <a:ln w="12700">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0"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
        <p:nvSpPr>
          <p:cNvPr id="11" name="Line 12"/>
          <p:cNvSpPr>
            <a:spLocks noChangeShapeType="1"/>
          </p:cNvSpPr>
          <p:nvPr userDrawn="1"/>
        </p:nvSpPr>
        <p:spPr bwMode="auto">
          <a:xfrm>
            <a:off x="711201" y="6324600"/>
            <a:ext cx="10807700" cy="0"/>
          </a:xfrm>
          <a:prstGeom prst="line">
            <a:avLst/>
          </a:prstGeom>
          <a:noFill/>
          <a:ln w="12700">
            <a:solidFill>
              <a:schemeClr val="accent5"/>
            </a:solidFill>
            <a:round/>
            <a:headEnd/>
            <a:tailEnd/>
          </a:ln>
          <a:effectLst/>
        </p:spPr>
        <p:txBody>
          <a:bodyPr/>
          <a:lstStyle/>
          <a:p>
            <a:pPr fontAlgn="base">
              <a:spcBef>
                <a:spcPct val="0"/>
              </a:spcBef>
              <a:spcAft>
                <a:spcPct val="0"/>
              </a:spcAft>
              <a:defRPr/>
            </a:pPr>
            <a:endParaRPr lang="en-US" sz="1800" dirty="0">
              <a:solidFill>
                <a:srgbClr val="000000"/>
              </a:solidFill>
              <a:cs typeface="Arial" charset="0"/>
            </a:endParaRPr>
          </a:p>
        </p:txBody>
      </p:sp>
    </p:spTree>
    <p:extLst>
      <p:ext uri="{BB962C8B-B14F-4D97-AF65-F5344CB8AC3E}">
        <p14:creationId xmlns:p14="http://schemas.microsoft.com/office/powerpoint/2010/main" val="366049625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ver Slide: Colour">
    <p:spTree>
      <p:nvGrpSpPr>
        <p:cNvPr id="1" name=""/>
        <p:cNvGrpSpPr/>
        <p:nvPr/>
      </p:nvGrpSpPr>
      <p:grpSpPr>
        <a:xfrm>
          <a:off x="0" y="0"/>
          <a:ext cx="0" cy="0"/>
          <a:chOff x="0" y="0"/>
          <a:chExt cx="0" cy="0"/>
        </a:xfrm>
      </p:grpSpPr>
      <p:sp>
        <p:nvSpPr>
          <p:cNvPr id="82" name="Rectangle 649"/>
          <p:cNvSpPr>
            <a:spLocks noChangeArrowheads="1"/>
          </p:cNvSpPr>
          <p:nvPr/>
        </p:nvSpPr>
        <p:spPr bwMode="gray">
          <a:xfrm>
            <a:off x="9855200" y="685802"/>
            <a:ext cx="2336800" cy="5486399"/>
          </a:xfrm>
          <a:prstGeom prst="rect">
            <a:avLst/>
          </a:prstGeom>
          <a:solidFill>
            <a:schemeClr val="tx2">
              <a:lumMod val="40000"/>
              <a:lumOff val="6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81" name="Rectangle 648"/>
          <p:cNvSpPr>
            <a:spLocks noChangeArrowheads="1"/>
          </p:cNvSpPr>
          <p:nvPr/>
        </p:nvSpPr>
        <p:spPr bwMode="gray">
          <a:xfrm>
            <a:off x="2336800" y="0"/>
            <a:ext cx="7518400" cy="685800"/>
          </a:xfrm>
          <a:prstGeom prst="rect">
            <a:avLst/>
          </a:prstGeom>
          <a:solidFill>
            <a:schemeClr val="tx2">
              <a:lumMod val="60000"/>
              <a:lumOff val="40000"/>
            </a:schemeClr>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83" name="Rectangle 650"/>
          <p:cNvSpPr>
            <a:spLocks noChangeArrowheads="1"/>
          </p:cNvSpPr>
          <p:nvPr/>
        </p:nvSpPr>
        <p:spPr bwMode="gray">
          <a:xfrm>
            <a:off x="2336800" y="685800"/>
            <a:ext cx="7518400" cy="5486400"/>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50" name="Title 1"/>
          <p:cNvSpPr>
            <a:spLocks noGrp="1"/>
          </p:cNvSpPr>
          <p:nvPr>
            <p:ph type="ctrTitle" hasCustomPrompt="1"/>
          </p:nvPr>
        </p:nvSpPr>
        <p:spPr bwMode="white">
          <a:xfrm>
            <a:off x="2527301" y="838200"/>
            <a:ext cx="7124700" cy="914400"/>
          </a:xfrm>
        </p:spPr>
        <p:txBody>
          <a:bodyPr anchor="t" anchorCtr="0">
            <a:noAutofit/>
          </a:bodyPr>
          <a:lstStyle>
            <a:lvl1pPr>
              <a:lnSpc>
                <a:spcPct val="90000"/>
              </a:lnSpc>
              <a:defRPr sz="3200" b="1" i="1" baseline="0">
                <a:solidFill>
                  <a:schemeClr val="bg1"/>
                </a:solidFill>
              </a:defRPr>
            </a:lvl1pPr>
          </a:lstStyle>
          <a:p>
            <a:r>
              <a:rPr lang="en-GB" noProof="0" dirty="0" smtClean="0"/>
              <a:t>Click to add the presentation’s main title</a:t>
            </a:r>
            <a:endParaRPr lang="en-GB" noProof="0" dirty="0"/>
          </a:p>
        </p:txBody>
      </p:sp>
      <p:sp>
        <p:nvSpPr>
          <p:cNvPr id="51" name="Subtitle 2"/>
          <p:cNvSpPr>
            <a:spLocks noGrp="1"/>
          </p:cNvSpPr>
          <p:nvPr>
            <p:ph type="subTitle" idx="1" hasCustomPrompt="1"/>
          </p:nvPr>
        </p:nvSpPr>
        <p:spPr bwMode="white">
          <a:xfrm>
            <a:off x="2527301" y="1828800"/>
            <a:ext cx="7124700" cy="914401"/>
          </a:xfrm>
        </p:spPr>
        <p:txBody>
          <a:bodyPr>
            <a:noAutofit/>
          </a:bodyPr>
          <a:lstStyle>
            <a:lvl1pPr marL="0" indent="0" algn="l">
              <a:lnSpc>
                <a:spcPct val="90000"/>
              </a:lnSpc>
              <a:spcAft>
                <a:spcPts val="0"/>
              </a:spcAft>
              <a:buNone/>
              <a:defRPr sz="3200" baseline="0">
                <a:solidFill>
                  <a:schemeClr val="bg1"/>
                </a:solidFill>
                <a:latin typeface="+mj-lt"/>
              </a:defRPr>
            </a:lvl1pPr>
            <a:lvl2pPr marL="0" indent="0" algn="l">
              <a:buNone/>
              <a:defRPr sz="1800">
                <a:solidFill>
                  <a:schemeClr val="bg1"/>
                </a:solidFill>
                <a:latin typeface="+mj-lt"/>
              </a:defRPr>
            </a:lvl2pPr>
            <a:lvl3pPr marL="457200" indent="0" algn="l">
              <a:buNone/>
              <a:defRPr sz="1800">
                <a:solidFill>
                  <a:schemeClr val="bg1"/>
                </a:solidFill>
                <a:latin typeface="+mj-lt"/>
              </a:defRPr>
            </a:lvl3pPr>
            <a:lvl4pPr marL="914400" indent="0" algn="l">
              <a:buNone/>
              <a:defRPr sz="1800">
                <a:solidFill>
                  <a:schemeClr val="bg1"/>
                </a:solidFill>
                <a:latin typeface="+mj-lt"/>
              </a:defRPr>
            </a:lvl4pPr>
            <a:lvl5pPr marL="1371600" indent="0" algn="l">
              <a:buNone/>
              <a:defRPr sz="1800">
                <a:solidFill>
                  <a:schemeClr val="bg1"/>
                </a:solidFill>
                <a:latin typeface="+mj-lt"/>
              </a:defRPr>
            </a:lvl5pPr>
            <a:lvl6pPr marL="1828800" indent="0" algn="l">
              <a:buNone/>
              <a:defRPr sz="1800">
                <a:solidFill>
                  <a:schemeClr val="bg1"/>
                </a:solidFill>
                <a:latin typeface="+mj-lt"/>
              </a:defRPr>
            </a:lvl6pPr>
            <a:lvl7pPr marL="2286000" indent="0" algn="l">
              <a:buNone/>
              <a:defRPr sz="1800">
                <a:solidFill>
                  <a:schemeClr val="bg1"/>
                </a:solidFill>
                <a:latin typeface="+mj-lt"/>
              </a:defRPr>
            </a:lvl7pPr>
            <a:lvl8pPr marL="2743200" indent="0" algn="l">
              <a:buNone/>
              <a:defRPr sz="1800">
                <a:solidFill>
                  <a:schemeClr val="bg1"/>
                </a:solidFill>
                <a:latin typeface="+mj-lt"/>
              </a:defRPr>
            </a:lvl8pPr>
            <a:lvl9pPr marL="3200400" indent="0" algn="l">
              <a:buNone/>
              <a:defRPr sz="1800">
                <a:solidFill>
                  <a:schemeClr val="bg1"/>
                </a:solidFill>
                <a:latin typeface="+mj-lt"/>
              </a:defRPr>
            </a:lvl9pPr>
          </a:lstStyle>
          <a:p>
            <a:r>
              <a:rPr lang="en-GB" noProof="0" dirty="0" smtClean="0"/>
              <a:t>Subtitle and date (move higher if title is only one line)</a:t>
            </a:r>
          </a:p>
        </p:txBody>
      </p:sp>
      <p:sp>
        <p:nvSpPr>
          <p:cNvPr id="52" name="Text Placeholder 31"/>
          <p:cNvSpPr>
            <a:spLocks noGrp="1"/>
          </p:cNvSpPr>
          <p:nvPr>
            <p:ph type="body" sz="quarter" idx="10" hasCustomPrompt="1"/>
          </p:nvPr>
        </p:nvSpPr>
        <p:spPr bwMode="white">
          <a:xfrm>
            <a:off x="2527300" y="374904"/>
            <a:ext cx="5474208" cy="146304"/>
          </a:xfrm>
        </p:spPr>
        <p:txBody>
          <a:bodyPr/>
          <a:lstStyle>
            <a:lvl1pPr>
              <a:defRPr sz="1100">
                <a:solidFill>
                  <a:schemeClr val="bg1"/>
                </a:solidFill>
                <a:latin typeface="Arial" pitchFamily="34" charset="0"/>
                <a:cs typeface="Arial" pitchFamily="34" charset="0"/>
              </a:defRPr>
            </a:lvl1pPr>
            <a:lvl2pPr>
              <a:defRPr sz="1000">
                <a:solidFill>
                  <a:schemeClr val="bg1"/>
                </a:solidFill>
                <a:latin typeface="Arial" pitchFamily="34" charset="0"/>
                <a:cs typeface="Arial" pitchFamily="34" charset="0"/>
              </a:defRPr>
            </a:lvl2pPr>
            <a:lvl3pPr>
              <a:defRPr sz="1000">
                <a:solidFill>
                  <a:schemeClr val="bg1"/>
                </a:solidFill>
                <a:latin typeface="Arial" pitchFamily="34" charset="0"/>
                <a:cs typeface="Arial" pitchFamily="34" charset="0"/>
              </a:defRPr>
            </a:lvl3pPr>
            <a:lvl4pPr>
              <a:defRPr sz="1000">
                <a:solidFill>
                  <a:schemeClr val="bg1"/>
                </a:solidFill>
                <a:latin typeface="Arial" pitchFamily="34" charset="0"/>
                <a:cs typeface="Arial" pitchFamily="34" charset="0"/>
              </a:defRPr>
            </a:lvl4pPr>
            <a:lvl5pPr>
              <a:defRPr sz="1000">
                <a:solidFill>
                  <a:schemeClr val="bg1"/>
                </a:solidFill>
                <a:latin typeface="Arial" pitchFamily="34" charset="0"/>
                <a:cs typeface="Arial" pitchFamily="34" charset="0"/>
              </a:defRPr>
            </a:lvl5pPr>
          </a:lstStyle>
          <a:p>
            <a:pPr lvl="0"/>
            <a:r>
              <a:rPr lang="en-GB" noProof="0" smtClean="0"/>
              <a:t>www.pwc.com</a:t>
            </a:r>
            <a:endParaRPr lang="en-GB" noProof="0"/>
          </a:p>
        </p:txBody>
      </p:sp>
      <p:grpSp>
        <p:nvGrpSpPr>
          <p:cNvPr id="11" name="Group 32"/>
          <p:cNvGrpSpPr/>
          <p:nvPr/>
        </p:nvGrpSpPr>
        <p:grpSpPr>
          <a:xfrm>
            <a:off x="1291456" y="6170992"/>
            <a:ext cx="1219200" cy="533479"/>
            <a:chOff x="518032" y="978681"/>
            <a:chExt cx="4572000" cy="2667393"/>
          </a:xfrm>
        </p:grpSpPr>
        <p:sp>
          <p:nvSpPr>
            <p:cNvPr id="12" name="Rectangle 37"/>
            <p:cNvSpPr>
              <a:spLocks noChangeArrowheads="1"/>
            </p:cNvSpPr>
            <p:nvPr userDrawn="1"/>
          </p:nvSpPr>
          <p:spPr bwMode="black">
            <a:xfrm>
              <a:off x="3295650" y="978681"/>
              <a:ext cx="1143000" cy="263229"/>
            </a:xfrm>
            <a:prstGeom prst="rect">
              <a:avLst/>
            </a:prstGeom>
            <a:solidFill>
              <a:schemeClr val="tx2"/>
            </a:solidFill>
            <a:ln w="0">
              <a:noFill/>
              <a:prstDash val="solid"/>
              <a:miter lim="800000"/>
              <a:headEnd/>
              <a:tailEnd/>
            </a:ln>
          </p:spPr>
          <p:txBody>
            <a:bodyPr vert="horz" wrap="square" lIns="91440" tIns="45720" rIns="91440" bIns="45720" numCol="1" anchor="t" anchorCtr="0" compatLnSpc="1">
              <a:prstTxWarp prst="textNoShape">
                <a:avLst/>
              </a:prstTxWarp>
            </a:bodyPr>
            <a:lstStyle/>
            <a:p>
              <a:endParaRPr lang="en-GB" sz="1800" noProof="0"/>
            </a:p>
          </p:txBody>
        </p:sp>
        <p:sp>
          <p:nvSpPr>
            <p:cNvPr id="13" name="Freeform 7"/>
            <p:cNvSpPr>
              <a:spLocks noEditPoints="1"/>
            </p:cNvSpPr>
            <p:nvPr userDrawn="1"/>
          </p:nvSpPr>
          <p:spPr bwMode="black">
            <a:xfrm>
              <a:off x="518032" y="1922794"/>
              <a:ext cx="4572000" cy="1723280"/>
            </a:xfrm>
            <a:custGeom>
              <a:avLst/>
              <a:gdLst/>
              <a:ahLst/>
              <a:cxnLst>
                <a:cxn ang="0">
                  <a:pos x="581" y="233"/>
                </a:cxn>
                <a:cxn ang="0">
                  <a:pos x="538" y="949"/>
                </a:cxn>
                <a:cxn ang="0">
                  <a:pos x="630" y="946"/>
                </a:cxn>
                <a:cxn ang="0">
                  <a:pos x="793" y="880"/>
                </a:cxn>
                <a:cxn ang="0">
                  <a:pos x="886" y="728"/>
                </a:cxn>
                <a:cxn ang="0">
                  <a:pos x="905" y="505"/>
                </a:cxn>
                <a:cxn ang="0">
                  <a:pos x="850" y="329"/>
                </a:cxn>
                <a:cxn ang="0">
                  <a:pos x="727" y="241"/>
                </a:cxn>
                <a:cxn ang="0">
                  <a:pos x="521" y="3"/>
                </a:cxn>
                <a:cxn ang="0">
                  <a:pos x="643" y="74"/>
                </a:cxn>
                <a:cxn ang="0">
                  <a:pos x="761" y="24"/>
                </a:cxn>
                <a:cxn ang="0">
                  <a:pos x="855" y="9"/>
                </a:cxn>
                <a:cxn ang="0">
                  <a:pos x="1026" y="40"/>
                </a:cxn>
                <a:cxn ang="0">
                  <a:pos x="1180" y="172"/>
                </a:cxn>
                <a:cxn ang="0">
                  <a:pos x="1265" y="383"/>
                </a:cxn>
                <a:cxn ang="0">
                  <a:pos x="1265" y="641"/>
                </a:cxn>
                <a:cxn ang="0">
                  <a:pos x="1175" y="857"/>
                </a:cxn>
                <a:cxn ang="0">
                  <a:pos x="1005" y="1006"/>
                </a:cxn>
                <a:cxn ang="0">
                  <a:pos x="766" y="1074"/>
                </a:cxn>
                <a:cxn ang="0">
                  <a:pos x="601" y="1074"/>
                </a:cxn>
                <a:cxn ang="0">
                  <a:pos x="692" y="1447"/>
                </a:cxn>
                <a:cxn ang="0">
                  <a:pos x="171" y="1408"/>
                </a:cxn>
                <a:cxn ang="0">
                  <a:pos x="413" y="3"/>
                </a:cxn>
                <a:cxn ang="0">
                  <a:pos x="3876" y="20"/>
                </a:cxn>
                <a:cxn ang="0">
                  <a:pos x="4036" y="100"/>
                </a:cxn>
                <a:cxn ang="0">
                  <a:pos x="4113" y="232"/>
                </a:cxn>
                <a:cxn ang="0">
                  <a:pos x="4091" y="362"/>
                </a:cxn>
                <a:cxn ang="0">
                  <a:pos x="3995" y="436"/>
                </a:cxn>
                <a:cxn ang="0">
                  <a:pos x="3859" y="438"/>
                </a:cxn>
                <a:cxn ang="0">
                  <a:pos x="3757" y="114"/>
                </a:cxn>
                <a:cxn ang="0">
                  <a:pos x="3597" y="187"/>
                </a:cxn>
                <a:cxn ang="0">
                  <a:pos x="3508" y="339"/>
                </a:cxn>
                <a:cxn ang="0">
                  <a:pos x="3489" y="565"/>
                </a:cxn>
                <a:cxn ang="0">
                  <a:pos x="3547" y="753"/>
                </a:cxn>
                <a:cxn ang="0">
                  <a:pos x="3668" y="869"/>
                </a:cxn>
                <a:cxn ang="0">
                  <a:pos x="3821" y="896"/>
                </a:cxn>
                <a:cxn ang="0">
                  <a:pos x="3931" y="872"/>
                </a:cxn>
                <a:cxn ang="0">
                  <a:pos x="4079" y="810"/>
                </a:cxn>
                <a:cxn ang="0">
                  <a:pos x="4016" y="1024"/>
                </a:cxn>
                <a:cxn ang="0">
                  <a:pos x="3830" y="1080"/>
                </a:cxn>
                <a:cxn ang="0">
                  <a:pos x="3651" y="1095"/>
                </a:cxn>
                <a:cxn ang="0">
                  <a:pos x="3426" y="1060"/>
                </a:cxn>
                <a:cxn ang="0">
                  <a:pos x="3255" y="947"/>
                </a:cxn>
                <a:cxn ang="0">
                  <a:pos x="3140" y="772"/>
                </a:cxn>
                <a:cxn ang="0">
                  <a:pos x="3101" y="561"/>
                </a:cxn>
                <a:cxn ang="0">
                  <a:pos x="3153" y="318"/>
                </a:cxn>
                <a:cxn ang="0">
                  <a:pos x="3293" y="135"/>
                </a:cxn>
                <a:cxn ang="0">
                  <a:pos x="3508" y="27"/>
                </a:cxn>
                <a:cxn ang="0">
                  <a:pos x="2910" y="0"/>
                </a:cxn>
                <a:cxn ang="0">
                  <a:pos x="3040" y="52"/>
                </a:cxn>
                <a:cxn ang="0">
                  <a:pos x="3093" y="178"/>
                </a:cxn>
                <a:cxn ang="0">
                  <a:pos x="3071" y="277"/>
                </a:cxn>
                <a:cxn ang="0">
                  <a:pos x="3004" y="393"/>
                </a:cxn>
                <a:cxn ang="0">
                  <a:pos x="2876" y="561"/>
                </a:cxn>
                <a:cxn ang="0">
                  <a:pos x="1784" y="1078"/>
                </a:cxn>
                <a:cxn ang="0">
                  <a:pos x="1313" y="118"/>
                </a:cxn>
                <a:cxn ang="0">
                  <a:pos x="2247" y="25"/>
                </a:cxn>
                <a:cxn ang="0">
                  <a:pos x="2759" y="62"/>
                </a:cxn>
                <a:cxn ang="0">
                  <a:pos x="2872" y="4"/>
                </a:cxn>
              </a:cxnLst>
              <a:rect l="0" t="0" r="r" b="b"/>
              <a:pathLst>
                <a:path w="4127" h="1544">
                  <a:moveTo>
                    <a:pt x="640" y="229"/>
                  </a:moveTo>
                  <a:lnTo>
                    <a:pt x="622" y="229"/>
                  </a:lnTo>
                  <a:lnTo>
                    <a:pt x="603" y="230"/>
                  </a:lnTo>
                  <a:lnTo>
                    <a:pt x="581" y="233"/>
                  </a:lnTo>
                  <a:lnTo>
                    <a:pt x="553" y="235"/>
                  </a:lnTo>
                  <a:lnTo>
                    <a:pt x="521" y="241"/>
                  </a:lnTo>
                  <a:lnTo>
                    <a:pt x="521" y="947"/>
                  </a:lnTo>
                  <a:lnTo>
                    <a:pt x="538" y="949"/>
                  </a:lnTo>
                  <a:lnTo>
                    <a:pt x="553" y="949"/>
                  </a:lnTo>
                  <a:lnTo>
                    <a:pt x="566" y="949"/>
                  </a:lnTo>
                  <a:lnTo>
                    <a:pt x="578" y="949"/>
                  </a:lnTo>
                  <a:lnTo>
                    <a:pt x="630" y="946"/>
                  </a:lnTo>
                  <a:lnTo>
                    <a:pt x="677" y="937"/>
                  </a:lnTo>
                  <a:lnTo>
                    <a:pt x="720" y="924"/>
                  </a:lnTo>
                  <a:lnTo>
                    <a:pt x="758" y="905"/>
                  </a:lnTo>
                  <a:lnTo>
                    <a:pt x="793" y="880"/>
                  </a:lnTo>
                  <a:lnTo>
                    <a:pt x="824" y="850"/>
                  </a:lnTo>
                  <a:lnTo>
                    <a:pt x="849" y="815"/>
                  </a:lnTo>
                  <a:lnTo>
                    <a:pt x="870" y="775"/>
                  </a:lnTo>
                  <a:lnTo>
                    <a:pt x="886" y="728"/>
                  </a:lnTo>
                  <a:lnTo>
                    <a:pt x="897" y="678"/>
                  </a:lnTo>
                  <a:lnTo>
                    <a:pt x="905" y="622"/>
                  </a:lnTo>
                  <a:lnTo>
                    <a:pt x="907" y="561"/>
                  </a:lnTo>
                  <a:lnTo>
                    <a:pt x="905" y="505"/>
                  </a:lnTo>
                  <a:lnTo>
                    <a:pt x="897" y="452"/>
                  </a:lnTo>
                  <a:lnTo>
                    <a:pt x="886" y="407"/>
                  </a:lnTo>
                  <a:lnTo>
                    <a:pt x="870" y="366"/>
                  </a:lnTo>
                  <a:lnTo>
                    <a:pt x="850" y="329"/>
                  </a:lnTo>
                  <a:lnTo>
                    <a:pt x="826" y="299"/>
                  </a:lnTo>
                  <a:lnTo>
                    <a:pt x="797" y="274"/>
                  </a:lnTo>
                  <a:lnTo>
                    <a:pt x="763" y="254"/>
                  </a:lnTo>
                  <a:lnTo>
                    <a:pt x="727" y="241"/>
                  </a:lnTo>
                  <a:lnTo>
                    <a:pt x="686" y="232"/>
                  </a:lnTo>
                  <a:lnTo>
                    <a:pt x="640" y="229"/>
                  </a:lnTo>
                  <a:close/>
                  <a:moveTo>
                    <a:pt x="413" y="3"/>
                  </a:moveTo>
                  <a:lnTo>
                    <a:pt x="521" y="3"/>
                  </a:lnTo>
                  <a:lnTo>
                    <a:pt x="521" y="143"/>
                  </a:lnTo>
                  <a:lnTo>
                    <a:pt x="566" y="117"/>
                  </a:lnTo>
                  <a:lnTo>
                    <a:pt x="607" y="93"/>
                  </a:lnTo>
                  <a:lnTo>
                    <a:pt x="643" y="74"/>
                  </a:lnTo>
                  <a:lnTo>
                    <a:pt x="677" y="57"/>
                  </a:lnTo>
                  <a:lnTo>
                    <a:pt x="707" y="44"/>
                  </a:lnTo>
                  <a:lnTo>
                    <a:pt x="735" y="33"/>
                  </a:lnTo>
                  <a:lnTo>
                    <a:pt x="761" y="24"/>
                  </a:lnTo>
                  <a:lnTo>
                    <a:pt x="785" y="18"/>
                  </a:lnTo>
                  <a:lnTo>
                    <a:pt x="809" y="13"/>
                  </a:lnTo>
                  <a:lnTo>
                    <a:pt x="831" y="10"/>
                  </a:lnTo>
                  <a:lnTo>
                    <a:pt x="855" y="9"/>
                  </a:lnTo>
                  <a:lnTo>
                    <a:pt x="879" y="8"/>
                  </a:lnTo>
                  <a:lnTo>
                    <a:pt x="931" y="12"/>
                  </a:lnTo>
                  <a:lnTo>
                    <a:pt x="980" y="23"/>
                  </a:lnTo>
                  <a:lnTo>
                    <a:pt x="1026" y="40"/>
                  </a:lnTo>
                  <a:lnTo>
                    <a:pt x="1070" y="64"/>
                  </a:lnTo>
                  <a:lnTo>
                    <a:pt x="1110" y="94"/>
                  </a:lnTo>
                  <a:lnTo>
                    <a:pt x="1148" y="130"/>
                  </a:lnTo>
                  <a:lnTo>
                    <a:pt x="1180" y="172"/>
                  </a:lnTo>
                  <a:lnTo>
                    <a:pt x="1209" y="218"/>
                  </a:lnTo>
                  <a:lnTo>
                    <a:pt x="1233" y="268"/>
                  </a:lnTo>
                  <a:lnTo>
                    <a:pt x="1252" y="324"/>
                  </a:lnTo>
                  <a:lnTo>
                    <a:pt x="1265" y="383"/>
                  </a:lnTo>
                  <a:lnTo>
                    <a:pt x="1274" y="446"/>
                  </a:lnTo>
                  <a:lnTo>
                    <a:pt x="1278" y="512"/>
                  </a:lnTo>
                  <a:lnTo>
                    <a:pt x="1274" y="578"/>
                  </a:lnTo>
                  <a:lnTo>
                    <a:pt x="1265" y="641"/>
                  </a:lnTo>
                  <a:lnTo>
                    <a:pt x="1252" y="701"/>
                  </a:lnTo>
                  <a:lnTo>
                    <a:pt x="1232" y="756"/>
                  </a:lnTo>
                  <a:lnTo>
                    <a:pt x="1205" y="809"/>
                  </a:lnTo>
                  <a:lnTo>
                    <a:pt x="1175" y="857"/>
                  </a:lnTo>
                  <a:lnTo>
                    <a:pt x="1140" y="901"/>
                  </a:lnTo>
                  <a:lnTo>
                    <a:pt x="1099" y="941"/>
                  </a:lnTo>
                  <a:lnTo>
                    <a:pt x="1054" y="976"/>
                  </a:lnTo>
                  <a:lnTo>
                    <a:pt x="1005" y="1006"/>
                  </a:lnTo>
                  <a:lnTo>
                    <a:pt x="951" y="1031"/>
                  </a:lnTo>
                  <a:lnTo>
                    <a:pt x="894" y="1051"/>
                  </a:lnTo>
                  <a:lnTo>
                    <a:pt x="831" y="1065"/>
                  </a:lnTo>
                  <a:lnTo>
                    <a:pt x="766" y="1074"/>
                  </a:lnTo>
                  <a:lnTo>
                    <a:pt x="696" y="1078"/>
                  </a:lnTo>
                  <a:lnTo>
                    <a:pt x="670" y="1078"/>
                  </a:lnTo>
                  <a:lnTo>
                    <a:pt x="637" y="1076"/>
                  </a:lnTo>
                  <a:lnTo>
                    <a:pt x="601" y="1074"/>
                  </a:lnTo>
                  <a:lnTo>
                    <a:pt x="561" y="1071"/>
                  </a:lnTo>
                  <a:lnTo>
                    <a:pt x="521" y="1068"/>
                  </a:lnTo>
                  <a:lnTo>
                    <a:pt x="521" y="1408"/>
                  </a:lnTo>
                  <a:lnTo>
                    <a:pt x="692" y="1447"/>
                  </a:lnTo>
                  <a:lnTo>
                    <a:pt x="692" y="1544"/>
                  </a:lnTo>
                  <a:lnTo>
                    <a:pt x="18" y="1544"/>
                  </a:lnTo>
                  <a:lnTo>
                    <a:pt x="18" y="1447"/>
                  </a:lnTo>
                  <a:lnTo>
                    <a:pt x="171" y="1408"/>
                  </a:lnTo>
                  <a:lnTo>
                    <a:pt x="171" y="229"/>
                  </a:lnTo>
                  <a:lnTo>
                    <a:pt x="0" y="229"/>
                  </a:lnTo>
                  <a:lnTo>
                    <a:pt x="0" y="128"/>
                  </a:lnTo>
                  <a:lnTo>
                    <a:pt x="413" y="3"/>
                  </a:lnTo>
                  <a:close/>
                  <a:moveTo>
                    <a:pt x="3711" y="0"/>
                  </a:moveTo>
                  <a:lnTo>
                    <a:pt x="3770" y="3"/>
                  </a:lnTo>
                  <a:lnTo>
                    <a:pt x="3825" y="9"/>
                  </a:lnTo>
                  <a:lnTo>
                    <a:pt x="3876" y="20"/>
                  </a:lnTo>
                  <a:lnTo>
                    <a:pt x="3923" y="34"/>
                  </a:lnTo>
                  <a:lnTo>
                    <a:pt x="3965" y="53"/>
                  </a:lnTo>
                  <a:lnTo>
                    <a:pt x="4004" y="75"/>
                  </a:lnTo>
                  <a:lnTo>
                    <a:pt x="4036" y="100"/>
                  </a:lnTo>
                  <a:lnTo>
                    <a:pt x="4064" y="129"/>
                  </a:lnTo>
                  <a:lnTo>
                    <a:pt x="4086" y="160"/>
                  </a:lnTo>
                  <a:lnTo>
                    <a:pt x="4103" y="194"/>
                  </a:lnTo>
                  <a:lnTo>
                    <a:pt x="4113" y="232"/>
                  </a:lnTo>
                  <a:lnTo>
                    <a:pt x="4117" y="271"/>
                  </a:lnTo>
                  <a:lnTo>
                    <a:pt x="4114" y="304"/>
                  </a:lnTo>
                  <a:lnTo>
                    <a:pt x="4105" y="334"/>
                  </a:lnTo>
                  <a:lnTo>
                    <a:pt x="4091" y="362"/>
                  </a:lnTo>
                  <a:lnTo>
                    <a:pt x="4074" y="387"/>
                  </a:lnTo>
                  <a:lnTo>
                    <a:pt x="4051" y="407"/>
                  </a:lnTo>
                  <a:lnTo>
                    <a:pt x="4025" y="423"/>
                  </a:lnTo>
                  <a:lnTo>
                    <a:pt x="3995" y="436"/>
                  </a:lnTo>
                  <a:lnTo>
                    <a:pt x="3961" y="443"/>
                  </a:lnTo>
                  <a:lnTo>
                    <a:pt x="3925" y="446"/>
                  </a:lnTo>
                  <a:lnTo>
                    <a:pt x="3891" y="444"/>
                  </a:lnTo>
                  <a:lnTo>
                    <a:pt x="3859" y="438"/>
                  </a:lnTo>
                  <a:lnTo>
                    <a:pt x="3826" y="428"/>
                  </a:lnTo>
                  <a:lnTo>
                    <a:pt x="3792" y="413"/>
                  </a:lnTo>
                  <a:lnTo>
                    <a:pt x="3757" y="394"/>
                  </a:lnTo>
                  <a:lnTo>
                    <a:pt x="3757" y="114"/>
                  </a:lnTo>
                  <a:lnTo>
                    <a:pt x="3711" y="125"/>
                  </a:lnTo>
                  <a:lnTo>
                    <a:pt x="3668" y="140"/>
                  </a:lnTo>
                  <a:lnTo>
                    <a:pt x="3631" y="162"/>
                  </a:lnTo>
                  <a:lnTo>
                    <a:pt x="3597" y="187"/>
                  </a:lnTo>
                  <a:lnTo>
                    <a:pt x="3568" y="218"/>
                  </a:lnTo>
                  <a:lnTo>
                    <a:pt x="3543" y="253"/>
                  </a:lnTo>
                  <a:lnTo>
                    <a:pt x="3523" y="294"/>
                  </a:lnTo>
                  <a:lnTo>
                    <a:pt x="3508" y="339"/>
                  </a:lnTo>
                  <a:lnTo>
                    <a:pt x="3497" y="391"/>
                  </a:lnTo>
                  <a:lnTo>
                    <a:pt x="3489" y="447"/>
                  </a:lnTo>
                  <a:lnTo>
                    <a:pt x="3487" y="507"/>
                  </a:lnTo>
                  <a:lnTo>
                    <a:pt x="3489" y="565"/>
                  </a:lnTo>
                  <a:lnTo>
                    <a:pt x="3497" y="617"/>
                  </a:lnTo>
                  <a:lnTo>
                    <a:pt x="3509" y="667"/>
                  </a:lnTo>
                  <a:lnTo>
                    <a:pt x="3526" y="712"/>
                  </a:lnTo>
                  <a:lnTo>
                    <a:pt x="3547" y="753"/>
                  </a:lnTo>
                  <a:lnTo>
                    <a:pt x="3571" y="790"/>
                  </a:lnTo>
                  <a:lnTo>
                    <a:pt x="3600" y="821"/>
                  </a:lnTo>
                  <a:lnTo>
                    <a:pt x="3632" y="847"/>
                  </a:lnTo>
                  <a:lnTo>
                    <a:pt x="3668" y="869"/>
                  </a:lnTo>
                  <a:lnTo>
                    <a:pt x="3707" y="885"/>
                  </a:lnTo>
                  <a:lnTo>
                    <a:pt x="3750" y="894"/>
                  </a:lnTo>
                  <a:lnTo>
                    <a:pt x="3795" y="897"/>
                  </a:lnTo>
                  <a:lnTo>
                    <a:pt x="3821" y="896"/>
                  </a:lnTo>
                  <a:lnTo>
                    <a:pt x="3847" y="894"/>
                  </a:lnTo>
                  <a:lnTo>
                    <a:pt x="3874" y="889"/>
                  </a:lnTo>
                  <a:lnTo>
                    <a:pt x="3901" y="881"/>
                  </a:lnTo>
                  <a:lnTo>
                    <a:pt x="3931" y="872"/>
                  </a:lnTo>
                  <a:lnTo>
                    <a:pt x="3964" y="861"/>
                  </a:lnTo>
                  <a:lnTo>
                    <a:pt x="3999" y="846"/>
                  </a:lnTo>
                  <a:lnTo>
                    <a:pt x="4036" y="830"/>
                  </a:lnTo>
                  <a:lnTo>
                    <a:pt x="4079" y="810"/>
                  </a:lnTo>
                  <a:lnTo>
                    <a:pt x="4127" y="787"/>
                  </a:lnTo>
                  <a:lnTo>
                    <a:pt x="4127" y="976"/>
                  </a:lnTo>
                  <a:lnTo>
                    <a:pt x="4069" y="1001"/>
                  </a:lnTo>
                  <a:lnTo>
                    <a:pt x="4016" y="1024"/>
                  </a:lnTo>
                  <a:lnTo>
                    <a:pt x="3966" y="1041"/>
                  </a:lnTo>
                  <a:lnTo>
                    <a:pt x="3919" y="1058"/>
                  </a:lnTo>
                  <a:lnTo>
                    <a:pt x="3874" y="1070"/>
                  </a:lnTo>
                  <a:lnTo>
                    <a:pt x="3830" y="1080"/>
                  </a:lnTo>
                  <a:lnTo>
                    <a:pt x="3786" y="1086"/>
                  </a:lnTo>
                  <a:lnTo>
                    <a:pt x="3742" y="1091"/>
                  </a:lnTo>
                  <a:lnTo>
                    <a:pt x="3697" y="1094"/>
                  </a:lnTo>
                  <a:lnTo>
                    <a:pt x="3651" y="1095"/>
                  </a:lnTo>
                  <a:lnTo>
                    <a:pt x="3588" y="1093"/>
                  </a:lnTo>
                  <a:lnTo>
                    <a:pt x="3530" y="1086"/>
                  </a:lnTo>
                  <a:lnTo>
                    <a:pt x="3476" y="1075"/>
                  </a:lnTo>
                  <a:lnTo>
                    <a:pt x="3426" y="1060"/>
                  </a:lnTo>
                  <a:lnTo>
                    <a:pt x="3378" y="1039"/>
                  </a:lnTo>
                  <a:lnTo>
                    <a:pt x="3334" y="1014"/>
                  </a:lnTo>
                  <a:lnTo>
                    <a:pt x="3294" y="984"/>
                  </a:lnTo>
                  <a:lnTo>
                    <a:pt x="3255" y="947"/>
                  </a:lnTo>
                  <a:lnTo>
                    <a:pt x="3219" y="907"/>
                  </a:lnTo>
                  <a:lnTo>
                    <a:pt x="3188" y="865"/>
                  </a:lnTo>
                  <a:lnTo>
                    <a:pt x="3162" y="820"/>
                  </a:lnTo>
                  <a:lnTo>
                    <a:pt x="3140" y="772"/>
                  </a:lnTo>
                  <a:lnTo>
                    <a:pt x="3124" y="722"/>
                  </a:lnTo>
                  <a:lnTo>
                    <a:pt x="3111" y="670"/>
                  </a:lnTo>
                  <a:lnTo>
                    <a:pt x="3104" y="616"/>
                  </a:lnTo>
                  <a:lnTo>
                    <a:pt x="3101" y="561"/>
                  </a:lnTo>
                  <a:lnTo>
                    <a:pt x="3105" y="494"/>
                  </a:lnTo>
                  <a:lnTo>
                    <a:pt x="3115" y="433"/>
                  </a:lnTo>
                  <a:lnTo>
                    <a:pt x="3130" y="373"/>
                  </a:lnTo>
                  <a:lnTo>
                    <a:pt x="3153" y="318"/>
                  </a:lnTo>
                  <a:lnTo>
                    <a:pt x="3179" y="267"/>
                  </a:lnTo>
                  <a:lnTo>
                    <a:pt x="3213" y="219"/>
                  </a:lnTo>
                  <a:lnTo>
                    <a:pt x="3250" y="175"/>
                  </a:lnTo>
                  <a:lnTo>
                    <a:pt x="3293" y="135"/>
                  </a:lnTo>
                  <a:lnTo>
                    <a:pt x="3341" y="102"/>
                  </a:lnTo>
                  <a:lnTo>
                    <a:pt x="3392" y="72"/>
                  </a:lnTo>
                  <a:lnTo>
                    <a:pt x="3448" y="47"/>
                  </a:lnTo>
                  <a:lnTo>
                    <a:pt x="3508" y="27"/>
                  </a:lnTo>
                  <a:lnTo>
                    <a:pt x="3573" y="12"/>
                  </a:lnTo>
                  <a:lnTo>
                    <a:pt x="3640" y="3"/>
                  </a:lnTo>
                  <a:lnTo>
                    <a:pt x="3711" y="0"/>
                  </a:lnTo>
                  <a:close/>
                  <a:moveTo>
                    <a:pt x="2910" y="0"/>
                  </a:moveTo>
                  <a:lnTo>
                    <a:pt x="2948" y="4"/>
                  </a:lnTo>
                  <a:lnTo>
                    <a:pt x="2983" y="14"/>
                  </a:lnTo>
                  <a:lnTo>
                    <a:pt x="3014" y="30"/>
                  </a:lnTo>
                  <a:lnTo>
                    <a:pt x="3040" y="52"/>
                  </a:lnTo>
                  <a:lnTo>
                    <a:pt x="3063" y="78"/>
                  </a:lnTo>
                  <a:lnTo>
                    <a:pt x="3079" y="109"/>
                  </a:lnTo>
                  <a:lnTo>
                    <a:pt x="3089" y="142"/>
                  </a:lnTo>
                  <a:lnTo>
                    <a:pt x="3093" y="178"/>
                  </a:lnTo>
                  <a:lnTo>
                    <a:pt x="3091" y="203"/>
                  </a:lnTo>
                  <a:lnTo>
                    <a:pt x="3088" y="227"/>
                  </a:lnTo>
                  <a:lnTo>
                    <a:pt x="3081" y="252"/>
                  </a:lnTo>
                  <a:lnTo>
                    <a:pt x="3071" y="277"/>
                  </a:lnTo>
                  <a:lnTo>
                    <a:pt x="3060" y="303"/>
                  </a:lnTo>
                  <a:lnTo>
                    <a:pt x="3044" y="331"/>
                  </a:lnTo>
                  <a:lnTo>
                    <a:pt x="3025" y="361"/>
                  </a:lnTo>
                  <a:lnTo>
                    <a:pt x="3004" y="393"/>
                  </a:lnTo>
                  <a:lnTo>
                    <a:pt x="2978" y="429"/>
                  </a:lnTo>
                  <a:lnTo>
                    <a:pt x="2948" y="468"/>
                  </a:lnTo>
                  <a:lnTo>
                    <a:pt x="2914" y="512"/>
                  </a:lnTo>
                  <a:lnTo>
                    <a:pt x="2876" y="561"/>
                  </a:lnTo>
                  <a:lnTo>
                    <a:pt x="2472" y="1078"/>
                  </a:lnTo>
                  <a:lnTo>
                    <a:pt x="2182" y="1078"/>
                  </a:lnTo>
                  <a:lnTo>
                    <a:pt x="2182" y="424"/>
                  </a:lnTo>
                  <a:lnTo>
                    <a:pt x="1784" y="1078"/>
                  </a:lnTo>
                  <a:lnTo>
                    <a:pt x="1518" y="1078"/>
                  </a:lnTo>
                  <a:lnTo>
                    <a:pt x="1518" y="234"/>
                  </a:lnTo>
                  <a:lnTo>
                    <a:pt x="1313" y="214"/>
                  </a:lnTo>
                  <a:lnTo>
                    <a:pt x="1313" y="118"/>
                  </a:lnTo>
                  <a:lnTo>
                    <a:pt x="1690" y="25"/>
                  </a:lnTo>
                  <a:lnTo>
                    <a:pt x="1832" y="25"/>
                  </a:lnTo>
                  <a:lnTo>
                    <a:pt x="1832" y="713"/>
                  </a:lnTo>
                  <a:lnTo>
                    <a:pt x="2247" y="25"/>
                  </a:lnTo>
                  <a:lnTo>
                    <a:pt x="2497" y="25"/>
                  </a:lnTo>
                  <a:lnTo>
                    <a:pt x="2497" y="822"/>
                  </a:lnTo>
                  <a:lnTo>
                    <a:pt x="2759" y="473"/>
                  </a:lnTo>
                  <a:lnTo>
                    <a:pt x="2759" y="62"/>
                  </a:lnTo>
                  <a:lnTo>
                    <a:pt x="2779" y="44"/>
                  </a:lnTo>
                  <a:lnTo>
                    <a:pt x="2806" y="27"/>
                  </a:lnTo>
                  <a:lnTo>
                    <a:pt x="2837" y="13"/>
                  </a:lnTo>
                  <a:lnTo>
                    <a:pt x="2872" y="4"/>
                  </a:lnTo>
                  <a:lnTo>
                    <a:pt x="2910"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sz="1800" noProof="0"/>
            </a:p>
          </p:txBody>
        </p:sp>
      </p:grpSp>
    </p:spTree>
    <p:extLst>
      <p:ext uri="{BB962C8B-B14F-4D97-AF65-F5344CB8AC3E}">
        <p14:creationId xmlns:p14="http://schemas.microsoft.com/office/powerpoint/2010/main" val="1073045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losing Statement">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lvl1pPr>
              <a:defRPr sz="3200">
                <a:solidFill>
                  <a:schemeClr val="tx1"/>
                </a:solidFill>
              </a:defRPr>
            </a:lvl1pPr>
          </a:lstStyle>
          <a:p>
            <a:r>
              <a:rPr lang="en-US" noProof="0" smtClean="0"/>
              <a:t>Click to edit Master title style</a:t>
            </a:r>
            <a:endParaRPr lang="en-GB" noProof="0"/>
          </a:p>
        </p:txBody>
      </p:sp>
      <p:sp>
        <p:nvSpPr>
          <p:cNvPr id="11" name="Text Placeholder 10"/>
          <p:cNvSpPr>
            <a:spLocks noGrp="1"/>
          </p:cNvSpPr>
          <p:nvPr>
            <p:ph type="body" sz="quarter" idx="10" hasCustomPrompt="1"/>
          </p:nvPr>
        </p:nvSpPr>
        <p:spPr>
          <a:xfrm>
            <a:off x="711200" y="5867400"/>
            <a:ext cx="6400800" cy="762000"/>
          </a:xfrm>
        </p:spPr>
        <p:txBody>
          <a:bodyPr anchor="b"/>
          <a:lstStyle>
            <a:lvl1pPr>
              <a:defRPr sz="900">
                <a:latin typeface="Arial" pitchFamily="34" charset="0"/>
                <a:cs typeface="Arial" pitchFamily="34" charset="0"/>
              </a:defRPr>
            </a:lvl1pPr>
          </a:lstStyle>
          <a:p>
            <a:pPr lvl="0"/>
            <a:r>
              <a:rPr lang="en-GB" noProof="0" smtClean="0"/>
              <a:t>Add legal and copyright disclaimers here.</a:t>
            </a:r>
            <a:endParaRPr lang="en-GB" noProof="0"/>
          </a:p>
        </p:txBody>
      </p:sp>
      <p:cxnSp>
        <p:nvCxnSpPr>
          <p:cNvPr id="7" name="Shape 6"/>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7270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ontent: Two">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711200" y="1752602"/>
            <a:ext cx="5283200"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1" name="Content Placeholder 26"/>
          <p:cNvSpPr>
            <a:spLocks noGrp="1"/>
          </p:cNvSpPr>
          <p:nvPr>
            <p:ph sz="quarter" idx="15"/>
          </p:nvPr>
        </p:nvSpPr>
        <p:spPr>
          <a:xfrm>
            <a:off x="6197602" y="1752600"/>
            <a:ext cx="5283199" cy="44196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2"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33" name="TextBox 32"/>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62" name="Shape 61"/>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1"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73264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ntent: Three">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1"/>
            <a:ext cx="10769600" cy="914400"/>
          </a:xfrm>
        </p:spPr>
        <p:txBody>
          <a:bodyPr/>
          <a:lstStyle/>
          <a:p>
            <a:r>
              <a:rPr lang="en-US" noProof="0" smtClean="0"/>
              <a:t>Click to edit Master title style</a:t>
            </a:r>
            <a:endParaRPr lang="en-GB" noProof="0"/>
          </a:p>
        </p:txBody>
      </p:sp>
      <p:sp>
        <p:nvSpPr>
          <p:cNvPr id="27" name="Content Placeholder 26"/>
          <p:cNvSpPr>
            <a:spLocks noGrp="1"/>
          </p:cNvSpPr>
          <p:nvPr>
            <p:ph sz="quarter" idx="13"/>
          </p:nvPr>
        </p:nvSpPr>
        <p:spPr>
          <a:xfrm>
            <a:off x="711200" y="1752602"/>
            <a:ext cx="3454400"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28" name="Content Placeholder 26"/>
          <p:cNvSpPr>
            <a:spLocks noGrp="1"/>
          </p:cNvSpPr>
          <p:nvPr>
            <p:ph sz="quarter" idx="14"/>
          </p:nvPr>
        </p:nvSpPr>
        <p:spPr>
          <a:xfrm>
            <a:off x="4368802" y="1752602"/>
            <a:ext cx="3454399"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1" name="Content Placeholder 26"/>
          <p:cNvSpPr>
            <a:spLocks noGrp="1"/>
          </p:cNvSpPr>
          <p:nvPr>
            <p:ph sz="quarter" idx="15"/>
          </p:nvPr>
        </p:nvSpPr>
        <p:spPr>
          <a:xfrm>
            <a:off x="8026400" y="1752602"/>
            <a:ext cx="3454400" cy="4419599"/>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6"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37" name="TextBox 36"/>
          <p:cNvSpPr txBox="1"/>
          <p:nvPr/>
        </p:nvSpPr>
        <p:spPr>
          <a:xfrm>
            <a:off x="711200" y="6477001"/>
            <a:ext cx="3454400" cy="152401"/>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19" name="Shape 18"/>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2"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670464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 Two under Text">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711200" y="3352800"/>
            <a:ext cx="5283200" cy="28194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1" name="Content Placeholder 26"/>
          <p:cNvSpPr>
            <a:spLocks noGrp="1"/>
          </p:cNvSpPr>
          <p:nvPr>
            <p:ph sz="quarter" idx="15"/>
          </p:nvPr>
        </p:nvSpPr>
        <p:spPr>
          <a:xfrm>
            <a:off x="6197600" y="3352800"/>
            <a:ext cx="5283201" cy="2819400"/>
          </a:xfrm>
        </p:spPr>
        <p:txBody>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32"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33" name="TextBox 32"/>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sp>
        <p:nvSpPr>
          <p:cNvPr id="13" name="Text Placeholder 12"/>
          <p:cNvSpPr>
            <a:spLocks noGrp="1"/>
          </p:cNvSpPr>
          <p:nvPr>
            <p:ph type="body" sz="quarter" idx="16"/>
          </p:nvPr>
        </p:nvSpPr>
        <p:spPr>
          <a:xfrm>
            <a:off x="711200" y="1752600"/>
            <a:ext cx="10769600" cy="1447800"/>
          </a:xfrm>
        </p:spPr>
        <p:txBody>
          <a:bodyPr/>
          <a:lstStyle/>
          <a:p>
            <a:pPr lvl="0"/>
            <a:r>
              <a:rPr lang="en-US" noProof="0" smtClean="0"/>
              <a:t>Click to edit Master text styles</a:t>
            </a:r>
          </a:p>
        </p:txBody>
      </p:sp>
      <p:cxnSp>
        <p:nvCxnSpPr>
          <p:cNvPr id="14" name="Shape 13"/>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2"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3518570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ntent: Two and Left Text">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US" noProof="0" smtClean="0"/>
              <a:t>Click to edit Master title style</a:t>
            </a:r>
            <a:endParaRPr lang="en-GB" noProof="0"/>
          </a:p>
        </p:txBody>
      </p:sp>
      <p:sp>
        <p:nvSpPr>
          <p:cNvPr id="28" name="Content Placeholder 26"/>
          <p:cNvSpPr>
            <a:spLocks noGrp="1"/>
          </p:cNvSpPr>
          <p:nvPr>
            <p:ph sz="quarter" idx="14"/>
          </p:nvPr>
        </p:nvSpPr>
        <p:spPr>
          <a:xfrm>
            <a:off x="8026400" y="1752600"/>
            <a:ext cx="3454400" cy="2133600"/>
          </a:xfrm>
        </p:spPr>
        <p:txBody>
          <a:bodyPr/>
          <a:lstStyle/>
          <a:p>
            <a:pPr lvl="0"/>
            <a:r>
              <a:rPr lang="en-US" noProof="0" smtClean="0"/>
              <a:t>Click to edit Master text styles</a:t>
            </a:r>
          </a:p>
        </p:txBody>
      </p:sp>
      <p:sp>
        <p:nvSpPr>
          <p:cNvPr id="31" name="Content Placeholder 26"/>
          <p:cNvSpPr>
            <a:spLocks noGrp="1"/>
          </p:cNvSpPr>
          <p:nvPr>
            <p:ph sz="quarter" idx="15"/>
          </p:nvPr>
        </p:nvSpPr>
        <p:spPr>
          <a:xfrm>
            <a:off x="8026400" y="4038600"/>
            <a:ext cx="3454400" cy="2133600"/>
          </a:xfrm>
        </p:spPr>
        <p:txBody>
          <a:bodyPr/>
          <a:lstStyle/>
          <a:p>
            <a:pPr lvl="0"/>
            <a:r>
              <a:rPr lang="en-US" noProof="0" smtClean="0"/>
              <a:t>Click to edit Master text styles</a:t>
            </a:r>
          </a:p>
        </p:txBody>
      </p:sp>
      <p:sp>
        <p:nvSpPr>
          <p:cNvPr id="13" name="Text Placeholder 12"/>
          <p:cNvSpPr>
            <a:spLocks noGrp="1"/>
          </p:cNvSpPr>
          <p:nvPr>
            <p:ph type="body" sz="quarter" idx="16"/>
          </p:nvPr>
        </p:nvSpPr>
        <p:spPr>
          <a:xfrm>
            <a:off x="711200" y="1752600"/>
            <a:ext cx="7112000" cy="4419600"/>
          </a:xfrm>
        </p:spPr>
        <p:txBody>
          <a:bodyPr/>
          <a:lstStyle/>
          <a:p>
            <a:pPr lvl="0"/>
            <a:r>
              <a:rPr lang="en-US" noProof="0" smtClean="0"/>
              <a:t>Click to edit Master text styles</a:t>
            </a:r>
          </a:p>
        </p:txBody>
      </p:sp>
      <p:sp>
        <p:nvSpPr>
          <p:cNvPr id="19"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20" name="TextBox 19"/>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14" name="Shape 13"/>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2"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4137931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ntent: Two and Right Text">
    <p:spTree>
      <p:nvGrpSpPr>
        <p:cNvPr id="1" name=""/>
        <p:cNvGrpSpPr/>
        <p:nvPr/>
      </p:nvGrpSpPr>
      <p:grpSpPr>
        <a:xfrm>
          <a:off x="0" y="0"/>
          <a:ext cx="0" cy="0"/>
          <a:chOff x="0" y="0"/>
          <a:chExt cx="0" cy="0"/>
        </a:xfrm>
      </p:grpSpPr>
      <p:sp>
        <p:nvSpPr>
          <p:cNvPr id="28" name="Content Placeholder 26"/>
          <p:cNvSpPr>
            <a:spLocks noGrp="1"/>
          </p:cNvSpPr>
          <p:nvPr>
            <p:ph sz="quarter" idx="14"/>
          </p:nvPr>
        </p:nvSpPr>
        <p:spPr>
          <a:xfrm>
            <a:off x="711200" y="1752600"/>
            <a:ext cx="3454400" cy="2133600"/>
          </a:xfrm>
        </p:spPr>
        <p:txBody>
          <a:bodyPr/>
          <a:lstStyle/>
          <a:p>
            <a:pPr lvl="0"/>
            <a:r>
              <a:rPr lang="en-US" noProof="0" smtClean="0"/>
              <a:t>Click to edit Master text styles</a:t>
            </a:r>
          </a:p>
        </p:txBody>
      </p:sp>
      <p:sp>
        <p:nvSpPr>
          <p:cNvPr id="2" name="Title 1"/>
          <p:cNvSpPr>
            <a:spLocks noGrp="1"/>
          </p:cNvSpPr>
          <p:nvPr>
            <p:ph type="title"/>
          </p:nvPr>
        </p:nvSpPr>
        <p:spPr>
          <a:xfrm>
            <a:off x="711200" y="685800"/>
            <a:ext cx="10769600" cy="914400"/>
          </a:xfrm>
        </p:spPr>
        <p:txBody>
          <a:bodyPr/>
          <a:lstStyle/>
          <a:p>
            <a:r>
              <a:rPr lang="en-US" noProof="0" smtClean="0"/>
              <a:t>Click to edit Master title style</a:t>
            </a:r>
            <a:endParaRPr lang="en-GB" noProof="0"/>
          </a:p>
        </p:txBody>
      </p:sp>
      <p:sp>
        <p:nvSpPr>
          <p:cNvPr id="31" name="Content Placeholder 26"/>
          <p:cNvSpPr>
            <a:spLocks noGrp="1"/>
          </p:cNvSpPr>
          <p:nvPr>
            <p:ph sz="quarter" idx="15"/>
          </p:nvPr>
        </p:nvSpPr>
        <p:spPr>
          <a:xfrm>
            <a:off x="711200" y="4038600"/>
            <a:ext cx="3454400" cy="2133600"/>
          </a:xfrm>
        </p:spPr>
        <p:txBody>
          <a:bodyPr/>
          <a:lstStyle/>
          <a:p>
            <a:pPr lvl="0"/>
            <a:r>
              <a:rPr lang="en-US" noProof="0" smtClean="0"/>
              <a:t>Click to edit Master text styles</a:t>
            </a:r>
          </a:p>
        </p:txBody>
      </p:sp>
      <p:sp>
        <p:nvSpPr>
          <p:cNvPr id="13" name="Text Placeholder 12"/>
          <p:cNvSpPr>
            <a:spLocks noGrp="1"/>
          </p:cNvSpPr>
          <p:nvPr>
            <p:ph type="body" sz="quarter" idx="16"/>
          </p:nvPr>
        </p:nvSpPr>
        <p:spPr>
          <a:xfrm>
            <a:off x="4368800" y="1752600"/>
            <a:ext cx="7112000" cy="4419600"/>
          </a:xfrm>
        </p:spPr>
        <p:txBody>
          <a:bodyPr/>
          <a:lstStyle/>
          <a:p>
            <a:pPr lvl="0"/>
            <a:r>
              <a:rPr lang="en-US" noProof="0" smtClean="0"/>
              <a:t>Click to edit Master text styles</a:t>
            </a:r>
          </a:p>
        </p:txBody>
      </p:sp>
      <p:sp>
        <p:nvSpPr>
          <p:cNvPr id="19"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20" name="TextBox 19"/>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14" name="Shape 13"/>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2"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1223029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One with Impact">
    <p:spTree>
      <p:nvGrpSpPr>
        <p:cNvPr id="1" name=""/>
        <p:cNvGrpSpPr/>
        <p:nvPr/>
      </p:nvGrpSpPr>
      <p:grpSpPr>
        <a:xfrm>
          <a:off x="0" y="0"/>
          <a:ext cx="0" cy="0"/>
          <a:chOff x="0" y="0"/>
          <a:chExt cx="0" cy="0"/>
        </a:xfrm>
      </p:grpSpPr>
      <p:sp>
        <p:nvSpPr>
          <p:cNvPr id="2" name="Title 1"/>
          <p:cNvSpPr>
            <a:spLocks noGrp="1"/>
          </p:cNvSpPr>
          <p:nvPr>
            <p:ph type="title"/>
          </p:nvPr>
        </p:nvSpPr>
        <p:spPr>
          <a:xfrm>
            <a:off x="4368800" y="685800"/>
            <a:ext cx="7112000" cy="914400"/>
          </a:xfrm>
        </p:spPr>
        <p:txBody>
          <a:bodyPr/>
          <a:lstStyle>
            <a:lvl1pPr>
              <a:defRPr/>
            </a:lvl1pPr>
          </a:lstStyle>
          <a:p>
            <a:r>
              <a:rPr lang="en-US" noProof="1" smtClean="0"/>
              <a:t>Click to edit Master title style</a:t>
            </a:r>
            <a:endParaRPr lang="en-GB" noProof="1"/>
          </a:p>
        </p:txBody>
      </p:sp>
      <p:sp>
        <p:nvSpPr>
          <p:cNvPr id="31" name="Content Placeholder 26"/>
          <p:cNvSpPr>
            <a:spLocks noGrp="1"/>
          </p:cNvSpPr>
          <p:nvPr>
            <p:ph sz="quarter" idx="15"/>
          </p:nvPr>
        </p:nvSpPr>
        <p:spPr>
          <a:xfrm>
            <a:off x="4368800" y="1752600"/>
            <a:ext cx="7112000" cy="4419600"/>
          </a:xfrm>
        </p:spPr>
        <p:txBody>
          <a:bodyPr/>
          <a:lstStyle>
            <a:lvl1pPr>
              <a:defRPr baseline="0"/>
            </a:lvl1pPr>
          </a:lstStyle>
          <a:p>
            <a:pPr lvl="0"/>
            <a:r>
              <a:rPr lang="en-US" noProof="1" smtClean="0"/>
              <a:t>Click to edit Master text styles</a:t>
            </a:r>
          </a:p>
          <a:p>
            <a:pPr lvl="1"/>
            <a:r>
              <a:rPr lang="en-US" noProof="1" smtClean="0"/>
              <a:t>Second level</a:t>
            </a:r>
          </a:p>
          <a:p>
            <a:pPr lvl="2"/>
            <a:r>
              <a:rPr lang="en-US" noProof="1" smtClean="0"/>
              <a:t>Third level</a:t>
            </a:r>
          </a:p>
          <a:p>
            <a:pPr lvl="3"/>
            <a:r>
              <a:rPr lang="en-US" noProof="1" smtClean="0"/>
              <a:t>Fourth level</a:t>
            </a:r>
          </a:p>
          <a:p>
            <a:pPr lvl="4"/>
            <a:r>
              <a:rPr lang="en-US" noProof="1" smtClean="0"/>
              <a:t>Fifth level</a:t>
            </a:r>
            <a:endParaRPr lang="en-GB" noProof="1"/>
          </a:p>
        </p:txBody>
      </p:sp>
      <p:sp>
        <p:nvSpPr>
          <p:cNvPr id="12" name="Text Placeholder 11"/>
          <p:cNvSpPr>
            <a:spLocks noGrp="1"/>
          </p:cNvSpPr>
          <p:nvPr>
            <p:ph type="body" sz="quarter" idx="16"/>
          </p:nvPr>
        </p:nvSpPr>
        <p:spPr>
          <a:xfrm>
            <a:off x="711200" y="1752600"/>
            <a:ext cx="3454400" cy="2130552"/>
          </a:xfrm>
        </p:spPr>
        <p:txBody>
          <a:bodyPr/>
          <a:lstStyle>
            <a:lvl1pPr>
              <a:defRPr sz="2400" b="1" i="1" baseline="0">
                <a:solidFill>
                  <a:schemeClr val="tx2"/>
                </a:solidFill>
              </a:defRPr>
            </a:lvl1pPr>
          </a:lstStyle>
          <a:p>
            <a:pPr lvl="0"/>
            <a:r>
              <a:rPr lang="en-US" noProof="1" smtClean="0"/>
              <a:t>Click to edit Master text styles</a:t>
            </a:r>
          </a:p>
        </p:txBody>
      </p:sp>
      <p:sp>
        <p:nvSpPr>
          <p:cNvPr id="18"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19" name="TextBox 18"/>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1" smtClean="0">
                <a:latin typeface="Arial" pitchFamily="34" charset="0"/>
                <a:cs typeface="Arial" pitchFamily="34" charset="0"/>
              </a:rPr>
              <a:t>PwC</a:t>
            </a:r>
            <a:endParaRPr lang="en-GB" sz="1000" noProof="1">
              <a:latin typeface="Arial" pitchFamily="34" charset="0"/>
              <a:cs typeface="Arial" pitchFamily="34" charset="0"/>
            </a:endParaRPr>
          </a:p>
        </p:txBody>
      </p:sp>
      <p:cxnSp>
        <p:nvCxnSpPr>
          <p:cNvPr id="30" name="Shape 29"/>
          <p:cNvCxnSpPr/>
          <p:nvPr/>
        </p:nvCxnSpPr>
        <p:spPr>
          <a:xfrm rot="5400000" flipH="1" flipV="1">
            <a:off x="7747002" y="-2971800"/>
            <a:ext cx="152399" cy="73152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11"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3712857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ver Only">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p>
            <a:r>
              <a:rPr lang="en-US" noProof="0" smtClean="0"/>
              <a:t>Click to edit Master title style</a:t>
            </a:r>
            <a:endParaRPr lang="en-GB" noProof="0"/>
          </a:p>
        </p:txBody>
      </p:sp>
      <p:sp>
        <p:nvSpPr>
          <p:cNvPr id="12"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
        <p:nvSpPr>
          <p:cNvPr id="16" name="TextBox 15"/>
          <p:cNvSpPr txBox="1"/>
          <p:nvPr/>
        </p:nvSpPr>
        <p:spPr>
          <a:xfrm>
            <a:off x="711200" y="6477001"/>
            <a:ext cx="3454400" cy="152400"/>
          </a:xfrm>
          <a:prstGeom prst="rect">
            <a:avLst/>
          </a:prstGeom>
          <a:noFill/>
        </p:spPr>
        <p:txBody>
          <a:bodyPr vert="horz" wrap="square" lIns="0" tIns="0" rIns="0" bIns="0" rtlCol="0" anchor="t" anchorCtr="0">
            <a:noAutofit/>
          </a:bodyPr>
          <a:lstStyle/>
          <a:p>
            <a:r>
              <a:rPr lang="en-GB" sz="1000" noProof="0" smtClean="0">
                <a:latin typeface="Arial" pitchFamily="34" charset="0"/>
                <a:cs typeface="Arial" pitchFamily="34" charset="0"/>
              </a:rPr>
              <a:t>PwC</a:t>
            </a:r>
            <a:endParaRPr lang="en-GB" sz="1000" noProof="0">
              <a:latin typeface="Arial" pitchFamily="34" charset="0"/>
              <a:cs typeface="Arial" pitchFamily="34" charset="0"/>
            </a:endParaRPr>
          </a:p>
        </p:txBody>
      </p:sp>
      <p:cxnSp>
        <p:nvCxnSpPr>
          <p:cNvPr id="10" name="Shape 9"/>
          <p:cNvCxnSpPr/>
          <p:nvPr/>
        </p:nvCxnSpPr>
        <p:spPr>
          <a:xfrm rot="5400000" flipH="1" flipV="1">
            <a:off x="5918202"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9"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40772728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11201" y="685800"/>
            <a:ext cx="10769601" cy="914400"/>
          </a:xfrm>
          <a:prstGeom prst="rect">
            <a:avLst/>
          </a:prstGeom>
        </p:spPr>
        <p:txBody>
          <a:bodyPr vert="horz" lIns="0" tIns="0" rIns="0" bIns="0" rtlCol="0" anchor="t" anchorCtr="0">
            <a:noAutofit/>
          </a:bodyPr>
          <a:lstStyle/>
          <a:p>
            <a:r>
              <a:rPr lang="en-GB" noProof="0" smtClean="0"/>
              <a:t>Click to edit</a:t>
            </a:r>
            <a:br>
              <a:rPr lang="en-GB" noProof="0" smtClean="0"/>
            </a:br>
            <a:r>
              <a:rPr lang="en-GB" noProof="0" smtClean="0"/>
              <a:t>Master title style</a:t>
            </a:r>
            <a:endParaRPr lang="en-GB" noProof="0"/>
          </a:p>
        </p:txBody>
      </p:sp>
      <p:sp>
        <p:nvSpPr>
          <p:cNvPr id="3" name="Text Placeholder 2"/>
          <p:cNvSpPr>
            <a:spLocks noGrp="1"/>
          </p:cNvSpPr>
          <p:nvPr>
            <p:ph type="body" idx="1"/>
          </p:nvPr>
        </p:nvSpPr>
        <p:spPr>
          <a:xfrm>
            <a:off x="711202" y="1752600"/>
            <a:ext cx="10769599" cy="4419600"/>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smtClean="0"/>
          </a:p>
        </p:txBody>
      </p:sp>
      <p:sp>
        <p:nvSpPr>
          <p:cNvPr id="4"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fld id="{016C0488-217C-405E-84A7-2C6B75A710C1}" type="slidenum">
              <a:rPr lang="en-US" smtClean="0"/>
              <a:t>‹#›</a:t>
            </a:fld>
            <a:endParaRPr lang="en-US"/>
          </a:p>
        </p:txBody>
      </p:sp>
      <p:sp>
        <p:nvSpPr>
          <p:cNvPr id="6"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1000">
                <a:solidFill>
                  <a:schemeClr val="tx1"/>
                </a:solidFill>
                <a:latin typeface="Arial" pitchFamily="34" charset="0"/>
                <a:cs typeface="Arial" pitchFamily="34" charset="0"/>
              </a:defRPr>
            </a:lvl1pPr>
          </a:lstStyle>
          <a:p>
            <a:endParaRPr lang="en-US"/>
          </a:p>
        </p:txBody>
      </p:sp>
      <p:sp>
        <p:nvSpPr>
          <p:cNvPr id="7" name="Footer Placeholder 4"/>
          <p:cNvSpPr>
            <a:spLocks noGrp="1"/>
          </p:cNvSpPr>
          <p:nvPr>
            <p:ph type="ftr" sz="quarter" idx="3"/>
          </p:nvPr>
        </p:nvSpPr>
        <p:spPr>
          <a:xfrm>
            <a:off x="707136" y="6324600"/>
            <a:ext cx="7014464" cy="150876"/>
          </a:xfrm>
          <a:prstGeom prst="rect">
            <a:avLst/>
          </a:prstGeom>
        </p:spPr>
        <p:txBody>
          <a:bodyPr vert="horz" lIns="0" tIns="0" rIns="0" bIns="0" anchor="b" anchorCtr="0">
            <a:noAutofit/>
          </a:bodyPr>
          <a:lstStyle>
            <a:lvl1pPr algn="l">
              <a:defRPr sz="1000">
                <a:solidFill>
                  <a:schemeClr val="tx1"/>
                </a:solidFill>
                <a:latin typeface="Arial" pitchFamily="34" charset="0"/>
                <a:cs typeface="Arial" pitchFamily="34" charset="0"/>
              </a:defRPr>
            </a:lvl1pPr>
          </a:lstStyle>
          <a:p>
            <a:endParaRPr lang="en-US"/>
          </a:p>
        </p:txBody>
      </p:sp>
    </p:spTree>
    <p:extLst>
      <p:ext uri="{BB962C8B-B14F-4D97-AF65-F5344CB8AC3E}">
        <p14:creationId xmlns:p14="http://schemas.microsoft.com/office/powerpoint/2010/main" val="4004499873"/>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 id="2147483701" r:id="rId18"/>
    <p:sldLayoutId id="2147483702" r:id="rId19"/>
    <p:sldLayoutId id="2147483703" r:id="rId20"/>
    <p:sldLayoutId id="2147483704" r:id="rId21"/>
  </p:sldLayoutIdLst>
  <p:hf hdr="0" ftr="0" dt="0"/>
  <p:txStyles>
    <p:title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p:titleStyle>
    <p:bodyStyle>
      <a:lvl1pPr marL="0" marR="0" indent="-274320" algn="r" defTabSz="914400" rtl="1" eaLnBrk="1" fontAlgn="auto" latinLnBrk="0" hangingPunct="1">
        <a:lnSpc>
          <a:spcPct val="100000"/>
        </a:lnSpc>
        <a:spcBef>
          <a:spcPts val="0"/>
        </a:spcBef>
        <a:spcAft>
          <a:spcPts val="900"/>
        </a:spcAft>
        <a:buClr>
          <a:schemeClr val="tx1"/>
        </a:buClr>
        <a:buSzTx/>
        <a:buFontTx/>
        <a:buNone/>
        <a:tabLst/>
        <a:defRPr sz="2000" kern="1200">
          <a:solidFill>
            <a:schemeClr val="tx1"/>
          </a:solidFill>
          <a:latin typeface="Georgia" pitchFamily="18" charset="0"/>
          <a:ea typeface="+mn-ea"/>
          <a:cs typeface="+mn-cs"/>
        </a:defRPr>
      </a:lvl1pPr>
      <a:lvl2pPr marL="274320" indent="-274320" algn="r" defTabSz="914400" rtl="1"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2pPr>
      <a:lvl3pPr marL="548640" indent="-274320" algn="r" defTabSz="914400" rtl="1"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3pPr>
      <a:lvl4pPr marL="822960" indent="-274320" algn="r" defTabSz="914400" rtl="1" eaLnBrk="1" latinLnBrk="0" hangingPunct="1">
        <a:lnSpc>
          <a:spcPct val="100000"/>
        </a:lnSpc>
        <a:spcBef>
          <a:spcPts val="0"/>
        </a:spcBef>
        <a:spcAft>
          <a:spcPts val="900"/>
        </a:spcAft>
        <a:buClr>
          <a:schemeClr val="tx1"/>
        </a:buClr>
        <a:buFont typeface="Georgia" pitchFamily="18" charset="0"/>
        <a:buChar char="◦"/>
        <a:defRPr sz="2000" kern="1200">
          <a:solidFill>
            <a:schemeClr val="tx1"/>
          </a:solidFill>
          <a:latin typeface="Georgia" pitchFamily="18" charset="0"/>
          <a:ea typeface="+mn-ea"/>
          <a:cs typeface="+mn-cs"/>
        </a:defRPr>
      </a:lvl4pPr>
      <a:lvl5pPr marL="1097280" indent="-274320" algn="r" defTabSz="914400" rtl="1" eaLnBrk="1" latinLnBrk="0" hangingPunct="1">
        <a:lnSpc>
          <a:spcPct val="100000"/>
        </a:lnSpc>
        <a:spcBef>
          <a:spcPts val="0"/>
        </a:spcBef>
        <a:spcAft>
          <a:spcPts val="900"/>
        </a:spcAft>
        <a:buClr>
          <a:schemeClr val="tx1"/>
        </a:buClr>
        <a:buFont typeface="Georgia" pitchFamily="18" charset="0"/>
        <a:buChar char="›"/>
        <a:defRPr sz="2000" kern="1200" baseline="0">
          <a:solidFill>
            <a:schemeClr val="tx1"/>
          </a:solidFill>
          <a:latin typeface="Georgia" pitchFamily="18" charset="0"/>
          <a:ea typeface="+mn-ea"/>
          <a:cs typeface="+mn-cs"/>
        </a:defRPr>
      </a:lvl5pPr>
      <a:lvl6pPr marL="274320" marR="0" indent="-274320" algn="r" defTabSz="914400" rtl="1" eaLnBrk="1" fontAlgn="auto" latinLnBrk="0" hangingPunct="1">
        <a:lnSpc>
          <a:spcPct val="100000"/>
        </a:lnSpc>
        <a:spcBef>
          <a:spcPts val="0"/>
        </a:spcBef>
        <a:spcAft>
          <a:spcPts val="900"/>
        </a:spcAft>
        <a:buClr>
          <a:schemeClr val="tx1"/>
        </a:buClr>
        <a:buSzPct val="100000"/>
        <a:buFont typeface="+mj-lt"/>
        <a:buAutoNum type="arabicPeriod"/>
        <a:tabLst/>
        <a:defRPr sz="2000" kern="1200" baseline="0">
          <a:solidFill>
            <a:schemeClr val="tx1"/>
          </a:solidFill>
          <a:latin typeface="Georgia" pitchFamily="18" charset="0"/>
          <a:ea typeface="+mn-ea"/>
          <a:cs typeface="+mn-cs"/>
        </a:defRPr>
      </a:lvl6pPr>
      <a:lvl7pPr marL="548640" indent="-274320" algn="r" defTabSz="914400" rtl="1" eaLnBrk="1" latinLnBrk="0" hangingPunct="1">
        <a:lnSpc>
          <a:spcPct val="100000"/>
        </a:lnSpc>
        <a:spcBef>
          <a:spcPts val="0"/>
        </a:spcBef>
        <a:spcAft>
          <a:spcPts val="900"/>
        </a:spcAft>
        <a:buSzPct val="100000"/>
        <a:buFont typeface="+mj-lt"/>
        <a:buAutoNum type="alphaLcPeriod"/>
        <a:defRPr sz="2000" kern="1200" baseline="0">
          <a:solidFill>
            <a:schemeClr val="tx1"/>
          </a:solidFill>
          <a:latin typeface="Georgia" pitchFamily="18" charset="0"/>
          <a:ea typeface="+mn-ea"/>
          <a:cs typeface="+mn-cs"/>
        </a:defRPr>
      </a:lvl7pPr>
      <a:lvl8pPr marL="822960" indent="-274320" algn="r" defTabSz="914400" rtl="1" eaLnBrk="1" latinLnBrk="0" hangingPunct="1">
        <a:lnSpc>
          <a:spcPct val="100000"/>
        </a:lnSpc>
        <a:spcBef>
          <a:spcPts val="0"/>
        </a:spcBef>
        <a:spcAft>
          <a:spcPts val="900"/>
        </a:spcAft>
        <a:buSzPct val="100000"/>
        <a:buFont typeface="+mj-lt"/>
        <a:buAutoNum type="romanLcPeriod"/>
        <a:defRPr sz="2000" kern="1200" baseline="0">
          <a:solidFill>
            <a:schemeClr val="tx1"/>
          </a:solidFill>
          <a:latin typeface="Georgia" pitchFamily="18" charset="0"/>
          <a:ea typeface="+mn-ea"/>
          <a:cs typeface="+mn-cs"/>
        </a:defRPr>
      </a:lvl8pPr>
      <a:lvl9pPr marL="0" indent="-274320" algn="r" defTabSz="914400" rtl="1" eaLnBrk="1" latinLnBrk="0" hangingPunct="1">
        <a:lnSpc>
          <a:spcPct val="100000"/>
        </a:lnSpc>
        <a:spcBef>
          <a:spcPts val="0"/>
        </a:spcBef>
        <a:spcAft>
          <a:spcPts val="900"/>
        </a:spcAft>
        <a:buFont typeface="Arial" pitchFamily="34" charset="0"/>
        <a:buNone/>
        <a:defRPr sz="2000" b="1" kern="1200" baseline="0">
          <a:solidFill>
            <a:schemeClr val="tx2"/>
          </a:solidFill>
          <a:latin typeface="Georgia" pitchFamily="18" charset="0"/>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wc.com/"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3662820" y="1383146"/>
            <a:ext cx="6042578" cy="1870720"/>
          </a:xfrm>
        </p:spPr>
        <p:txBody>
          <a:bodyPr/>
          <a:lstStyle/>
          <a:p>
            <a:pPr algn="r"/>
            <a:r>
              <a:rPr lang="he-IL" dirty="0" smtClean="0"/>
              <a:t>סוגיות מס עדכניות </a:t>
            </a:r>
            <a:r>
              <a:rPr lang="he-IL" dirty="0" err="1" smtClean="0"/>
              <a:t>ואופיניות</a:t>
            </a:r>
            <a:r>
              <a:rPr lang="he-IL" dirty="0" smtClean="0"/>
              <a:t> לקבוצת חברות בתחום הנדל"ן</a:t>
            </a:r>
            <a:r>
              <a:rPr lang="he-IL" sz="2400" dirty="0"/>
              <a:t/>
            </a:r>
            <a:br>
              <a:rPr lang="he-IL" sz="2400" dirty="0"/>
            </a:br>
            <a:r>
              <a:rPr lang="he-IL" sz="2400" dirty="0"/>
              <a:t/>
            </a:r>
            <a:br>
              <a:rPr lang="he-IL" sz="2400" dirty="0"/>
            </a:br>
            <a:r>
              <a:rPr lang="he-IL" sz="2400" dirty="0"/>
              <a:t/>
            </a:r>
            <a:br>
              <a:rPr lang="he-IL" sz="2400" dirty="0"/>
            </a:br>
            <a:r>
              <a:rPr lang="he-IL" sz="2000" dirty="0" smtClean="0"/>
              <a:t>שאול בן אמוץ, שותף, ראש תחום </a:t>
            </a:r>
            <a:r>
              <a:rPr lang="he-IL" sz="2000" dirty="0" smtClean="0"/>
              <a:t>נדל"ן,</a:t>
            </a:r>
            <a:r>
              <a:rPr lang="en-US" sz="2000" dirty="0" smtClean="0"/>
              <a:t>PwC Israel</a:t>
            </a:r>
            <a:r>
              <a:rPr lang="he-IL" sz="2000" dirty="0"/>
              <a:t/>
            </a:r>
            <a:br>
              <a:rPr lang="he-IL" sz="2000" dirty="0"/>
            </a:br>
            <a:r>
              <a:rPr lang="he-IL" sz="2000" dirty="0"/>
              <a:t/>
            </a:r>
            <a:br>
              <a:rPr lang="he-IL" sz="2000" dirty="0"/>
            </a:br>
            <a:r>
              <a:rPr lang="he-IL" sz="2000" dirty="0"/>
              <a:t/>
            </a:r>
            <a:br>
              <a:rPr lang="he-IL" sz="2000" dirty="0"/>
            </a:br>
            <a:r>
              <a:rPr lang="he-IL" sz="2000" dirty="0"/>
              <a:t/>
            </a:r>
            <a:br>
              <a:rPr lang="he-IL" sz="2000" dirty="0"/>
            </a:br>
            <a:r>
              <a:rPr lang="he-IL" sz="2000" dirty="0"/>
              <a:t/>
            </a:r>
            <a:br>
              <a:rPr lang="he-IL" sz="2000" dirty="0"/>
            </a:br>
            <a:r>
              <a:rPr lang="he-IL" sz="2000" dirty="0"/>
              <a:t/>
            </a:r>
            <a:br>
              <a:rPr lang="he-IL" sz="2000" dirty="0"/>
            </a:br>
            <a:r>
              <a:rPr lang="he-IL" sz="2000" dirty="0" smtClean="0"/>
              <a:t>יוני, </a:t>
            </a:r>
            <a:r>
              <a:rPr lang="he-IL" sz="2000" dirty="0"/>
              <a:t>2016</a:t>
            </a:r>
            <a:endParaRPr lang="en-US" sz="2000" dirty="0"/>
          </a:p>
        </p:txBody>
      </p:sp>
    </p:spTree>
    <p:extLst>
      <p:ext uri="{BB962C8B-B14F-4D97-AF65-F5344CB8AC3E}">
        <p14:creationId xmlns:p14="http://schemas.microsoft.com/office/powerpoint/2010/main" val="2473338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10</a:t>
            </a:fld>
            <a:endParaRPr lang="en-US"/>
          </a:p>
        </p:txBody>
      </p:sp>
      <p:sp>
        <p:nvSpPr>
          <p:cNvPr id="5" name="Title 1"/>
          <p:cNvSpPr txBox="1">
            <a:spLocks/>
          </p:cNvSpPr>
          <p:nvPr/>
        </p:nvSpPr>
        <p:spPr>
          <a:xfrm>
            <a:off x="254004" y="962205"/>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rPr>
              <a:t>2. ייחוס הוצאות מימון לדיבידנד</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2300" dirty="0">
              <a:solidFill>
                <a:schemeClr val="tx1"/>
              </a:solidFill>
            </a:endParaRPr>
          </a:p>
        </p:txBody>
      </p:sp>
      <p:sp>
        <p:nvSpPr>
          <p:cNvPr id="7" name="Title 1"/>
          <p:cNvSpPr txBox="1">
            <a:spLocks/>
          </p:cNvSpPr>
          <p:nvPr/>
        </p:nvSpPr>
        <p:spPr bwMode="black">
          <a:xfrm>
            <a:off x="349540" y="1328525"/>
            <a:ext cx="10674064" cy="685805"/>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2000" i="0" u="sng" dirty="0">
                <a:solidFill>
                  <a:schemeClr val="tx1"/>
                </a:solidFill>
              </a:rPr>
              <a:t>פסק </a:t>
            </a:r>
            <a:r>
              <a:rPr lang="he-IL" sz="2000" i="0" u="sng" dirty="0" smtClean="0">
                <a:solidFill>
                  <a:schemeClr val="tx1"/>
                </a:solidFill>
              </a:rPr>
              <a:t>דין בראון פישמן (ע"א 3892/13)</a:t>
            </a:r>
            <a:endParaRPr lang="he-IL" sz="2000" i="0" u="sng" dirty="0">
              <a:solidFill>
                <a:schemeClr val="tx1"/>
              </a:solidFill>
            </a:endParaRPr>
          </a:p>
          <a:p>
            <a:pPr algn="just">
              <a:lnSpc>
                <a:spcPct val="150000"/>
              </a:lnSpc>
            </a:pPr>
            <a:endParaRPr lang="he-IL" sz="1400" b="0" i="0" dirty="0" smtClean="0">
              <a:solidFill>
                <a:schemeClr val="tx1"/>
              </a:solidFill>
            </a:endParaRPr>
          </a:p>
        </p:txBody>
      </p:sp>
      <p:sp>
        <p:nvSpPr>
          <p:cNvPr id="8" name="Title 1"/>
          <p:cNvSpPr txBox="1">
            <a:spLocks/>
          </p:cNvSpPr>
          <p:nvPr/>
        </p:nvSpPr>
        <p:spPr bwMode="black">
          <a:xfrm>
            <a:off x="293761" y="1876605"/>
            <a:ext cx="10729843" cy="2905532"/>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rPr>
              <a:t>בפרקטיקה, אנו עדים לכך שרשות המסים מבקשת להחיל את ההלכה הנ"ל על שלל נסיבות השונות מנסיבות פסק הדין. </a:t>
            </a:r>
          </a:p>
          <a:p>
            <a:pPr algn="just">
              <a:lnSpc>
                <a:spcPct val="150000"/>
              </a:lnSpc>
            </a:pPr>
            <a:endParaRPr lang="he-IL" sz="1800" b="0" i="0" dirty="0" smtClean="0">
              <a:solidFill>
                <a:schemeClr val="tx1"/>
              </a:solidFill>
            </a:endParaRPr>
          </a:p>
          <a:p>
            <a:pPr algn="just">
              <a:lnSpc>
                <a:spcPct val="150000"/>
              </a:lnSpc>
            </a:pPr>
            <a:r>
              <a:rPr lang="he-IL" sz="1800" b="0" i="0" dirty="0" smtClean="0">
                <a:solidFill>
                  <a:schemeClr val="tx1"/>
                </a:solidFill>
              </a:rPr>
              <a:t>גישתה של רשות המסים המרחיבה את יישום פסק הדין אינה מוצדקת לדעתנו ואינה משקפת את נסיבות פסק הדין והרקע לתוצאתו. גישה זו מעצימה את התוצאה </a:t>
            </a:r>
            <a:r>
              <a:rPr lang="he-IL" sz="1800" b="0" i="0" dirty="0" err="1" smtClean="0">
                <a:solidFill>
                  <a:schemeClr val="tx1"/>
                </a:solidFill>
              </a:rPr>
              <a:t>המיסוית</a:t>
            </a:r>
            <a:r>
              <a:rPr lang="he-IL" sz="1800" b="0" i="0" dirty="0" smtClean="0">
                <a:solidFill>
                  <a:schemeClr val="tx1"/>
                </a:solidFill>
              </a:rPr>
              <a:t> הקשה ויכולות להיות לה השלכות נרחבות על קבוצות בתחום הנדל"ן אשר לרוב עושות שימוש נרחב בהלוואות.</a:t>
            </a:r>
          </a:p>
          <a:p>
            <a:pPr algn="just">
              <a:lnSpc>
                <a:spcPct val="150000"/>
              </a:lnSpc>
            </a:pPr>
            <a:endParaRPr lang="he-IL" sz="1800" b="0" i="0" dirty="0" smtClean="0">
              <a:solidFill>
                <a:schemeClr val="tx1"/>
              </a:solidFill>
            </a:endParaRPr>
          </a:p>
          <a:p>
            <a:pPr algn="just">
              <a:lnSpc>
                <a:spcPct val="150000"/>
              </a:lnSpc>
            </a:pPr>
            <a:endParaRPr lang="he-IL" sz="1800" b="0" i="0" dirty="0" smtClean="0">
              <a:solidFill>
                <a:schemeClr val="tx1"/>
              </a:solidFill>
            </a:endParaRPr>
          </a:p>
          <a:p>
            <a:pPr algn="just">
              <a:lnSpc>
                <a:spcPct val="150000"/>
              </a:lnSpc>
            </a:pPr>
            <a:endParaRPr lang="he-IL" sz="1800" b="0" i="0" dirty="0" smtClean="0">
              <a:solidFill>
                <a:schemeClr val="tx1"/>
              </a:solidFill>
            </a:endParaRPr>
          </a:p>
          <a:p>
            <a:pPr algn="just">
              <a:lnSpc>
                <a:spcPct val="150000"/>
              </a:lnSpc>
            </a:pPr>
            <a:r>
              <a:rPr lang="he-IL" sz="1800" b="0" i="0" dirty="0" smtClean="0">
                <a:solidFill>
                  <a:schemeClr val="tx1"/>
                </a:solidFill>
              </a:rPr>
              <a:t>  </a:t>
            </a:r>
            <a:endParaRPr lang="nl-NL" sz="1800" b="0" i="0" dirty="0" smtClean="0">
              <a:solidFill>
                <a:schemeClr val="tx1"/>
              </a:solidFill>
            </a:endParaRPr>
          </a:p>
          <a:p>
            <a:pPr algn="ctr">
              <a:lnSpc>
                <a:spcPct val="150000"/>
              </a:lnSpc>
            </a:pPr>
            <a:endParaRPr lang="he-IL" sz="1800" b="0" i="0" dirty="0" smtClean="0">
              <a:solidFill>
                <a:schemeClr val="tx1"/>
              </a:solidFill>
            </a:endParaRPr>
          </a:p>
          <a:p>
            <a:pPr algn="ctr">
              <a:lnSpc>
                <a:spcPct val="150000"/>
              </a:lnSpc>
            </a:pPr>
            <a:r>
              <a:rPr lang="he-IL" sz="1800" b="0" i="0" dirty="0" smtClean="0">
                <a:solidFill>
                  <a:schemeClr val="tx1"/>
                </a:solidFill>
              </a:rPr>
              <a:t>  </a:t>
            </a:r>
            <a:endParaRPr lang="nl-NL" sz="1800" b="0" i="0" dirty="0" smtClean="0">
              <a:solidFill>
                <a:schemeClr val="tx1"/>
              </a:solidFill>
            </a:endParaRPr>
          </a:p>
          <a:p>
            <a:pPr algn="ctr">
              <a:lnSpc>
                <a:spcPct val="150000"/>
              </a:lnSpc>
            </a:pPr>
            <a:endParaRPr lang="nl-NL" sz="1800" i="0" dirty="0">
              <a:solidFill>
                <a:schemeClr val="tx1"/>
              </a:solidFill>
            </a:endParaRPr>
          </a:p>
        </p:txBody>
      </p:sp>
      <p:sp>
        <p:nvSpPr>
          <p:cNvPr id="9" name="Title 1"/>
          <p:cNvSpPr txBox="1">
            <a:spLocks/>
          </p:cNvSpPr>
          <p:nvPr/>
        </p:nvSpPr>
        <p:spPr bwMode="black">
          <a:xfrm>
            <a:off x="283280" y="5155104"/>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rPr>
              <a:t>וביתר פירוט: בהתייחס לייחוס הוצאות מימון לדיבידנד, חלוקת דיבידנד בקבוצת חברות, לרבות חברות בעלות עסק, </a:t>
            </a:r>
            <a:r>
              <a:rPr lang="he-IL" sz="1800" b="0" i="0" dirty="0" err="1" smtClean="0">
                <a:solidFill>
                  <a:schemeClr val="tx1"/>
                </a:solidFill>
              </a:rPr>
              <a:t>עשוייה</a:t>
            </a:r>
            <a:r>
              <a:rPr lang="he-IL" sz="1800" b="0" i="0" dirty="0" smtClean="0">
                <a:solidFill>
                  <a:schemeClr val="tx1"/>
                </a:solidFill>
              </a:rPr>
              <a:t> להביא לייחוס הוצאות מימון לדיבידנד שנתקבל ובכך להביא לאובדן הוצאה ועליית נטל המס בהתאמה.</a:t>
            </a:r>
          </a:p>
          <a:p>
            <a:pPr algn="just">
              <a:lnSpc>
                <a:spcPct val="150000"/>
              </a:lnSpc>
            </a:pPr>
            <a:endParaRPr lang="he-IL" sz="1800" b="0" i="0" dirty="0">
              <a:solidFill>
                <a:schemeClr val="tx1"/>
              </a:solidFill>
            </a:endParaRPr>
          </a:p>
          <a:p>
            <a:pPr algn="just">
              <a:lnSpc>
                <a:spcPct val="150000"/>
              </a:lnSpc>
            </a:pPr>
            <a:r>
              <a:rPr lang="he-IL" sz="1800" b="0" i="0" dirty="0">
                <a:solidFill>
                  <a:schemeClr val="tx1"/>
                </a:solidFill>
              </a:rPr>
              <a:t>  </a:t>
            </a:r>
            <a:endParaRPr lang="nl-NL" sz="1800" b="0" i="0" dirty="0">
              <a:solidFill>
                <a:schemeClr val="tx1"/>
              </a:solidFill>
            </a:endParaRPr>
          </a:p>
          <a:p>
            <a:pPr algn="ctr">
              <a:lnSpc>
                <a:spcPct val="150000"/>
              </a:lnSpc>
            </a:pPr>
            <a:endParaRPr lang="he-IL" sz="1800" b="0" i="0" dirty="0">
              <a:solidFill>
                <a:schemeClr val="tx1"/>
              </a:solidFill>
            </a:endParaRPr>
          </a:p>
          <a:p>
            <a:pPr algn="ctr">
              <a:lnSpc>
                <a:spcPct val="150000"/>
              </a:lnSpc>
            </a:pPr>
            <a:r>
              <a:rPr lang="he-IL" sz="1800" b="0" i="0" dirty="0">
                <a:solidFill>
                  <a:schemeClr val="tx1"/>
                </a:solidFill>
              </a:rPr>
              <a:t>  </a:t>
            </a:r>
            <a:endParaRPr lang="nl-NL" sz="1800" b="0" i="0" dirty="0">
              <a:solidFill>
                <a:schemeClr val="tx1"/>
              </a:solidFill>
            </a:endParaRPr>
          </a:p>
          <a:p>
            <a:pPr algn="ctr">
              <a:lnSpc>
                <a:spcPct val="150000"/>
              </a:lnSpc>
            </a:pPr>
            <a:endParaRPr lang="nl-NL" sz="1800" i="0" dirty="0">
              <a:solidFill>
                <a:schemeClr val="tx1"/>
              </a:solidFill>
            </a:endParaRPr>
          </a:p>
        </p:txBody>
      </p:sp>
    </p:spTree>
    <p:extLst>
      <p:ext uri="{BB962C8B-B14F-4D97-AF65-F5344CB8AC3E}">
        <p14:creationId xmlns:p14="http://schemas.microsoft.com/office/powerpoint/2010/main" val="2881903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11</a:t>
            </a:fld>
            <a:endParaRPr lang="en-US" dirty="0"/>
          </a:p>
        </p:txBody>
      </p:sp>
      <p:sp>
        <p:nvSpPr>
          <p:cNvPr id="5" name="Title 1"/>
          <p:cNvSpPr txBox="1">
            <a:spLocks/>
          </p:cNvSpPr>
          <p:nvPr/>
        </p:nvSpPr>
        <p:spPr>
          <a:xfrm>
            <a:off x="166255" y="874657"/>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rPr>
              <a:t>3. יישום עקרון השקילות הכלכלית</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1800" dirty="0">
              <a:solidFill>
                <a:schemeClr val="tx1"/>
              </a:solidFill>
            </a:endParaRPr>
          </a:p>
        </p:txBody>
      </p:sp>
      <p:sp>
        <p:nvSpPr>
          <p:cNvPr id="7" name="Title 1"/>
          <p:cNvSpPr txBox="1">
            <a:spLocks/>
          </p:cNvSpPr>
          <p:nvPr/>
        </p:nvSpPr>
        <p:spPr bwMode="black">
          <a:xfrm>
            <a:off x="254004" y="1557152"/>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rPr>
              <a:t>עקרון "השקילות הכלכלית" כפי שהוצג ונותח על ידי בית המשפט העליון </a:t>
            </a:r>
            <a:r>
              <a:rPr lang="he-IL" sz="1800" i="0" dirty="0" smtClean="0">
                <a:solidFill>
                  <a:schemeClr val="tx1"/>
                </a:solidFill>
              </a:rPr>
              <a:t>בפרשת פי גלילות </a:t>
            </a:r>
            <a:r>
              <a:rPr lang="he-IL" sz="1800" b="0" i="0" dirty="0">
                <a:solidFill>
                  <a:schemeClr val="tx1"/>
                </a:solidFill>
              </a:rPr>
              <a:t>(ע"א </a:t>
            </a:r>
            <a:r>
              <a:rPr lang="he-IL" sz="1800" b="0" i="0" dirty="0" smtClean="0">
                <a:solidFill>
                  <a:schemeClr val="tx1"/>
                </a:solidFill>
              </a:rPr>
              <a:t>8301/04) מאפשר לנישום </a:t>
            </a:r>
            <a:r>
              <a:rPr lang="he-IL" sz="1800" i="0" dirty="0" smtClean="0">
                <a:solidFill>
                  <a:schemeClr val="tx1"/>
                </a:solidFill>
              </a:rPr>
              <a:t>לנכות הוצאות מימון באופן המיטיב עמו</a:t>
            </a:r>
            <a:r>
              <a:rPr lang="he-IL" sz="1800" b="0" i="0" dirty="0" smtClean="0">
                <a:solidFill>
                  <a:schemeClr val="tx1"/>
                </a:solidFill>
              </a:rPr>
              <a:t>. לאמור, הנישום רשאי לייחס את ההון העצמי לנכסים לא מניבים תחילה </a:t>
            </a:r>
            <a:r>
              <a:rPr lang="he-IL" sz="1800" i="0" dirty="0" smtClean="0">
                <a:solidFill>
                  <a:schemeClr val="tx1"/>
                </a:solidFill>
              </a:rPr>
              <a:t>ולייחס את ההון הזר והוצאות המימון בגינו לנכסים מניבים.</a:t>
            </a:r>
          </a:p>
          <a:p>
            <a:pPr algn="just">
              <a:lnSpc>
                <a:spcPct val="150000"/>
              </a:lnSpc>
            </a:pPr>
            <a:endParaRPr lang="he-IL" sz="1800" i="0" dirty="0" smtClean="0">
              <a:solidFill>
                <a:schemeClr val="tx1"/>
              </a:solidFill>
            </a:endParaRPr>
          </a:p>
          <a:p>
            <a:pPr algn="just">
              <a:lnSpc>
                <a:spcPct val="150000"/>
              </a:lnSpc>
            </a:pPr>
            <a:r>
              <a:rPr lang="he-IL" sz="1800" b="0" i="0" dirty="0" smtClean="0">
                <a:solidFill>
                  <a:schemeClr val="tx1"/>
                </a:solidFill>
              </a:rPr>
              <a:t>לדעתנו, </a:t>
            </a:r>
            <a:r>
              <a:rPr lang="he-IL" sz="1800" b="0" i="0" dirty="0">
                <a:solidFill>
                  <a:schemeClr val="tx1"/>
                </a:solidFill>
              </a:rPr>
              <a:t>כאשר נדרש לייחס הוצאות </a:t>
            </a:r>
            <a:r>
              <a:rPr lang="he-IL" sz="1800" b="0" i="0" dirty="0" smtClean="0">
                <a:solidFill>
                  <a:schemeClr val="tx1"/>
                </a:solidFill>
              </a:rPr>
              <a:t>מימון </a:t>
            </a:r>
            <a:r>
              <a:rPr lang="he-IL" sz="1800" b="0" i="0" dirty="0">
                <a:solidFill>
                  <a:schemeClr val="tx1"/>
                </a:solidFill>
              </a:rPr>
              <a:t>לפי סעיף 18(ג) </a:t>
            </a:r>
            <a:r>
              <a:rPr lang="he-IL" sz="1800" b="0" i="0" dirty="0" smtClean="0">
                <a:solidFill>
                  <a:schemeClr val="tx1"/>
                </a:solidFill>
              </a:rPr>
              <a:t>לפקודה ובהמשך לפסק דין בראון פישמן, ניתן לעשות שימוש בעיקרון השקילות הכלכלית ולצמצם את ייחוס הוצאות לדיבידנד הפטור.</a:t>
            </a:r>
            <a:endParaRPr lang="he-IL" sz="1800" b="0" i="0" dirty="0">
              <a:solidFill>
                <a:schemeClr val="tx1"/>
              </a:solidFill>
            </a:endParaRPr>
          </a:p>
          <a:p>
            <a:pPr algn="just">
              <a:lnSpc>
                <a:spcPct val="150000"/>
              </a:lnSpc>
            </a:pPr>
            <a:r>
              <a:rPr lang="he-IL" sz="1800" b="0" i="0" dirty="0">
                <a:solidFill>
                  <a:schemeClr val="tx1"/>
                </a:solidFill>
              </a:rPr>
              <a:t>  </a:t>
            </a:r>
            <a:endParaRPr lang="nl-NL" sz="1800" b="0" i="0" dirty="0" smtClean="0">
              <a:solidFill>
                <a:schemeClr val="tx1"/>
              </a:solidFill>
            </a:endParaRPr>
          </a:p>
          <a:p>
            <a:pPr algn="ctr">
              <a:lnSpc>
                <a:spcPct val="150000"/>
              </a:lnSpc>
            </a:pPr>
            <a:endParaRPr lang="he-IL" sz="1800" b="0" i="0" dirty="0" smtClean="0">
              <a:solidFill>
                <a:schemeClr val="tx1"/>
              </a:solidFill>
            </a:endParaRPr>
          </a:p>
          <a:p>
            <a:pPr algn="ctr">
              <a:lnSpc>
                <a:spcPct val="150000"/>
              </a:lnSpc>
            </a:pPr>
            <a:r>
              <a:rPr lang="he-IL" sz="1800" b="0" i="0" dirty="0" smtClean="0">
                <a:solidFill>
                  <a:schemeClr val="tx1"/>
                </a:solidFill>
              </a:rPr>
              <a:t>  </a:t>
            </a:r>
            <a:endParaRPr lang="nl-NL" sz="1800" b="0" i="0" dirty="0">
              <a:solidFill>
                <a:schemeClr val="tx1"/>
              </a:solidFill>
            </a:endParaRPr>
          </a:p>
          <a:p>
            <a:pPr algn="ctr">
              <a:lnSpc>
                <a:spcPct val="150000"/>
              </a:lnSpc>
            </a:pPr>
            <a:endParaRPr lang="nl-NL" sz="1800" i="0" dirty="0">
              <a:solidFill>
                <a:schemeClr val="tx1"/>
              </a:solidFill>
            </a:endParaRPr>
          </a:p>
        </p:txBody>
      </p:sp>
      <p:sp>
        <p:nvSpPr>
          <p:cNvPr id="8" name="Title 1"/>
          <p:cNvSpPr txBox="1">
            <a:spLocks/>
          </p:cNvSpPr>
          <p:nvPr/>
        </p:nvSpPr>
        <p:spPr bwMode="black">
          <a:xfrm>
            <a:off x="293760" y="5161725"/>
            <a:ext cx="10729843" cy="186191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dirty="0" smtClean="0">
                <a:solidFill>
                  <a:schemeClr val="tx1"/>
                </a:solidFill>
              </a:rPr>
              <a:t>אומנם רשות המסים אימצה את פסק הדין ואף הוכנה טיוטת חוזר מקצועי אך זה לא פורסם כחזור רשמי, ולאחרונה אנו נתקלים </a:t>
            </a:r>
            <a:r>
              <a:rPr lang="he-IL" sz="1800" b="0" i="0" dirty="0" smtClean="0">
                <a:solidFill>
                  <a:schemeClr val="tx1"/>
                </a:solidFill>
              </a:rPr>
              <a:t>בניסיונות</a:t>
            </a:r>
            <a:r>
              <a:rPr lang="he-IL" sz="1800" b="0" dirty="0" smtClean="0">
                <a:solidFill>
                  <a:schemeClr val="tx1"/>
                </a:solidFill>
              </a:rPr>
              <a:t> חוזרים ונשנים מצד פקידי השומה לצמצם את ההלכה הנ"ל </a:t>
            </a:r>
            <a:r>
              <a:rPr lang="he-IL" sz="1800" b="0" dirty="0" err="1" smtClean="0">
                <a:solidFill>
                  <a:schemeClr val="tx1"/>
                </a:solidFill>
              </a:rPr>
              <a:t>וליתן</a:t>
            </a:r>
            <a:r>
              <a:rPr lang="he-IL" sz="1800" b="0" dirty="0" smtClean="0">
                <a:solidFill>
                  <a:schemeClr val="tx1"/>
                </a:solidFill>
              </a:rPr>
              <a:t> לה פרשנות צרה.</a:t>
            </a:r>
          </a:p>
          <a:p>
            <a:pPr algn="just">
              <a:lnSpc>
                <a:spcPct val="150000"/>
              </a:lnSpc>
            </a:pPr>
            <a:endParaRPr lang="he-IL" sz="1800" b="0" dirty="0">
              <a:solidFill>
                <a:schemeClr val="tx1"/>
              </a:solidFill>
            </a:endParaRPr>
          </a:p>
          <a:p>
            <a:pPr algn="just">
              <a:lnSpc>
                <a:spcPct val="150000"/>
              </a:lnSpc>
            </a:pPr>
            <a:r>
              <a:rPr lang="he-IL" sz="1800" b="0" dirty="0">
                <a:solidFill>
                  <a:schemeClr val="tx1"/>
                </a:solidFill>
              </a:rPr>
              <a:t>  </a:t>
            </a:r>
            <a:endParaRPr lang="nl-NL" sz="1800" b="0" dirty="0">
              <a:solidFill>
                <a:schemeClr val="tx1"/>
              </a:solidFill>
            </a:endParaRPr>
          </a:p>
          <a:p>
            <a:pPr algn="ctr">
              <a:lnSpc>
                <a:spcPct val="150000"/>
              </a:lnSpc>
            </a:pPr>
            <a:endParaRPr lang="he-IL" sz="1800" b="0" dirty="0">
              <a:solidFill>
                <a:schemeClr val="tx1"/>
              </a:solidFill>
            </a:endParaRPr>
          </a:p>
          <a:p>
            <a:pPr algn="ctr">
              <a:lnSpc>
                <a:spcPct val="150000"/>
              </a:lnSpc>
            </a:pPr>
            <a:r>
              <a:rPr lang="he-IL" sz="1800" b="0" dirty="0">
                <a:solidFill>
                  <a:schemeClr val="tx1"/>
                </a:solidFill>
              </a:rPr>
              <a:t>  </a:t>
            </a:r>
            <a:endParaRPr lang="nl-NL" sz="1800" b="0" dirty="0">
              <a:solidFill>
                <a:schemeClr val="tx1"/>
              </a:solidFill>
            </a:endParaRPr>
          </a:p>
          <a:p>
            <a:pPr algn="ctr">
              <a:lnSpc>
                <a:spcPct val="150000"/>
              </a:lnSpc>
            </a:pPr>
            <a:endParaRPr lang="nl-NL" sz="1800" dirty="0">
              <a:solidFill>
                <a:schemeClr val="tx1"/>
              </a:solidFill>
            </a:endParaRPr>
          </a:p>
        </p:txBody>
      </p:sp>
    </p:spTree>
    <p:extLst>
      <p:ext uri="{BB962C8B-B14F-4D97-AF65-F5344CB8AC3E}">
        <p14:creationId xmlns:p14="http://schemas.microsoft.com/office/powerpoint/2010/main" val="2467739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pPr/>
              <a:t>12</a:t>
            </a:fld>
            <a:endParaRPr lang="en-US" dirty="0"/>
          </a:p>
        </p:txBody>
      </p:sp>
      <p:sp>
        <p:nvSpPr>
          <p:cNvPr id="5" name="Title 1"/>
          <p:cNvSpPr txBox="1">
            <a:spLocks/>
          </p:cNvSpPr>
          <p:nvPr/>
        </p:nvSpPr>
        <p:spPr>
          <a:xfrm>
            <a:off x="254004" y="834897"/>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r"/>
            <a:r>
              <a:rPr lang="he-IL" sz="1800" i="0" dirty="0" smtClean="0">
                <a:solidFill>
                  <a:schemeClr val="accent5"/>
                </a:solidFill>
              </a:rPr>
              <a:t>4. שינויי מבנה המערבים העברת מקרקעין</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endParaRPr lang="nl-NL" sz="1800" i="0" dirty="0">
              <a:solidFill>
                <a:schemeClr val="tx1"/>
              </a:solidFill>
            </a:endParaRPr>
          </a:p>
        </p:txBody>
      </p:sp>
      <p:sp>
        <p:nvSpPr>
          <p:cNvPr id="7" name="Title 1"/>
          <p:cNvSpPr txBox="1">
            <a:spLocks/>
          </p:cNvSpPr>
          <p:nvPr/>
        </p:nvSpPr>
        <p:spPr bwMode="black">
          <a:xfrm>
            <a:off x="418573" y="2850868"/>
            <a:ext cx="10674064" cy="685805"/>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a:solidFill>
                  <a:schemeClr val="tx1"/>
                </a:solidFill>
              </a:rPr>
              <a:t>פסק </a:t>
            </a:r>
            <a:r>
              <a:rPr lang="he-IL" sz="1800" i="0" u="sng" dirty="0" smtClean="0">
                <a:solidFill>
                  <a:schemeClr val="tx1"/>
                </a:solidFill>
              </a:rPr>
              <a:t>דין בריטיש ישראל (</a:t>
            </a:r>
            <a:r>
              <a:rPr lang="he-IL" sz="1800" i="0" u="sng" dirty="0" err="1" smtClean="0">
                <a:solidFill>
                  <a:schemeClr val="tx1"/>
                </a:solidFill>
              </a:rPr>
              <a:t>ו"ע</a:t>
            </a:r>
            <a:r>
              <a:rPr lang="he-IL" sz="1800" i="0" u="sng" dirty="0" smtClean="0">
                <a:solidFill>
                  <a:schemeClr val="tx1"/>
                </a:solidFill>
              </a:rPr>
              <a:t> 46205-08-11)</a:t>
            </a:r>
            <a:endParaRPr lang="he-IL" sz="1800" i="0" u="sng" dirty="0">
              <a:solidFill>
                <a:schemeClr val="tx1"/>
              </a:solidFill>
            </a:endParaRPr>
          </a:p>
          <a:p>
            <a:pPr algn="r">
              <a:lnSpc>
                <a:spcPct val="150000"/>
              </a:lnSpc>
            </a:pPr>
            <a:endParaRPr lang="he-IL" sz="1800" b="0" i="0" dirty="0" smtClean="0">
              <a:solidFill>
                <a:schemeClr val="tx1"/>
              </a:solidFill>
            </a:endParaRPr>
          </a:p>
        </p:txBody>
      </p:sp>
      <p:sp>
        <p:nvSpPr>
          <p:cNvPr id="8" name="Title 1"/>
          <p:cNvSpPr txBox="1">
            <a:spLocks/>
          </p:cNvSpPr>
          <p:nvPr/>
        </p:nvSpPr>
        <p:spPr bwMode="black">
          <a:xfrm>
            <a:off x="336287" y="1812239"/>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endParaRPr lang="he-IL" sz="1800" b="0" i="0" dirty="0" smtClean="0">
              <a:solidFill>
                <a:schemeClr val="tx1"/>
              </a:solidFill>
            </a:endParaRPr>
          </a:p>
          <a:p>
            <a:pPr algn="r">
              <a:lnSpc>
                <a:spcPct val="150000"/>
              </a:lnSpc>
            </a:pPr>
            <a:r>
              <a:rPr lang="he-IL" sz="1800" b="0" i="0" dirty="0" smtClean="0">
                <a:solidFill>
                  <a:schemeClr val="tx1"/>
                </a:solidFill>
              </a:rPr>
              <a:t>  </a:t>
            </a:r>
            <a:endParaRPr lang="nl-NL" sz="1800" b="0" i="0" dirty="0">
              <a:solidFill>
                <a:schemeClr val="tx1"/>
              </a:solidFill>
            </a:endParaRPr>
          </a:p>
          <a:p>
            <a:pPr algn="r">
              <a:lnSpc>
                <a:spcPct val="150000"/>
              </a:lnSpc>
            </a:pPr>
            <a:endParaRPr lang="nl-NL" sz="1800" i="0" dirty="0">
              <a:solidFill>
                <a:schemeClr val="tx1"/>
              </a:solidFill>
            </a:endParaRPr>
          </a:p>
        </p:txBody>
      </p:sp>
      <p:sp>
        <p:nvSpPr>
          <p:cNvPr id="9" name="Title 1"/>
          <p:cNvSpPr txBox="1">
            <a:spLocks/>
          </p:cNvSpPr>
          <p:nvPr/>
        </p:nvSpPr>
        <p:spPr bwMode="black">
          <a:xfrm>
            <a:off x="254004" y="3260052"/>
            <a:ext cx="10851886" cy="1573684"/>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smtClean="0">
                <a:solidFill>
                  <a:schemeClr val="tx1"/>
                </a:solidFill>
              </a:rPr>
              <a:t>בפסק הדין הנ"ל, דובר על בקשה למיזוג אשר הוגשה למנהל מיסוי מקרקעין אשר במסגרת אישורה קבע כי מדובר באיגוד מקרקעין וביקש לחייב את המקרקעין המועברים במיזוג במס רכישה לפי שווי המקרקעין ולא לפי שווי המניות של החברה המתמזגת כפי טענת החברה. </a:t>
            </a:r>
          </a:p>
          <a:p>
            <a:pPr algn="r">
              <a:lnSpc>
                <a:spcPct val="150000"/>
              </a:lnSpc>
            </a:pPr>
            <a:endParaRPr lang="he-IL" sz="1800" b="0" i="0" dirty="0" smtClean="0">
              <a:solidFill>
                <a:schemeClr val="tx1"/>
              </a:solidFill>
            </a:endParaRPr>
          </a:p>
          <a:p>
            <a:pPr algn="r">
              <a:lnSpc>
                <a:spcPct val="150000"/>
              </a:lnSpc>
            </a:pPr>
            <a:r>
              <a:rPr lang="he-IL" sz="1800" b="0" i="0" dirty="0">
                <a:solidFill>
                  <a:schemeClr val="tx1"/>
                </a:solidFill>
              </a:rPr>
              <a:t>ככלל, מס רכישה על פעולה באיגוד נקבע בהתאם לעקרון הרמת המסך והתייחסות לעסקה כאל </a:t>
            </a:r>
            <a:r>
              <a:rPr lang="he-IL" sz="1800" b="0" i="0">
                <a:solidFill>
                  <a:schemeClr val="tx1"/>
                </a:solidFill>
              </a:rPr>
              <a:t>עסקה </a:t>
            </a:r>
            <a:r>
              <a:rPr lang="he-IL" sz="1800" b="0" i="0" smtClean="0">
                <a:solidFill>
                  <a:schemeClr val="tx1"/>
                </a:solidFill>
              </a:rPr>
              <a:t>למכירת/רכישת </a:t>
            </a:r>
            <a:r>
              <a:rPr lang="he-IL" sz="1800" b="0" i="0" dirty="0">
                <a:solidFill>
                  <a:schemeClr val="tx1"/>
                </a:solidFill>
              </a:rPr>
              <a:t>מקרקעין. דהיינו התייחסות למקרקעין בהתעלם מהתחייבויות האיגוד.  וזאת </a:t>
            </a:r>
            <a:r>
              <a:rPr lang="he-IL" sz="1800" b="0" i="0" dirty="0" err="1">
                <a:solidFill>
                  <a:schemeClr val="tx1"/>
                </a:solidFill>
              </a:rPr>
              <a:t>מכח</a:t>
            </a:r>
            <a:r>
              <a:rPr lang="he-IL" sz="1800" b="0" i="0" dirty="0">
                <a:solidFill>
                  <a:schemeClr val="tx1"/>
                </a:solidFill>
              </a:rPr>
              <a:t> הוראות סעיף 9(ב) לחוק מיסוי מקרקעין.</a:t>
            </a:r>
          </a:p>
          <a:p>
            <a:pPr algn="r">
              <a:lnSpc>
                <a:spcPct val="150000"/>
              </a:lnSpc>
            </a:pPr>
            <a:endParaRPr lang="he-IL" sz="1800" b="0" i="0" dirty="0" smtClean="0">
              <a:solidFill>
                <a:schemeClr val="tx1"/>
              </a:solidFill>
            </a:endParaRPr>
          </a:p>
          <a:p>
            <a:pPr algn="r">
              <a:lnSpc>
                <a:spcPct val="150000"/>
              </a:lnSpc>
            </a:pPr>
            <a:endParaRPr lang="he-IL" sz="1800" b="0" i="0" dirty="0">
              <a:solidFill>
                <a:schemeClr val="tx1"/>
              </a:solidFill>
            </a:endParaRPr>
          </a:p>
          <a:p>
            <a:pPr algn="r">
              <a:lnSpc>
                <a:spcPct val="150000"/>
              </a:lnSpc>
            </a:pPr>
            <a:endParaRPr lang="he-IL" sz="1800" b="0" i="0" dirty="0" smtClean="0">
              <a:solidFill>
                <a:schemeClr val="tx1"/>
              </a:solidFill>
            </a:endParaRPr>
          </a:p>
          <a:p>
            <a:pPr algn="r">
              <a:lnSpc>
                <a:spcPct val="150000"/>
              </a:lnSpc>
            </a:pPr>
            <a:r>
              <a:rPr lang="he-IL" sz="1800" b="0" i="0" dirty="0" smtClean="0">
                <a:solidFill>
                  <a:schemeClr val="tx1"/>
                </a:solidFill>
              </a:rPr>
              <a:t>  </a:t>
            </a:r>
            <a:endParaRPr lang="nl-NL" sz="1800" b="0" i="0" dirty="0">
              <a:solidFill>
                <a:schemeClr val="tx1"/>
              </a:solidFill>
            </a:endParaRPr>
          </a:p>
          <a:p>
            <a:pPr algn="r">
              <a:lnSpc>
                <a:spcPct val="150000"/>
              </a:lnSpc>
            </a:pPr>
            <a:endParaRPr lang="nl-NL" sz="1800" i="0" dirty="0">
              <a:solidFill>
                <a:schemeClr val="tx1"/>
              </a:solidFill>
            </a:endParaRPr>
          </a:p>
        </p:txBody>
      </p:sp>
      <p:sp>
        <p:nvSpPr>
          <p:cNvPr id="10" name="Title 1"/>
          <p:cNvSpPr txBox="1">
            <a:spLocks/>
          </p:cNvSpPr>
          <p:nvPr/>
        </p:nvSpPr>
        <p:spPr bwMode="black">
          <a:xfrm>
            <a:off x="311454" y="1389863"/>
            <a:ext cx="10729843" cy="60957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smtClean="0">
                <a:solidFill>
                  <a:schemeClr val="tx1"/>
                </a:solidFill>
              </a:rPr>
              <a:t>שינויי מבנה, בעיקר מסוג מיזוג חברות, מביאים לצמצום פירמידות האחזקה ויש להם אפקט חיובי הן על סיווג פעילות כאקטיבית חלף פסיבית והן לעניין איון הצורך בחלוקת דיבידנד. </a:t>
            </a:r>
            <a:r>
              <a:rPr lang="en-US" sz="1800" b="0" i="0" dirty="0" smtClean="0">
                <a:solidFill>
                  <a:schemeClr val="tx1"/>
                </a:solidFill>
              </a:rPr>
              <a:t/>
            </a:r>
            <a:br>
              <a:rPr lang="en-US" sz="1800" b="0" i="0" dirty="0" smtClean="0">
                <a:solidFill>
                  <a:schemeClr val="tx1"/>
                </a:solidFill>
              </a:rPr>
            </a:br>
            <a:r>
              <a:rPr lang="he-IL" sz="1800" b="0" i="0" dirty="0" smtClean="0">
                <a:solidFill>
                  <a:schemeClr val="tx1"/>
                </a:solidFill>
              </a:rPr>
              <a:t>מנגד, מהיבט מס רכישה והיטלי השבחה, מיזוג יכול לייצר עלות לשם ביצועו.</a:t>
            </a:r>
            <a:endParaRPr lang="he-IL" sz="1800" b="0" i="0" dirty="0">
              <a:solidFill>
                <a:schemeClr val="tx1"/>
              </a:solidFill>
            </a:endParaRPr>
          </a:p>
          <a:p>
            <a:pPr algn="r">
              <a:lnSpc>
                <a:spcPct val="150000"/>
              </a:lnSpc>
            </a:pPr>
            <a:endParaRPr lang="he-IL" sz="1800" b="0" i="0" dirty="0" smtClean="0">
              <a:solidFill>
                <a:schemeClr val="tx1"/>
              </a:solidFill>
            </a:endParaRPr>
          </a:p>
          <a:p>
            <a:pPr algn="r">
              <a:lnSpc>
                <a:spcPct val="150000"/>
              </a:lnSpc>
            </a:pPr>
            <a:r>
              <a:rPr lang="he-IL" sz="1800" b="0" i="0" dirty="0" smtClean="0">
                <a:solidFill>
                  <a:schemeClr val="tx1"/>
                </a:solidFill>
              </a:rPr>
              <a:t>  </a:t>
            </a:r>
            <a:endParaRPr lang="nl-NL" sz="1800" b="0" i="0" dirty="0">
              <a:solidFill>
                <a:schemeClr val="tx1"/>
              </a:solidFill>
            </a:endParaRPr>
          </a:p>
          <a:p>
            <a:pPr algn="r">
              <a:lnSpc>
                <a:spcPct val="150000"/>
              </a:lnSpc>
            </a:pPr>
            <a:endParaRPr lang="nl-NL" sz="1800" i="0" dirty="0">
              <a:solidFill>
                <a:schemeClr val="tx1"/>
              </a:solidFill>
            </a:endParaRPr>
          </a:p>
        </p:txBody>
      </p:sp>
    </p:spTree>
    <p:extLst>
      <p:ext uri="{BB962C8B-B14F-4D97-AF65-F5344CB8AC3E}">
        <p14:creationId xmlns:p14="http://schemas.microsoft.com/office/powerpoint/2010/main" val="969616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13</a:t>
            </a:fld>
            <a:endParaRPr lang="en-US" dirty="0"/>
          </a:p>
        </p:txBody>
      </p:sp>
      <p:sp>
        <p:nvSpPr>
          <p:cNvPr id="5" name="Title 1"/>
          <p:cNvSpPr txBox="1">
            <a:spLocks/>
          </p:cNvSpPr>
          <p:nvPr/>
        </p:nvSpPr>
        <p:spPr>
          <a:xfrm>
            <a:off x="254004" y="848947"/>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latin typeface="+mn-lt"/>
                <a:cs typeface="+mn-cs"/>
              </a:rPr>
              <a:t>4. שינויי מבנה המערבים העברת מקרקעין</a:t>
            </a:r>
            <a:endParaRPr lang="nl-NL" sz="1800" i="0" dirty="0">
              <a:solidFill>
                <a:schemeClr val="accent5"/>
              </a:solidFill>
              <a:latin typeface="+mn-lt"/>
              <a:cs typeface="+mn-cs"/>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1800" i="0" dirty="0">
              <a:solidFill>
                <a:schemeClr val="tx1"/>
              </a:solidFill>
              <a:latin typeface="+mn-lt"/>
              <a:cs typeface="+mn-cs"/>
            </a:endParaRPr>
          </a:p>
        </p:txBody>
      </p:sp>
      <p:sp>
        <p:nvSpPr>
          <p:cNvPr id="7" name="Title 1"/>
          <p:cNvSpPr txBox="1">
            <a:spLocks/>
          </p:cNvSpPr>
          <p:nvPr/>
        </p:nvSpPr>
        <p:spPr bwMode="black">
          <a:xfrm>
            <a:off x="349540" y="1328525"/>
            <a:ext cx="10674064" cy="685805"/>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i="0" u="sng" dirty="0">
                <a:solidFill>
                  <a:schemeClr val="tx1"/>
                </a:solidFill>
                <a:latin typeface="+mn-lt"/>
                <a:cs typeface="+mn-cs"/>
              </a:rPr>
              <a:t>פסק </a:t>
            </a:r>
            <a:r>
              <a:rPr lang="he-IL" sz="1800" i="0" u="sng" dirty="0" smtClean="0">
                <a:solidFill>
                  <a:schemeClr val="tx1"/>
                </a:solidFill>
                <a:latin typeface="+mn-lt"/>
                <a:cs typeface="+mn-cs"/>
              </a:rPr>
              <a:t>דין בריטיש ישראל (</a:t>
            </a:r>
            <a:r>
              <a:rPr lang="he-IL" sz="1800" i="0" u="sng" dirty="0" err="1" smtClean="0">
                <a:solidFill>
                  <a:schemeClr val="tx1"/>
                </a:solidFill>
                <a:latin typeface="+mn-lt"/>
                <a:cs typeface="+mn-cs"/>
              </a:rPr>
              <a:t>ו"ע</a:t>
            </a:r>
            <a:r>
              <a:rPr lang="he-IL" sz="1800" i="0" u="sng" dirty="0" smtClean="0">
                <a:solidFill>
                  <a:schemeClr val="tx1"/>
                </a:solidFill>
                <a:latin typeface="+mn-lt"/>
                <a:cs typeface="+mn-cs"/>
              </a:rPr>
              <a:t> 46205-08-11)</a:t>
            </a:r>
            <a:endParaRPr lang="he-IL" sz="1800" i="0" u="sng" dirty="0">
              <a:solidFill>
                <a:schemeClr val="tx1"/>
              </a:solidFill>
              <a:latin typeface="+mn-lt"/>
              <a:cs typeface="+mn-cs"/>
            </a:endParaRPr>
          </a:p>
          <a:p>
            <a:pPr algn="just">
              <a:lnSpc>
                <a:spcPct val="150000"/>
              </a:lnSpc>
            </a:pPr>
            <a:endParaRPr lang="he-IL" sz="1800" b="0" i="0" dirty="0" smtClean="0">
              <a:solidFill>
                <a:schemeClr val="tx1"/>
              </a:solidFill>
              <a:latin typeface="+mn-lt"/>
              <a:cs typeface="+mn-cs"/>
            </a:endParaRPr>
          </a:p>
        </p:txBody>
      </p:sp>
      <p:sp>
        <p:nvSpPr>
          <p:cNvPr id="8" name="Title 1"/>
          <p:cNvSpPr txBox="1">
            <a:spLocks/>
          </p:cNvSpPr>
          <p:nvPr/>
        </p:nvSpPr>
        <p:spPr bwMode="black">
          <a:xfrm>
            <a:off x="336287" y="1812239"/>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ctr">
              <a:lnSpc>
                <a:spcPct val="150000"/>
              </a:lnSpc>
            </a:pPr>
            <a:endParaRPr lang="he-IL" sz="1800" b="0" i="0" dirty="0" smtClean="0">
              <a:solidFill>
                <a:schemeClr val="tx1"/>
              </a:solidFill>
              <a:latin typeface="+mn-lt"/>
              <a:cs typeface="+mn-cs"/>
            </a:endParaRPr>
          </a:p>
          <a:p>
            <a:pPr algn="ctr">
              <a:lnSpc>
                <a:spcPct val="150000"/>
              </a:lnSpc>
            </a:pPr>
            <a:r>
              <a:rPr lang="he-IL" sz="1800" b="0" i="0" dirty="0" smtClean="0">
                <a:solidFill>
                  <a:schemeClr val="tx1"/>
                </a:solidFill>
                <a:latin typeface="+mn-lt"/>
                <a:cs typeface="+mn-cs"/>
              </a:rPr>
              <a:t>  </a:t>
            </a:r>
            <a:endParaRPr lang="nl-NL" sz="1800" b="0" i="0" dirty="0">
              <a:solidFill>
                <a:schemeClr val="tx1"/>
              </a:solidFill>
              <a:latin typeface="+mn-lt"/>
              <a:cs typeface="+mn-cs"/>
            </a:endParaRPr>
          </a:p>
          <a:p>
            <a:pPr algn="ctr">
              <a:lnSpc>
                <a:spcPct val="150000"/>
              </a:lnSpc>
            </a:pPr>
            <a:endParaRPr lang="nl-NL" sz="1800" i="0" dirty="0">
              <a:solidFill>
                <a:schemeClr val="tx1"/>
              </a:solidFill>
              <a:latin typeface="+mn-lt"/>
              <a:cs typeface="+mn-cs"/>
            </a:endParaRPr>
          </a:p>
        </p:txBody>
      </p:sp>
      <p:sp>
        <p:nvSpPr>
          <p:cNvPr id="9" name="Title 1"/>
          <p:cNvSpPr txBox="1">
            <a:spLocks/>
          </p:cNvSpPr>
          <p:nvPr/>
        </p:nvSpPr>
        <p:spPr bwMode="black">
          <a:xfrm>
            <a:off x="349539" y="5426775"/>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latin typeface="+mn-lt"/>
                <a:cs typeface="+mn-cs"/>
              </a:rPr>
              <a:t>יוער, כי </a:t>
            </a:r>
            <a:r>
              <a:rPr lang="he-IL" sz="1800" b="0" i="0" dirty="0">
                <a:solidFill>
                  <a:schemeClr val="tx1"/>
                </a:solidFill>
                <a:latin typeface="+mn-lt"/>
                <a:cs typeface="+mn-cs"/>
              </a:rPr>
              <a:t>ערעור </a:t>
            </a:r>
            <a:r>
              <a:rPr lang="he-IL" sz="1800" b="0" i="0" dirty="0" smtClean="0">
                <a:solidFill>
                  <a:schemeClr val="tx1"/>
                </a:solidFill>
                <a:latin typeface="+mn-lt"/>
                <a:cs typeface="+mn-cs"/>
              </a:rPr>
              <a:t>על פסק הדין תלוי ועומד בפני בית המשפט העליון.</a:t>
            </a:r>
            <a:endParaRPr lang="he-IL" sz="1800" b="0" i="0" dirty="0">
              <a:solidFill>
                <a:schemeClr val="tx1"/>
              </a:solidFill>
              <a:latin typeface="+mn-lt"/>
              <a:cs typeface="+mn-cs"/>
            </a:endParaRPr>
          </a:p>
          <a:p>
            <a:pPr algn="just">
              <a:lnSpc>
                <a:spcPct val="150000"/>
              </a:lnSpc>
            </a:pPr>
            <a:r>
              <a:rPr lang="he-IL" sz="1800" b="0" i="0" dirty="0">
                <a:solidFill>
                  <a:schemeClr val="tx1"/>
                </a:solidFill>
                <a:latin typeface="+mn-lt"/>
                <a:cs typeface="+mn-cs"/>
              </a:rPr>
              <a:t>  </a:t>
            </a:r>
            <a:endParaRPr lang="nl-NL" sz="1800" b="0" i="0" dirty="0" smtClean="0">
              <a:solidFill>
                <a:schemeClr val="tx1"/>
              </a:solidFill>
              <a:latin typeface="+mn-lt"/>
              <a:cs typeface="+mn-cs"/>
            </a:endParaRPr>
          </a:p>
          <a:p>
            <a:pPr algn="ctr">
              <a:lnSpc>
                <a:spcPct val="150000"/>
              </a:lnSpc>
            </a:pPr>
            <a:endParaRPr lang="he-IL" sz="1800" b="0" i="0" dirty="0" smtClean="0">
              <a:solidFill>
                <a:schemeClr val="tx1"/>
              </a:solidFill>
              <a:latin typeface="+mn-lt"/>
              <a:cs typeface="+mn-cs"/>
            </a:endParaRPr>
          </a:p>
          <a:p>
            <a:pPr algn="ctr">
              <a:lnSpc>
                <a:spcPct val="150000"/>
              </a:lnSpc>
            </a:pPr>
            <a:r>
              <a:rPr lang="he-IL" sz="1800" b="0" i="0" dirty="0" smtClean="0">
                <a:solidFill>
                  <a:schemeClr val="tx1"/>
                </a:solidFill>
                <a:latin typeface="+mn-lt"/>
                <a:cs typeface="+mn-cs"/>
              </a:rPr>
              <a:t>  </a:t>
            </a:r>
            <a:endParaRPr lang="nl-NL" sz="1800" b="0" i="0" dirty="0">
              <a:solidFill>
                <a:schemeClr val="tx1"/>
              </a:solidFill>
              <a:latin typeface="+mn-lt"/>
              <a:cs typeface="+mn-cs"/>
            </a:endParaRPr>
          </a:p>
          <a:p>
            <a:pPr algn="ctr">
              <a:lnSpc>
                <a:spcPct val="150000"/>
              </a:lnSpc>
            </a:pPr>
            <a:endParaRPr lang="nl-NL" sz="1800" i="0" dirty="0">
              <a:solidFill>
                <a:schemeClr val="tx1"/>
              </a:solidFill>
              <a:latin typeface="+mn-lt"/>
              <a:cs typeface="+mn-cs"/>
            </a:endParaRPr>
          </a:p>
        </p:txBody>
      </p:sp>
      <p:sp>
        <p:nvSpPr>
          <p:cNvPr id="10" name="Title 1"/>
          <p:cNvSpPr txBox="1">
            <a:spLocks/>
          </p:cNvSpPr>
          <p:nvPr/>
        </p:nvSpPr>
        <p:spPr bwMode="black">
          <a:xfrm>
            <a:off x="362791" y="3097784"/>
            <a:ext cx="10729843" cy="106015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latin typeface="+mn-lt"/>
                <a:cs typeface="+mn-cs"/>
              </a:rPr>
              <a:t>יחד עם זאת, ועדת הערר קבעה כי הואיל ומדובר במיזוג, אזי </a:t>
            </a:r>
            <a:r>
              <a:rPr lang="he-IL" sz="1800" i="0" dirty="0" smtClean="0">
                <a:solidFill>
                  <a:schemeClr val="tx1"/>
                </a:solidFill>
                <a:latin typeface="+mn-lt"/>
                <a:cs typeface="+mn-cs"/>
              </a:rPr>
              <a:t>מקור החיוב במס רכישה הינו לפי סעיף 103ב(ב) לפקודה המבוסס על שווי החברה המתמזגת</a:t>
            </a:r>
            <a:r>
              <a:rPr lang="he-IL" sz="1800" b="0" i="0" dirty="0" smtClean="0">
                <a:solidFill>
                  <a:schemeClr val="tx1"/>
                </a:solidFill>
                <a:latin typeface="+mn-lt"/>
                <a:cs typeface="+mn-cs"/>
              </a:rPr>
              <a:t>, ומשכך אין להחיל את עקרון הרמת המסך.</a:t>
            </a:r>
          </a:p>
          <a:p>
            <a:pPr algn="just">
              <a:lnSpc>
                <a:spcPct val="150000"/>
              </a:lnSpc>
            </a:pPr>
            <a:endParaRPr lang="he-IL" sz="1800" b="0" i="0" dirty="0" smtClean="0">
              <a:solidFill>
                <a:schemeClr val="tx1"/>
              </a:solidFill>
              <a:latin typeface="+mn-lt"/>
              <a:cs typeface="+mn-cs"/>
            </a:endParaRPr>
          </a:p>
          <a:p>
            <a:pPr algn="just">
              <a:lnSpc>
                <a:spcPct val="150000"/>
              </a:lnSpc>
            </a:pPr>
            <a:r>
              <a:rPr lang="he-IL" sz="1800" b="0" i="0" dirty="0" smtClean="0">
                <a:solidFill>
                  <a:schemeClr val="tx1"/>
                </a:solidFill>
                <a:latin typeface="+mn-lt"/>
                <a:cs typeface="+mn-cs"/>
              </a:rPr>
              <a:t>דהיינו, ועדת הערר קבעה כי במיזוג בו מעורב איגוד מקרקעין יש לגזור את סכום מס הרכישה משווי המניות. היינו שווי המקרקעין בניכוי ההתחייבויות.</a:t>
            </a:r>
            <a:endParaRPr lang="nl-NL" sz="1800" b="0" i="0" dirty="0" smtClean="0">
              <a:solidFill>
                <a:schemeClr val="tx1"/>
              </a:solidFill>
              <a:latin typeface="+mn-lt"/>
              <a:cs typeface="+mn-cs"/>
            </a:endParaRPr>
          </a:p>
          <a:p>
            <a:pPr algn="ctr">
              <a:lnSpc>
                <a:spcPct val="150000"/>
              </a:lnSpc>
            </a:pPr>
            <a:endParaRPr lang="he-IL" sz="1800" b="0" i="0" dirty="0" smtClean="0">
              <a:solidFill>
                <a:schemeClr val="tx1"/>
              </a:solidFill>
              <a:latin typeface="+mn-lt"/>
              <a:cs typeface="+mn-cs"/>
            </a:endParaRPr>
          </a:p>
          <a:p>
            <a:pPr algn="ctr">
              <a:lnSpc>
                <a:spcPct val="150000"/>
              </a:lnSpc>
            </a:pPr>
            <a:endParaRPr lang="nl-NL" sz="1800" i="0" dirty="0">
              <a:solidFill>
                <a:schemeClr val="tx1"/>
              </a:solidFill>
              <a:latin typeface="+mn-lt"/>
              <a:cs typeface="+mn-cs"/>
            </a:endParaRPr>
          </a:p>
        </p:txBody>
      </p:sp>
      <p:sp>
        <p:nvSpPr>
          <p:cNvPr id="11" name="Title 1"/>
          <p:cNvSpPr txBox="1">
            <a:spLocks/>
          </p:cNvSpPr>
          <p:nvPr/>
        </p:nvSpPr>
        <p:spPr bwMode="black">
          <a:xfrm>
            <a:off x="349539" y="1732623"/>
            <a:ext cx="10729843" cy="144791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he-IL" sz="1800" b="0" i="0" dirty="0" smtClean="0">
              <a:solidFill>
                <a:schemeClr val="tx1"/>
              </a:solidFill>
              <a:latin typeface="+mn-lt"/>
              <a:cs typeface="+mn-cs"/>
            </a:endParaRPr>
          </a:p>
          <a:p>
            <a:pPr algn="just">
              <a:lnSpc>
                <a:spcPct val="150000"/>
              </a:lnSpc>
            </a:pPr>
            <a:r>
              <a:rPr lang="he-IL" sz="1800" b="0" i="0" dirty="0" smtClean="0">
                <a:solidFill>
                  <a:schemeClr val="tx1"/>
                </a:solidFill>
                <a:latin typeface="+mn-lt"/>
                <a:cs typeface="+mn-cs"/>
              </a:rPr>
              <a:t>ראוי לציין</a:t>
            </a:r>
            <a:r>
              <a:rPr lang="he-IL" sz="1800" b="0" i="0" dirty="0">
                <a:solidFill>
                  <a:schemeClr val="tx1"/>
                </a:solidFill>
                <a:latin typeface="+mn-lt"/>
                <a:cs typeface="+mn-cs"/>
              </a:rPr>
              <a:t>, </a:t>
            </a:r>
            <a:r>
              <a:rPr lang="he-IL" sz="1800" b="0" i="0" dirty="0" smtClean="0">
                <a:solidFill>
                  <a:schemeClr val="tx1"/>
                </a:solidFill>
                <a:latin typeface="+mn-lt"/>
                <a:cs typeface="+mn-cs"/>
              </a:rPr>
              <a:t>כי בשנת 2002 (תיקון </a:t>
            </a:r>
            <a:r>
              <a:rPr lang="he-IL" sz="1800" b="0" i="0" dirty="0">
                <a:solidFill>
                  <a:schemeClr val="tx1"/>
                </a:solidFill>
                <a:latin typeface="+mn-lt"/>
                <a:cs typeface="+mn-cs"/>
              </a:rPr>
              <a:t>מס' </a:t>
            </a:r>
            <a:r>
              <a:rPr lang="he-IL" sz="1800" b="0" i="0" dirty="0" smtClean="0">
                <a:solidFill>
                  <a:schemeClr val="tx1"/>
                </a:solidFill>
                <a:latin typeface="+mn-lt"/>
                <a:cs typeface="+mn-cs"/>
              </a:rPr>
              <a:t>50), בוטל </a:t>
            </a:r>
            <a:r>
              <a:rPr lang="he-IL" sz="1800" b="0" i="0" dirty="0">
                <a:solidFill>
                  <a:schemeClr val="tx1"/>
                </a:solidFill>
                <a:latin typeface="+mn-lt"/>
                <a:cs typeface="+mn-cs"/>
              </a:rPr>
              <a:t>עיקרון הרמת המסך </a:t>
            </a:r>
            <a:r>
              <a:rPr lang="he-IL" sz="1800" b="0" i="0" dirty="0" smtClean="0">
                <a:solidFill>
                  <a:schemeClr val="tx1"/>
                </a:solidFill>
                <a:latin typeface="+mn-lt"/>
                <a:cs typeface="+mn-cs"/>
              </a:rPr>
              <a:t>לצרכי החיוב </a:t>
            </a:r>
            <a:r>
              <a:rPr lang="he-IL" sz="1800" b="0" i="0" dirty="0">
                <a:solidFill>
                  <a:schemeClr val="tx1"/>
                </a:solidFill>
                <a:latin typeface="+mn-lt"/>
                <a:cs typeface="+mn-cs"/>
              </a:rPr>
              <a:t>במס שבח בפעולה באיגוד </a:t>
            </a:r>
            <a:r>
              <a:rPr lang="he-IL" sz="1800" b="0" i="0" dirty="0" smtClean="0">
                <a:solidFill>
                  <a:schemeClr val="tx1"/>
                </a:solidFill>
                <a:latin typeface="+mn-lt"/>
                <a:cs typeface="+mn-cs"/>
              </a:rPr>
              <a:t>מקרקעין ולא לגבי מס רכישה.</a:t>
            </a:r>
          </a:p>
          <a:p>
            <a:pPr algn="just">
              <a:lnSpc>
                <a:spcPct val="150000"/>
              </a:lnSpc>
            </a:pPr>
            <a:endParaRPr lang="he-IL" sz="1800" b="0" i="0" dirty="0">
              <a:solidFill>
                <a:schemeClr val="tx1"/>
              </a:solidFill>
              <a:latin typeface="+mn-lt"/>
              <a:cs typeface="+mn-cs"/>
            </a:endParaRPr>
          </a:p>
          <a:p>
            <a:pPr algn="ctr">
              <a:lnSpc>
                <a:spcPct val="150000"/>
              </a:lnSpc>
            </a:pPr>
            <a:r>
              <a:rPr lang="he-IL" sz="1800" b="0" i="0" dirty="0" smtClean="0">
                <a:solidFill>
                  <a:schemeClr val="tx1"/>
                </a:solidFill>
                <a:latin typeface="+mn-lt"/>
                <a:cs typeface="+mn-cs"/>
              </a:rPr>
              <a:t>  </a:t>
            </a:r>
            <a:endParaRPr lang="nl-NL" sz="1800" b="0" i="0" dirty="0">
              <a:solidFill>
                <a:schemeClr val="tx1"/>
              </a:solidFill>
              <a:latin typeface="+mn-lt"/>
              <a:cs typeface="+mn-cs"/>
            </a:endParaRPr>
          </a:p>
          <a:p>
            <a:pPr algn="ctr">
              <a:lnSpc>
                <a:spcPct val="150000"/>
              </a:lnSpc>
            </a:pPr>
            <a:endParaRPr lang="nl-NL" sz="1800" i="0" dirty="0">
              <a:solidFill>
                <a:schemeClr val="tx1"/>
              </a:solidFill>
              <a:latin typeface="+mn-lt"/>
              <a:cs typeface="+mn-cs"/>
            </a:endParaRPr>
          </a:p>
        </p:txBody>
      </p:sp>
    </p:spTree>
    <p:extLst>
      <p:ext uri="{BB962C8B-B14F-4D97-AF65-F5344CB8AC3E}">
        <p14:creationId xmlns:p14="http://schemas.microsoft.com/office/powerpoint/2010/main" val="6863517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2" name="Rectangle 4"/>
          <p:cNvSpPr>
            <a:spLocks noGrp="1"/>
          </p:cNvSpPr>
          <p:nvPr>
            <p:ph type="ctrTitle"/>
          </p:nvPr>
        </p:nvSpPr>
        <p:spPr/>
        <p:txBody>
          <a:bodyPr>
            <a:normAutofit/>
          </a:bodyPr>
          <a:lstStyle/>
          <a:p>
            <a:pPr algn="l" rtl="0"/>
            <a:r>
              <a:rPr lang="en-US" sz="2700" dirty="0">
                <a:solidFill>
                  <a:srgbClr val="C00000"/>
                </a:solidFill>
                <a:latin typeface="Georgia" panose="02040502050405020303" pitchFamily="18" charset="0"/>
                <a:hlinkClick r:id="rId2"/>
              </a:rPr>
              <a:t>www.pwc.com</a:t>
            </a:r>
            <a:r>
              <a:rPr lang="en-US" dirty="0" smtClean="0">
                <a:solidFill>
                  <a:srgbClr val="FF0000"/>
                </a:solidFill>
                <a:hlinkClick r:id="rId2"/>
              </a:rPr>
              <a:t/>
            </a:r>
            <a:br>
              <a:rPr lang="en-US" dirty="0" smtClean="0">
                <a:solidFill>
                  <a:srgbClr val="FF0000"/>
                </a:solidFill>
                <a:hlinkClick r:id="rId2"/>
              </a:rPr>
            </a:br>
            <a:endParaRPr lang="en-US" dirty="0" smtClean="0">
              <a:solidFill>
                <a:srgbClr val="FF0000"/>
              </a:solidFill>
              <a:hlinkClick r:id="rId2"/>
            </a:endParaRPr>
          </a:p>
        </p:txBody>
      </p:sp>
      <p:sp>
        <p:nvSpPr>
          <p:cNvPr id="8" name="מציין מיקום טקסט 7"/>
          <p:cNvSpPr>
            <a:spLocks noGrp="1"/>
          </p:cNvSpPr>
          <p:nvPr>
            <p:ph type="body" sz="quarter" idx="10"/>
          </p:nvPr>
        </p:nvSpPr>
        <p:spPr/>
        <p:txBody>
          <a:bodyPr/>
          <a:lstStyle/>
          <a:p>
            <a:endParaRPr lang="he-IL"/>
          </a:p>
        </p:txBody>
      </p:sp>
      <p:sp>
        <p:nvSpPr>
          <p:cNvPr id="5" name="TextBox 4"/>
          <p:cNvSpPr txBox="1"/>
          <p:nvPr/>
        </p:nvSpPr>
        <p:spPr>
          <a:xfrm>
            <a:off x="4367809" y="4869161"/>
            <a:ext cx="6138863" cy="2282083"/>
          </a:xfrm>
          <a:prstGeom prst="rect">
            <a:avLst/>
          </a:prstGeom>
          <a:noFill/>
        </p:spPr>
        <p:txBody>
          <a:bodyPr wrap="square" lIns="0" tIns="0" rIns="0" bIns="0" rtlCol="1">
            <a:noAutofit/>
          </a:bodyPr>
          <a:lstStyle/>
          <a:p>
            <a:pPr algn="l" rtl="0"/>
            <a:r>
              <a:rPr lang="en-US" sz="800" spc="-40" dirty="0"/>
              <a:t>©2016 </a:t>
            </a:r>
            <a:r>
              <a:rPr lang="en-US" sz="800" spc="-40" dirty="0" err="1"/>
              <a:t>Kesselman</a:t>
            </a:r>
            <a:r>
              <a:rPr lang="en-US" sz="800" spc="-40" dirty="0"/>
              <a:t> &amp; </a:t>
            </a:r>
            <a:r>
              <a:rPr lang="en-US" sz="800" spc="-40" dirty="0" err="1"/>
              <a:t>Kesselman</a:t>
            </a:r>
            <a:r>
              <a:rPr lang="en-US" sz="800" spc="-40" dirty="0"/>
              <a:t>. All rights reserved. </a:t>
            </a:r>
          </a:p>
          <a:p>
            <a:pPr algn="l" rtl="0"/>
            <a:r>
              <a:rPr lang="en-US" sz="800" spc="-40" dirty="0"/>
              <a:t>In this document, “PwC Israel” refers to </a:t>
            </a:r>
            <a:r>
              <a:rPr lang="en-US" sz="800" spc="-40" dirty="0" err="1"/>
              <a:t>Kesselman</a:t>
            </a:r>
            <a:r>
              <a:rPr lang="en-US" sz="800" spc="-40" dirty="0"/>
              <a:t> &amp; </a:t>
            </a:r>
            <a:r>
              <a:rPr lang="en-US" sz="800" spc="-40" dirty="0" err="1"/>
              <a:t>Kesselman</a:t>
            </a:r>
            <a:r>
              <a:rPr lang="en-US" sz="800" spc="-40" dirty="0"/>
              <a:t>, which is a member firm of PricewaterhouseCoopers International Limited, each member firm of which is a separate legal entity. Please see www.pwc.com/structure for further details.</a:t>
            </a:r>
          </a:p>
          <a:p>
            <a:pPr algn="l" rtl="0"/>
            <a:endParaRPr lang="he-IL" sz="800" spc="-40" dirty="0"/>
          </a:p>
          <a:p>
            <a:pPr algn="l" rtl="0"/>
            <a:r>
              <a:rPr lang="en-US" sz="800" spc="-40" dirty="0"/>
              <a:t>This presentation has been prepared for general guidance on matters of interest only, and does not constitute professional advice. It does not take into account any objectives, financial situation or needs of any recipient. Any recipient should not act upon the information contained in this publication without obtaining specific professional advice. No representation or warranty (express or implied) is given as to the accuracy or completeness of the information contained in this publication, and, to the extent permitted by law, </a:t>
            </a:r>
            <a:r>
              <a:rPr lang="en-US" sz="800" spc="-40" dirty="0" err="1"/>
              <a:t>Kesselman</a:t>
            </a:r>
            <a:r>
              <a:rPr lang="en-US" sz="800" spc="-40" dirty="0"/>
              <a:t> &amp; </a:t>
            </a:r>
            <a:r>
              <a:rPr lang="en-US" sz="800" spc="-40" dirty="0" err="1"/>
              <a:t>Kesselman</a:t>
            </a:r>
            <a:r>
              <a:rPr lang="en-US" sz="800" spc="-40" dirty="0"/>
              <a:t>, and any other member firm of PwC, its members, employees and agents do not accept or assume any liability, responsibility or duty of care for any consequences of you or anyone else acting, or refraining to act, in reliance on the information contained in this publication or for any decision based on it, or for any direct and/or indirect and/or other damage caused as a result of using the publication and/or the information contained in it.</a:t>
            </a:r>
          </a:p>
          <a:p>
            <a:pPr indent="-274320">
              <a:spcAft>
                <a:spcPts val="900"/>
              </a:spcAft>
            </a:pPr>
            <a:endParaRPr lang="he-IL" sz="800" spc="-40" dirty="0" err="1"/>
          </a:p>
        </p:txBody>
      </p:sp>
    </p:spTree>
    <p:extLst>
      <p:ext uri="{BB962C8B-B14F-4D97-AF65-F5344CB8AC3E}">
        <p14:creationId xmlns:p14="http://schemas.microsoft.com/office/powerpoint/2010/main" val="3605959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2</a:t>
            </a:fld>
            <a:endParaRPr lang="en-US"/>
          </a:p>
        </p:txBody>
      </p:sp>
      <p:sp>
        <p:nvSpPr>
          <p:cNvPr id="5" name="Title 1"/>
          <p:cNvSpPr txBox="1">
            <a:spLocks/>
          </p:cNvSpPr>
          <p:nvPr/>
        </p:nvSpPr>
        <p:spPr>
          <a:xfrm>
            <a:off x="711200" y="685800"/>
            <a:ext cx="10769600" cy="10668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smtClean="0">
                <a:solidFill>
                  <a:schemeClr val="accent5"/>
                </a:solidFill>
              </a:rPr>
              <a:t>1. מבנה מבוסס חברות לעומת גופים שקופים</a:t>
            </a:r>
            <a:endParaRPr lang="nl-NL" sz="1800" i="0" dirty="0">
              <a:solidFill>
                <a:schemeClr val="accent5"/>
              </a:solidFill>
            </a:endParaRPr>
          </a:p>
        </p:txBody>
      </p:sp>
      <p:sp>
        <p:nvSpPr>
          <p:cNvPr id="6" name="Title 1"/>
          <p:cNvSpPr txBox="1">
            <a:spLocks/>
          </p:cNvSpPr>
          <p:nvPr/>
        </p:nvSpPr>
        <p:spPr bwMode="black">
          <a:xfrm>
            <a:off x="363184" y="1426190"/>
            <a:ext cx="10769600" cy="123749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smtClean="0">
                <a:solidFill>
                  <a:schemeClr val="tx1"/>
                </a:solidFill>
              </a:rPr>
              <a:t>חלק מהותי של קבוצות הנדל"ן בישראל פועלות באמצעות מבנה </a:t>
            </a:r>
            <a:r>
              <a:rPr lang="he-IL" sz="1800" b="0" i="0" dirty="0">
                <a:solidFill>
                  <a:schemeClr val="tx1"/>
                </a:solidFill>
              </a:rPr>
              <a:t>אחזקה </a:t>
            </a:r>
            <a:r>
              <a:rPr lang="he-IL" sz="1800" b="0" i="0" dirty="0" smtClean="0">
                <a:solidFill>
                  <a:schemeClr val="tx1"/>
                </a:solidFill>
              </a:rPr>
              <a:t>פירמידאלי של </a:t>
            </a:r>
            <a:r>
              <a:rPr lang="en-US" sz="1800" b="0" i="0" dirty="0" smtClean="0">
                <a:solidFill>
                  <a:schemeClr val="tx1"/>
                </a:solidFill>
              </a:rPr>
              <a:t/>
            </a:r>
            <a:br>
              <a:rPr lang="en-US" sz="1800" b="0" i="0" dirty="0" smtClean="0">
                <a:solidFill>
                  <a:schemeClr val="tx1"/>
                </a:solidFill>
              </a:rPr>
            </a:br>
            <a:r>
              <a:rPr lang="he-IL" sz="1800" b="0" i="0" dirty="0" smtClean="0">
                <a:solidFill>
                  <a:schemeClr val="tx1"/>
                </a:solidFill>
              </a:rPr>
              <a:t>חברות "רגילות". </a:t>
            </a:r>
            <a:endParaRPr lang="nl-NL" sz="1800" b="0" i="0" dirty="0">
              <a:solidFill>
                <a:schemeClr val="tx1"/>
              </a:solidFill>
            </a:endParaRPr>
          </a:p>
        </p:txBody>
      </p:sp>
      <p:sp>
        <p:nvSpPr>
          <p:cNvPr id="7" name="Title 1"/>
          <p:cNvSpPr txBox="1">
            <a:spLocks/>
          </p:cNvSpPr>
          <p:nvPr/>
        </p:nvSpPr>
        <p:spPr bwMode="black">
          <a:xfrm>
            <a:off x="335888" y="2716697"/>
            <a:ext cx="10769600" cy="1616763"/>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smtClean="0">
                <a:solidFill>
                  <a:schemeClr val="tx1"/>
                </a:solidFill>
              </a:rPr>
              <a:t>שילוב העובדה הנ"ל יחד עם העובדה שדיני </a:t>
            </a:r>
            <a:r>
              <a:rPr lang="he-IL" sz="1800" b="0" i="0" dirty="0">
                <a:solidFill>
                  <a:schemeClr val="tx1"/>
                </a:solidFill>
              </a:rPr>
              <a:t>המס בישראל אינם מתירים הגשת דוח מאוחד לצרכי </a:t>
            </a:r>
            <a:r>
              <a:rPr lang="he-IL" sz="1800" b="0" i="0" dirty="0" smtClean="0">
                <a:solidFill>
                  <a:schemeClr val="tx1"/>
                </a:solidFill>
              </a:rPr>
              <a:t>מס</a:t>
            </a:r>
            <a:r>
              <a:rPr lang="he-IL" sz="1800" b="0" i="0" dirty="0">
                <a:solidFill>
                  <a:schemeClr val="tx1"/>
                </a:solidFill>
              </a:rPr>
              <a:t> </a:t>
            </a:r>
            <a:r>
              <a:rPr lang="he-IL" sz="1800" b="0" i="0" dirty="0" smtClean="0">
                <a:solidFill>
                  <a:schemeClr val="tx1"/>
                </a:solidFill>
              </a:rPr>
              <a:t>- מלבד החריג של חברות תעשייתיות - מובילה אל המסקנה, כי </a:t>
            </a:r>
            <a:r>
              <a:rPr lang="he-IL" sz="1800" i="0" dirty="0" smtClean="0">
                <a:solidFill>
                  <a:schemeClr val="tx1"/>
                </a:solidFill>
              </a:rPr>
              <a:t>קבוצות כאמור עשויות לשלם מס גבוה ביחס לרווחי הקבוצה כמכלול ו/או נדרשות בביצוע פעולות "מאזנות" </a:t>
            </a:r>
            <a:r>
              <a:rPr lang="he-IL" sz="1800" b="0" i="0" dirty="0" smtClean="0">
                <a:solidFill>
                  <a:schemeClr val="tx1"/>
                </a:solidFill>
              </a:rPr>
              <a:t>הניתנות לתקיפה על ידי רשויות המס. </a:t>
            </a:r>
            <a:endParaRPr lang="nl-NL" sz="1800" b="0" i="0" dirty="0">
              <a:solidFill>
                <a:schemeClr val="tx1"/>
              </a:solidFill>
            </a:endParaRPr>
          </a:p>
          <a:p>
            <a:pPr algn="r">
              <a:lnSpc>
                <a:spcPct val="150000"/>
              </a:lnSpc>
            </a:pPr>
            <a:endParaRPr lang="nl-NL" sz="1800" i="0" dirty="0">
              <a:solidFill>
                <a:schemeClr val="tx1"/>
              </a:solidFill>
            </a:endParaRPr>
          </a:p>
          <a:p>
            <a:pPr algn="r">
              <a:lnSpc>
                <a:spcPct val="150000"/>
              </a:lnSpc>
            </a:pPr>
            <a:r>
              <a:rPr lang="he-IL" sz="1800" b="0" i="0" dirty="0" smtClean="0">
                <a:solidFill>
                  <a:schemeClr val="tx1"/>
                </a:solidFill>
              </a:rPr>
              <a:t>פתרון אפשרי – </a:t>
            </a:r>
            <a:r>
              <a:rPr lang="he-IL" sz="1800" i="0" dirty="0" smtClean="0">
                <a:solidFill>
                  <a:schemeClr val="tx1"/>
                </a:solidFill>
              </a:rPr>
              <a:t>שימוש בגופים השקופים </a:t>
            </a:r>
            <a:r>
              <a:rPr lang="he-IL" sz="1800" i="0" dirty="0">
                <a:solidFill>
                  <a:schemeClr val="tx1"/>
                </a:solidFill>
              </a:rPr>
              <a:t>בראי דיני המס</a:t>
            </a:r>
            <a:r>
              <a:rPr lang="he-IL" sz="1800" b="0" i="0" dirty="0">
                <a:solidFill>
                  <a:schemeClr val="tx1"/>
                </a:solidFill>
              </a:rPr>
              <a:t>, כגון: </a:t>
            </a:r>
            <a:r>
              <a:rPr lang="he-IL" sz="1800" b="0" i="0" dirty="0" smtClean="0">
                <a:solidFill>
                  <a:schemeClr val="tx1"/>
                </a:solidFill>
              </a:rPr>
              <a:t>חברות בית ושותפויות </a:t>
            </a:r>
          </a:p>
          <a:p>
            <a:pPr algn="r">
              <a:lnSpc>
                <a:spcPct val="150000"/>
              </a:lnSpc>
            </a:pPr>
            <a:r>
              <a:rPr lang="he-IL" sz="1800" b="0" i="0" dirty="0" smtClean="0">
                <a:solidFill>
                  <a:schemeClr val="tx1"/>
                </a:solidFill>
              </a:rPr>
              <a:t>    	           ו/או </a:t>
            </a:r>
            <a:r>
              <a:rPr lang="he-IL" sz="1800" i="0" dirty="0" smtClean="0">
                <a:solidFill>
                  <a:schemeClr val="tx1"/>
                </a:solidFill>
              </a:rPr>
              <a:t>מיזוג חברות.</a:t>
            </a:r>
            <a:endParaRPr lang="nl-NL" sz="1800" i="0" dirty="0">
              <a:solidFill>
                <a:schemeClr val="tx1"/>
              </a:solidFill>
            </a:endParaRPr>
          </a:p>
          <a:p>
            <a:pPr algn="r">
              <a:lnSpc>
                <a:spcPct val="150000"/>
              </a:lnSpc>
            </a:pPr>
            <a:endParaRPr lang="nl-NL" sz="1800" i="0" dirty="0">
              <a:solidFill>
                <a:schemeClr val="tx1"/>
              </a:solidFill>
            </a:endParaRPr>
          </a:p>
        </p:txBody>
      </p:sp>
      <p:sp>
        <p:nvSpPr>
          <p:cNvPr id="8"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1800" i="0" dirty="0">
              <a:solidFill>
                <a:schemeClr val="tx1"/>
              </a:solidFill>
            </a:endParaRPr>
          </a:p>
        </p:txBody>
      </p:sp>
    </p:spTree>
    <p:extLst>
      <p:ext uri="{BB962C8B-B14F-4D97-AF65-F5344CB8AC3E}">
        <p14:creationId xmlns:p14="http://schemas.microsoft.com/office/powerpoint/2010/main" val="1907327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idx="4294967295"/>
          </p:nvPr>
        </p:nvSpPr>
        <p:spPr>
          <a:xfrm>
            <a:off x="738909" y="848003"/>
            <a:ext cx="10769600" cy="914400"/>
          </a:xfrm>
        </p:spPr>
        <p:txBody>
          <a:bodyPr/>
          <a:lstStyle/>
          <a:p>
            <a:pPr algn="r"/>
            <a:r>
              <a:rPr lang="he-IL" sz="1800" i="0" dirty="0" smtClean="0">
                <a:solidFill>
                  <a:schemeClr val="accent5"/>
                </a:solidFill>
              </a:rPr>
              <a:t>1. מבנה מבוסס חברות לעומת גופים שקופים</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endParaRPr lang="nl-NL" sz="1800" i="0" dirty="0">
              <a:solidFill>
                <a:schemeClr val="tx1"/>
              </a:solidFill>
            </a:endParaRPr>
          </a:p>
        </p:txBody>
      </p:sp>
      <p:sp>
        <p:nvSpPr>
          <p:cNvPr id="7" name="Title 1"/>
          <p:cNvSpPr txBox="1">
            <a:spLocks/>
          </p:cNvSpPr>
          <p:nvPr/>
        </p:nvSpPr>
        <p:spPr bwMode="black">
          <a:xfrm>
            <a:off x="363188" y="1762403"/>
            <a:ext cx="10769600" cy="2782949"/>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smtClean="0">
                <a:solidFill>
                  <a:schemeClr val="tx1"/>
                </a:solidFill>
              </a:rPr>
              <a:t>הגדרה – </a:t>
            </a:r>
          </a:p>
          <a:p>
            <a:pPr algn="r">
              <a:lnSpc>
                <a:spcPct val="150000"/>
              </a:lnSpc>
            </a:pPr>
            <a:r>
              <a:rPr lang="he-IL" sz="1800" b="0" i="0" dirty="0" smtClean="0">
                <a:solidFill>
                  <a:schemeClr val="tx1"/>
                </a:solidFill>
              </a:rPr>
              <a:t>"</a:t>
            </a:r>
            <a:r>
              <a:rPr lang="he-IL" sz="1800" b="0" i="0" dirty="0">
                <a:solidFill>
                  <a:schemeClr val="tx1"/>
                </a:solidFill>
              </a:rPr>
              <a:t>חברת </a:t>
            </a:r>
            <a:r>
              <a:rPr lang="he-IL" sz="1800" b="0" i="0" dirty="0" smtClean="0">
                <a:solidFill>
                  <a:schemeClr val="tx1"/>
                </a:solidFill>
              </a:rPr>
              <a:t>מעטים כמשמעותה בסעיף 76, </a:t>
            </a:r>
            <a:r>
              <a:rPr lang="he-IL" sz="1800" b="0" i="0" u="sng" dirty="0" smtClean="0">
                <a:solidFill>
                  <a:schemeClr val="tx1"/>
                </a:solidFill>
              </a:rPr>
              <a:t>שכל </a:t>
            </a:r>
            <a:r>
              <a:rPr lang="he-IL" sz="1800" b="0" i="0" u="sng" dirty="0">
                <a:solidFill>
                  <a:schemeClr val="tx1"/>
                </a:solidFill>
              </a:rPr>
              <a:t>רכושה ועסקיה הם החזקת בנינים</a:t>
            </a:r>
            <a:r>
              <a:rPr lang="he-IL" sz="1800" b="0" i="0" dirty="0">
                <a:solidFill>
                  <a:schemeClr val="tx1"/>
                </a:solidFill>
              </a:rPr>
              <a:t>, הכנסתה תיחשב, לפי בקשתה, כהכנסתם של חברי </a:t>
            </a:r>
            <a:r>
              <a:rPr lang="he-IL" sz="1800" b="0" i="0" dirty="0" smtClean="0">
                <a:solidFill>
                  <a:schemeClr val="tx1"/>
                </a:solidFill>
              </a:rPr>
              <a:t>החברה..."</a:t>
            </a:r>
          </a:p>
          <a:p>
            <a:pPr algn="r">
              <a:lnSpc>
                <a:spcPct val="150000"/>
              </a:lnSpc>
            </a:pPr>
            <a:r>
              <a:rPr lang="he-IL" sz="1800" b="0" i="0" dirty="0" smtClean="0">
                <a:solidFill>
                  <a:schemeClr val="tx1"/>
                </a:solidFill>
              </a:rPr>
              <a:t>"</a:t>
            </a:r>
            <a:r>
              <a:rPr lang="he-IL" sz="1800" b="0" i="0" dirty="0">
                <a:solidFill>
                  <a:schemeClr val="tx1"/>
                </a:solidFill>
              </a:rPr>
              <a:t>חברת מעטים" </a:t>
            </a:r>
            <a:r>
              <a:rPr lang="he-IL" sz="1800" b="0" i="0" dirty="0" smtClean="0">
                <a:solidFill>
                  <a:schemeClr val="tx1"/>
                </a:solidFill>
              </a:rPr>
              <a:t>הינה "חברה </a:t>
            </a:r>
            <a:r>
              <a:rPr lang="he-IL" sz="1800" b="0" i="0" dirty="0">
                <a:solidFill>
                  <a:schemeClr val="tx1"/>
                </a:solidFill>
              </a:rPr>
              <a:t>שהיא בשליטתם של חמישה בני אדם לכל היותר ואינה בת חברה </a:t>
            </a:r>
            <a:r>
              <a:rPr lang="he-IL" sz="1800" b="0" i="0" u="sng" dirty="0">
                <a:solidFill>
                  <a:schemeClr val="tx1"/>
                </a:solidFill>
              </a:rPr>
              <a:t>ולא חברה שיש לציבור עניין ממש בה</a:t>
            </a:r>
            <a:r>
              <a:rPr lang="he-IL" sz="1800" b="0" i="0" dirty="0">
                <a:solidFill>
                  <a:schemeClr val="tx1"/>
                </a:solidFill>
              </a:rPr>
              <a:t>."</a:t>
            </a:r>
          </a:p>
          <a:p>
            <a:pPr algn="r">
              <a:lnSpc>
                <a:spcPct val="150000"/>
              </a:lnSpc>
            </a:pPr>
            <a:endParaRPr lang="en-US" sz="1800" i="0" u="sng" dirty="0" smtClean="0">
              <a:solidFill>
                <a:schemeClr val="tx1"/>
              </a:solidFill>
            </a:endParaRPr>
          </a:p>
          <a:p>
            <a:pPr algn="r">
              <a:lnSpc>
                <a:spcPct val="150000"/>
              </a:lnSpc>
            </a:pPr>
            <a:endParaRPr lang="he-IL" sz="1800" i="0" dirty="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8" name="Title 1"/>
          <p:cNvSpPr txBox="1">
            <a:spLocks/>
          </p:cNvSpPr>
          <p:nvPr/>
        </p:nvSpPr>
        <p:spPr bwMode="black">
          <a:xfrm>
            <a:off x="349148" y="4816743"/>
            <a:ext cx="10769600" cy="1583621"/>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b="0" i="0" dirty="0">
                <a:solidFill>
                  <a:schemeClr val="tx1"/>
                </a:solidFill>
              </a:rPr>
              <a:t>בשנים </a:t>
            </a:r>
            <a:r>
              <a:rPr lang="he-IL" sz="1800" b="0" i="0" dirty="0" smtClean="0">
                <a:solidFill>
                  <a:schemeClr val="tx1"/>
                </a:solidFill>
              </a:rPr>
              <a:t>האחרונות, לאור עלייה </a:t>
            </a:r>
            <a:r>
              <a:rPr lang="he-IL" sz="1800" b="0" i="0" dirty="0" err="1" smtClean="0">
                <a:solidFill>
                  <a:schemeClr val="tx1"/>
                </a:solidFill>
              </a:rPr>
              <a:t>מסויימת</a:t>
            </a:r>
            <a:r>
              <a:rPr lang="he-IL" sz="1800" b="0" i="0" dirty="0" smtClean="0">
                <a:solidFill>
                  <a:schemeClr val="tx1"/>
                </a:solidFill>
              </a:rPr>
              <a:t> בשימוש בחברות מסוג זה, </a:t>
            </a:r>
            <a:r>
              <a:rPr lang="he-IL" sz="1800" i="0" dirty="0" smtClean="0">
                <a:solidFill>
                  <a:schemeClr val="tx1"/>
                </a:solidFill>
              </a:rPr>
              <a:t>צומצמה</a:t>
            </a:r>
            <a:r>
              <a:rPr lang="he-IL" sz="1800" b="0" i="0" dirty="0" smtClean="0">
                <a:solidFill>
                  <a:schemeClr val="tx1"/>
                </a:solidFill>
              </a:rPr>
              <a:t> אפשרותן של חלק מהחברות להיכנס תחת ההגדרה של חברת בית, וזאת בעיקר לאור פרשנות דווקנית של ביהמ"ש ביחס למילים "</a:t>
            </a:r>
            <a:r>
              <a:rPr lang="he-IL" sz="1800" i="0" dirty="0" smtClean="0">
                <a:solidFill>
                  <a:schemeClr val="tx1"/>
                </a:solidFill>
              </a:rPr>
              <a:t>שכל </a:t>
            </a:r>
            <a:r>
              <a:rPr lang="he-IL" sz="1800" i="0" dirty="0">
                <a:solidFill>
                  <a:schemeClr val="tx1"/>
                </a:solidFill>
              </a:rPr>
              <a:t>רכושה ועסקיה הם החזקת </a:t>
            </a:r>
            <a:r>
              <a:rPr lang="he-IL" sz="1800" i="0" dirty="0" smtClean="0">
                <a:solidFill>
                  <a:schemeClr val="tx1"/>
                </a:solidFill>
              </a:rPr>
              <a:t>בנינים</a:t>
            </a:r>
            <a:r>
              <a:rPr lang="he-IL" sz="1800" b="0" i="0" dirty="0" smtClean="0">
                <a:solidFill>
                  <a:schemeClr val="tx1"/>
                </a:solidFill>
              </a:rPr>
              <a:t>" ו-  "</a:t>
            </a:r>
            <a:r>
              <a:rPr lang="he-IL" sz="1800" i="0" dirty="0">
                <a:solidFill>
                  <a:schemeClr val="tx1"/>
                </a:solidFill>
              </a:rPr>
              <a:t>יש לציבור עניין ממשי בה</a:t>
            </a:r>
            <a:r>
              <a:rPr lang="he-IL" sz="1800" b="0" i="0" dirty="0" smtClean="0">
                <a:solidFill>
                  <a:schemeClr val="tx1"/>
                </a:solidFill>
              </a:rPr>
              <a:t>".</a:t>
            </a:r>
          </a:p>
          <a:p>
            <a:pPr algn="r">
              <a:lnSpc>
                <a:spcPct val="150000"/>
              </a:lnSpc>
            </a:pPr>
            <a:endParaRPr lang="he-IL" sz="1800" i="0" dirty="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9" name="Title 1"/>
          <p:cNvSpPr txBox="1">
            <a:spLocks/>
          </p:cNvSpPr>
          <p:nvPr/>
        </p:nvSpPr>
        <p:spPr bwMode="black">
          <a:xfrm>
            <a:off x="368490" y="1289051"/>
            <a:ext cx="10781731"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smtClean="0">
                <a:solidFill>
                  <a:schemeClr val="tx1"/>
                </a:solidFill>
              </a:rPr>
              <a:t>חברת בית</a:t>
            </a:r>
            <a:endParaRPr lang="en-US" sz="1800" i="0" u="sng" dirty="0" smtClean="0">
              <a:solidFill>
                <a:schemeClr val="tx1"/>
              </a:solidFill>
            </a:endParaRPr>
          </a:p>
          <a:p>
            <a:pPr algn="r">
              <a:lnSpc>
                <a:spcPct val="150000"/>
              </a:lnSpc>
            </a:pPr>
            <a:endParaRPr lang="he-IL" sz="1800" i="0" dirty="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Tree>
    <p:extLst>
      <p:ext uri="{BB962C8B-B14F-4D97-AF65-F5344CB8AC3E}">
        <p14:creationId xmlns:p14="http://schemas.microsoft.com/office/powerpoint/2010/main" val="380221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z="1050" smtClean="0"/>
              <a:pPr/>
              <a:t>4</a:t>
            </a:fld>
            <a:endParaRPr lang="en-US" sz="1050"/>
          </a:p>
        </p:txBody>
      </p:sp>
      <p:sp>
        <p:nvSpPr>
          <p:cNvPr id="5" name="Title 1"/>
          <p:cNvSpPr txBox="1">
            <a:spLocks/>
          </p:cNvSpPr>
          <p:nvPr/>
        </p:nvSpPr>
        <p:spPr>
          <a:xfrm>
            <a:off x="715264" y="831852"/>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r"/>
            <a:r>
              <a:rPr lang="he-IL" sz="1800" i="0" dirty="0" smtClean="0">
                <a:solidFill>
                  <a:schemeClr val="accent5"/>
                </a:solidFill>
              </a:rPr>
              <a:t>1. מבנה מבוסס חברות לעומת גופים שקופים</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endParaRPr lang="nl-NL" sz="1800" i="0" dirty="0">
              <a:solidFill>
                <a:schemeClr val="tx1"/>
              </a:solidFill>
            </a:endParaRPr>
          </a:p>
        </p:txBody>
      </p:sp>
      <p:sp>
        <p:nvSpPr>
          <p:cNvPr id="7" name="Title 1"/>
          <p:cNvSpPr txBox="1">
            <a:spLocks/>
          </p:cNvSpPr>
          <p:nvPr/>
        </p:nvSpPr>
        <p:spPr bwMode="black">
          <a:xfrm>
            <a:off x="254004" y="408830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endParaRPr lang="he-IL" sz="1800" i="0" dirty="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8" name="Title 1"/>
          <p:cNvSpPr txBox="1">
            <a:spLocks/>
          </p:cNvSpPr>
          <p:nvPr/>
        </p:nvSpPr>
        <p:spPr bwMode="black">
          <a:xfrm>
            <a:off x="349540" y="1828162"/>
            <a:ext cx="10769600" cy="4546133"/>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smtClean="0">
                <a:solidFill>
                  <a:schemeClr val="tx1"/>
                </a:solidFill>
              </a:rPr>
              <a:t>פסק דינו של בית המשפט המחוזי בעניין פלפלון סנטר (</a:t>
            </a:r>
            <a:r>
              <a:rPr lang="he-IL" sz="1800" i="0" u="sng" dirty="0" err="1" smtClean="0">
                <a:solidFill>
                  <a:schemeClr val="tx1"/>
                </a:solidFill>
              </a:rPr>
              <a:t>עמ"ה</a:t>
            </a:r>
            <a:r>
              <a:rPr lang="he-IL" sz="1800" i="0" u="sng" dirty="0" smtClean="0">
                <a:solidFill>
                  <a:schemeClr val="tx1"/>
                </a:solidFill>
              </a:rPr>
              <a:t> 27-09) </a:t>
            </a:r>
          </a:p>
          <a:p>
            <a:pPr algn="r">
              <a:lnSpc>
                <a:spcPct val="150000"/>
              </a:lnSpc>
            </a:pPr>
            <a:r>
              <a:rPr lang="he-IL" sz="1800" b="0" i="0" dirty="0" smtClean="0">
                <a:solidFill>
                  <a:schemeClr val="tx1"/>
                </a:solidFill>
              </a:rPr>
              <a:t>בית </a:t>
            </a:r>
            <a:r>
              <a:rPr lang="he-IL" sz="1800" b="0" i="0" dirty="0">
                <a:solidFill>
                  <a:schemeClr val="tx1"/>
                </a:solidFill>
              </a:rPr>
              <a:t>המשפט קבע</a:t>
            </a:r>
            <a:r>
              <a:rPr lang="he-IL" sz="1800" b="0" i="0" dirty="0" smtClean="0">
                <a:solidFill>
                  <a:schemeClr val="tx1"/>
                </a:solidFill>
              </a:rPr>
              <a:t>, כי יש </a:t>
            </a:r>
            <a:r>
              <a:rPr lang="he-IL" sz="1800" b="0" i="0" dirty="0" err="1" smtClean="0">
                <a:solidFill>
                  <a:schemeClr val="tx1"/>
                </a:solidFill>
              </a:rPr>
              <a:t>ליתן</a:t>
            </a:r>
            <a:r>
              <a:rPr lang="he-IL" sz="1800" b="0" i="0" dirty="0" smtClean="0">
                <a:solidFill>
                  <a:schemeClr val="tx1"/>
                </a:solidFill>
              </a:rPr>
              <a:t> משמעות מצמצמת לדיבור "</a:t>
            </a:r>
            <a:r>
              <a:rPr lang="he-IL" sz="1800" b="0" i="0" dirty="0">
                <a:solidFill>
                  <a:schemeClr val="tx1"/>
                </a:solidFill>
              </a:rPr>
              <a:t>כל רכושה </a:t>
            </a:r>
            <a:r>
              <a:rPr lang="he-IL" sz="1800" b="0" i="0" dirty="0" smtClean="0">
                <a:solidFill>
                  <a:schemeClr val="tx1"/>
                </a:solidFill>
              </a:rPr>
              <a:t>ועסקיה הם </a:t>
            </a:r>
            <a:r>
              <a:rPr lang="he-IL" sz="1800" b="0" i="0" dirty="0">
                <a:solidFill>
                  <a:schemeClr val="tx1"/>
                </a:solidFill>
              </a:rPr>
              <a:t>החזקת בניינים", </a:t>
            </a:r>
          </a:p>
          <a:p>
            <a:pPr algn="r">
              <a:lnSpc>
                <a:spcPct val="150000"/>
              </a:lnSpc>
            </a:pPr>
            <a:r>
              <a:rPr lang="he-IL" sz="1800" b="0" i="0" dirty="0" smtClean="0">
                <a:solidFill>
                  <a:schemeClr val="tx1"/>
                </a:solidFill>
              </a:rPr>
              <a:t>באומרו כי </a:t>
            </a:r>
            <a:r>
              <a:rPr lang="he-IL" sz="1800" b="0" i="0" dirty="0">
                <a:solidFill>
                  <a:schemeClr val="tx1"/>
                </a:solidFill>
              </a:rPr>
              <a:t>אין </a:t>
            </a:r>
            <a:r>
              <a:rPr lang="he-IL" sz="1800" b="0" i="0" dirty="0" smtClean="0">
                <a:solidFill>
                  <a:schemeClr val="tx1"/>
                </a:solidFill>
              </a:rPr>
              <a:t>הכוונה לנדל"ן </a:t>
            </a:r>
            <a:r>
              <a:rPr lang="he-IL" sz="1800" b="0" i="0" dirty="0">
                <a:solidFill>
                  <a:schemeClr val="tx1"/>
                </a:solidFill>
              </a:rPr>
              <a:t>במובן הרחב</a:t>
            </a:r>
            <a:r>
              <a:rPr lang="he-IL" sz="1800" b="0" i="0" dirty="0" smtClean="0">
                <a:solidFill>
                  <a:schemeClr val="tx1"/>
                </a:solidFill>
              </a:rPr>
              <a:t>, אלא </a:t>
            </a:r>
            <a:r>
              <a:rPr lang="he-IL" sz="1800" i="0" dirty="0" smtClean="0">
                <a:solidFill>
                  <a:schemeClr val="tx1"/>
                </a:solidFill>
              </a:rPr>
              <a:t>בבניינים תרתי משמע. </a:t>
            </a:r>
          </a:p>
          <a:p>
            <a:pPr algn="r">
              <a:lnSpc>
                <a:spcPct val="150000"/>
              </a:lnSpc>
            </a:pPr>
            <a:endParaRPr lang="he-IL" sz="1800" b="0" i="0" dirty="0" smtClean="0">
              <a:solidFill>
                <a:schemeClr val="tx1"/>
              </a:solidFill>
            </a:endParaRPr>
          </a:p>
          <a:p>
            <a:pPr algn="r">
              <a:lnSpc>
                <a:spcPct val="150000"/>
              </a:lnSpc>
            </a:pPr>
            <a:r>
              <a:rPr lang="he-IL" sz="1800" b="0" i="0" dirty="0" smtClean="0">
                <a:solidFill>
                  <a:schemeClr val="tx1"/>
                </a:solidFill>
              </a:rPr>
              <a:t>נפסק, כי החברה אינה בגדר חברת בית - למרות שכל נכסיה עונים על הגדרת "מקרקעין" - משום שחלק מנכסיה הינם מגרשים </a:t>
            </a:r>
            <a:r>
              <a:rPr lang="he-IL" sz="1800" b="0" i="0" dirty="0">
                <a:solidFill>
                  <a:schemeClr val="tx1"/>
                </a:solidFill>
              </a:rPr>
              <a:t>פנויים </a:t>
            </a:r>
            <a:r>
              <a:rPr lang="he-IL" sz="1800" b="0" i="0" dirty="0" smtClean="0">
                <a:solidFill>
                  <a:schemeClr val="tx1"/>
                </a:solidFill>
              </a:rPr>
              <a:t>לחלוטין וחלק מגרשים </a:t>
            </a:r>
            <a:r>
              <a:rPr lang="he-IL" sz="1800" b="0" i="0" dirty="0">
                <a:solidFill>
                  <a:schemeClr val="tx1"/>
                </a:solidFill>
              </a:rPr>
              <a:t>עליהם מבנים </a:t>
            </a:r>
            <a:r>
              <a:rPr lang="he-IL" sz="1800" b="0" i="0" dirty="0" smtClean="0">
                <a:solidFill>
                  <a:schemeClr val="tx1"/>
                </a:solidFill>
              </a:rPr>
              <a:t>הרוסים, שספק אם ניתן לקרוא להם בניינים.</a:t>
            </a:r>
          </a:p>
          <a:p>
            <a:pPr algn="r">
              <a:lnSpc>
                <a:spcPct val="150000"/>
              </a:lnSpc>
            </a:pPr>
            <a:endParaRPr lang="he-IL" sz="1800" b="0" i="0" dirty="0">
              <a:solidFill>
                <a:schemeClr val="tx1"/>
              </a:solidFill>
            </a:endParaRPr>
          </a:p>
          <a:p>
            <a:pPr algn="r">
              <a:lnSpc>
                <a:spcPct val="150000"/>
              </a:lnSpc>
            </a:pPr>
            <a:r>
              <a:rPr lang="he-IL" sz="1800" b="0" i="0" dirty="0" smtClean="0">
                <a:solidFill>
                  <a:schemeClr val="tx1"/>
                </a:solidFill>
              </a:rPr>
              <a:t>לעניין מהי הפרשנות של לתת להיגד "שלציבור עניין ממשי בה" בית המשפט הוסיף וקבע כי כוונת המחוקק </a:t>
            </a:r>
            <a:r>
              <a:rPr lang="he-IL" sz="1800" b="0" i="0" dirty="0" err="1" smtClean="0">
                <a:solidFill>
                  <a:schemeClr val="tx1"/>
                </a:solidFill>
              </a:rPr>
              <a:t>היתה</a:t>
            </a:r>
            <a:r>
              <a:rPr lang="he-IL" sz="1800" b="0" i="0" dirty="0" smtClean="0">
                <a:solidFill>
                  <a:schemeClr val="tx1"/>
                </a:solidFill>
              </a:rPr>
              <a:t> </a:t>
            </a:r>
            <a:r>
              <a:rPr lang="he-IL" sz="1800" b="0" i="0" dirty="0" err="1" smtClean="0">
                <a:solidFill>
                  <a:schemeClr val="tx1"/>
                </a:solidFill>
              </a:rPr>
              <a:t>ליתן</a:t>
            </a:r>
            <a:r>
              <a:rPr lang="he-IL" sz="1800" b="0" i="0" dirty="0" smtClean="0">
                <a:solidFill>
                  <a:schemeClr val="tx1"/>
                </a:solidFill>
              </a:rPr>
              <a:t> "</a:t>
            </a:r>
            <a:r>
              <a:rPr lang="he-IL" sz="1800" i="0" dirty="0" smtClean="0">
                <a:solidFill>
                  <a:schemeClr val="tx1"/>
                </a:solidFill>
              </a:rPr>
              <a:t>הטבה לחברה פרטית קטנה".  </a:t>
            </a:r>
            <a:r>
              <a:rPr lang="he-IL" sz="1800" b="0" i="0" dirty="0" smtClean="0">
                <a:solidFill>
                  <a:schemeClr val="tx1"/>
                </a:solidFill>
              </a:rPr>
              <a:t> </a:t>
            </a:r>
          </a:p>
          <a:p>
            <a:pPr algn="r">
              <a:lnSpc>
                <a:spcPct val="150000"/>
              </a:lnSpc>
            </a:pPr>
            <a:endParaRPr lang="he-IL" sz="1800" i="0" u="sng" dirty="0" smtClean="0">
              <a:solidFill>
                <a:schemeClr val="tx1"/>
              </a:solidFill>
            </a:endParaRPr>
          </a:p>
          <a:p>
            <a:pPr algn="r">
              <a:lnSpc>
                <a:spcPct val="150000"/>
              </a:lnSpc>
            </a:pPr>
            <a:endParaRPr lang="he-IL" sz="1800" i="0" dirty="0" smtClean="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9" name="Title 1"/>
          <p:cNvSpPr txBox="1">
            <a:spLocks/>
          </p:cNvSpPr>
          <p:nvPr/>
        </p:nvSpPr>
        <p:spPr bwMode="black">
          <a:xfrm>
            <a:off x="349540" y="1289052"/>
            <a:ext cx="10769599"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smtClean="0">
                <a:solidFill>
                  <a:schemeClr val="tx1"/>
                </a:solidFill>
              </a:rPr>
              <a:t>חברת בית</a:t>
            </a:r>
            <a:endParaRPr lang="en-US" sz="1800" i="0" u="sng" dirty="0" smtClean="0">
              <a:solidFill>
                <a:schemeClr val="tx1"/>
              </a:solidFill>
            </a:endParaRPr>
          </a:p>
          <a:p>
            <a:pPr algn="r">
              <a:lnSpc>
                <a:spcPct val="150000"/>
              </a:lnSpc>
            </a:pPr>
            <a:endParaRPr lang="he-IL" sz="1800" i="0" dirty="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Tree>
    <p:extLst>
      <p:ext uri="{BB962C8B-B14F-4D97-AF65-F5344CB8AC3E}">
        <p14:creationId xmlns:p14="http://schemas.microsoft.com/office/powerpoint/2010/main" val="4151790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5</a:t>
            </a:fld>
            <a:endParaRPr lang="en-US"/>
          </a:p>
        </p:txBody>
      </p:sp>
      <p:sp>
        <p:nvSpPr>
          <p:cNvPr id="5" name="Title 1"/>
          <p:cNvSpPr txBox="1">
            <a:spLocks/>
          </p:cNvSpPr>
          <p:nvPr/>
        </p:nvSpPr>
        <p:spPr>
          <a:xfrm>
            <a:off x="415636" y="905436"/>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rPr>
              <a:t>1. מבנה מבוסס חברות לעומת גופים שקופים</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2300" dirty="0">
              <a:solidFill>
                <a:schemeClr val="tx1"/>
              </a:solidFill>
            </a:endParaRPr>
          </a:p>
        </p:txBody>
      </p:sp>
      <p:sp>
        <p:nvSpPr>
          <p:cNvPr id="7" name="Title 1"/>
          <p:cNvSpPr txBox="1">
            <a:spLocks/>
          </p:cNvSpPr>
          <p:nvPr/>
        </p:nvSpPr>
        <p:spPr bwMode="black">
          <a:xfrm>
            <a:off x="254004" y="408830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he-IL" sz="2300" dirty="0">
              <a:solidFill>
                <a:schemeClr val="tx1"/>
              </a:solidFill>
            </a:endParaRPr>
          </a:p>
          <a:p>
            <a:pPr algn="just">
              <a:lnSpc>
                <a:spcPct val="150000"/>
              </a:lnSpc>
            </a:pPr>
            <a:r>
              <a:rPr lang="he-IL" sz="2300" dirty="0" smtClean="0">
                <a:solidFill>
                  <a:schemeClr val="tx1"/>
                </a:solidFill>
              </a:rPr>
              <a:t>  </a:t>
            </a:r>
            <a:endParaRPr lang="nl-NL" sz="2300" dirty="0">
              <a:solidFill>
                <a:schemeClr val="tx1"/>
              </a:solidFill>
            </a:endParaRPr>
          </a:p>
          <a:p>
            <a:pPr algn="just">
              <a:lnSpc>
                <a:spcPct val="150000"/>
              </a:lnSpc>
            </a:pPr>
            <a:endParaRPr lang="nl-NL" sz="2300" dirty="0">
              <a:solidFill>
                <a:schemeClr val="tx1"/>
              </a:solidFill>
            </a:endParaRPr>
          </a:p>
        </p:txBody>
      </p:sp>
      <p:sp>
        <p:nvSpPr>
          <p:cNvPr id="8" name="Title 1"/>
          <p:cNvSpPr txBox="1">
            <a:spLocks/>
          </p:cNvSpPr>
          <p:nvPr/>
        </p:nvSpPr>
        <p:spPr bwMode="black">
          <a:xfrm>
            <a:off x="415636" y="1930867"/>
            <a:ext cx="10769600" cy="4546133"/>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a:solidFill>
                  <a:schemeClr val="tx1"/>
                </a:solidFill>
              </a:rPr>
              <a:t>פסק דינו של בית המשפט המחוזי בעניין לינור חברה </a:t>
            </a:r>
            <a:r>
              <a:rPr lang="he-IL" sz="1800" i="0" u="sng" dirty="0" smtClean="0">
                <a:solidFill>
                  <a:schemeClr val="tx1"/>
                </a:solidFill>
              </a:rPr>
              <a:t>לנכסים </a:t>
            </a:r>
            <a:r>
              <a:rPr lang="he-IL" sz="1800" i="0" u="sng" dirty="0">
                <a:solidFill>
                  <a:schemeClr val="tx1"/>
                </a:solidFill>
              </a:rPr>
              <a:t>(</a:t>
            </a:r>
            <a:r>
              <a:rPr lang="he-IL" sz="1800" i="0" u="sng" dirty="0" err="1">
                <a:solidFill>
                  <a:schemeClr val="tx1"/>
                </a:solidFill>
              </a:rPr>
              <a:t>עמ"ה</a:t>
            </a:r>
            <a:r>
              <a:rPr lang="he-IL" sz="1800" i="0" u="sng" dirty="0">
                <a:solidFill>
                  <a:schemeClr val="tx1"/>
                </a:solidFill>
              </a:rPr>
              <a:t> </a:t>
            </a:r>
            <a:r>
              <a:rPr lang="he-IL" sz="1800" i="0" u="sng" dirty="0" smtClean="0">
                <a:solidFill>
                  <a:schemeClr val="tx1"/>
                </a:solidFill>
              </a:rPr>
              <a:t>12970-02-10</a:t>
            </a:r>
            <a:r>
              <a:rPr lang="he-IL" sz="1800" i="0" u="sng" dirty="0">
                <a:solidFill>
                  <a:schemeClr val="tx1"/>
                </a:solidFill>
              </a:rPr>
              <a:t>) </a:t>
            </a:r>
          </a:p>
          <a:p>
            <a:pPr algn="r">
              <a:lnSpc>
                <a:spcPct val="150000"/>
              </a:lnSpc>
            </a:pPr>
            <a:r>
              <a:rPr lang="he-IL" sz="1800" b="0" i="0" dirty="0" smtClean="0">
                <a:solidFill>
                  <a:schemeClr val="tx1"/>
                </a:solidFill>
              </a:rPr>
              <a:t>מספר חודשים לאחר פרסומו של פסק דין פלפלון, ניתן פסק דינו של כבוד </a:t>
            </a:r>
            <a:r>
              <a:rPr lang="he-IL" sz="1800" b="0" i="0" dirty="0" err="1" smtClean="0">
                <a:solidFill>
                  <a:schemeClr val="tx1"/>
                </a:solidFill>
              </a:rPr>
              <a:t>השוופט</a:t>
            </a:r>
            <a:r>
              <a:rPr lang="he-IL" sz="1800" b="0" i="0" dirty="0" smtClean="0">
                <a:solidFill>
                  <a:schemeClr val="tx1"/>
                </a:solidFill>
              </a:rPr>
              <a:t> מגן </a:t>
            </a:r>
            <a:r>
              <a:rPr lang="he-IL" sz="1800" b="0" i="0" dirty="0" err="1" smtClean="0">
                <a:solidFill>
                  <a:schemeClr val="tx1"/>
                </a:solidFill>
              </a:rPr>
              <a:t>אלטוביה</a:t>
            </a:r>
            <a:r>
              <a:rPr lang="he-IL" sz="1800" b="0" i="0" dirty="0" smtClean="0">
                <a:solidFill>
                  <a:schemeClr val="tx1"/>
                </a:solidFill>
              </a:rPr>
              <a:t>. שם, בית-המשפט בחן את השאלה - מה היא חברה אשר יש לציבור עניין ממשי בה?</a:t>
            </a:r>
          </a:p>
          <a:p>
            <a:pPr algn="r">
              <a:lnSpc>
                <a:spcPct val="150000"/>
              </a:lnSpc>
            </a:pPr>
            <a:endParaRPr lang="he-IL" sz="1800" b="0" i="0" dirty="0">
              <a:solidFill>
                <a:schemeClr val="tx1"/>
              </a:solidFill>
            </a:endParaRPr>
          </a:p>
          <a:p>
            <a:pPr algn="r">
              <a:lnSpc>
                <a:spcPct val="150000"/>
              </a:lnSpc>
            </a:pPr>
            <a:r>
              <a:rPr lang="he-IL" sz="1800" b="0" i="0" dirty="0" smtClean="0">
                <a:solidFill>
                  <a:schemeClr val="tx1"/>
                </a:solidFill>
              </a:rPr>
              <a:t>בית </a:t>
            </a:r>
            <a:r>
              <a:rPr lang="he-IL" sz="1800" b="0" i="0" dirty="0">
                <a:solidFill>
                  <a:schemeClr val="tx1"/>
                </a:solidFill>
              </a:rPr>
              <a:t>המשפט </a:t>
            </a:r>
            <a:r>
              <a:rPr lang="he-IL" sz="1800" b="0" i="0" dirty="0" smtClean="0">
                <a:solidFill>
                  <a:schemeClr val="tx1"/>
                </a:solidFill>
              </a:rPr>
              <a:t>דחה את הטענה לפיה נדרשת החזקה ע"י חברה ציבורית במישרין ואימץ </a:t>
            </a:r>
            <a:r>
              <a:rPr lang="he-IL" sz="1800" b="0" i="0" dirty="0">
                <a:solidFill>
                  <a:schemeClr val="tx1"/>
                </a:solidFill>
              </a:rPr>
              <a:t>את </a:t>
            </a:r>
            <a:r>
              <a:rPr lang="he-IL" sz="1800" b="0" i="0" dirty="0" smtClean="0">
                <a:solidFill>
                  <a:schemeClr val="tx1"/>
                </a:solidFill>
              </a:rPr>
              <a:t>עמדת רשות המסים לפיה, </a:t>
            </a:r>
            <a:r>
              <a:rPr lang="he-IL" sz="1800" b="0" i="0" dirty="0">
                <a:solidFill>
                  <a:schemeClr val="tx1"/>
                </a:solidFill>
              </a:rPr>
              <a:t>י</a:t>
            </a:r>
            <a:r>
              <a:rPr lang="he-IL" sz="1800" i="0" dirty="0">
                <a:solidFill>
                  <a:schemeClr val="tx1"/>
                </a:solidFill>
              </a:rPr>
              <a:t>ש לפרש את תנאי הציבוריות </a:t>
            </a:r>
            <a:r>
              <a:rPr lang="he-IL" sz="1800" i="0" dirty="0" smtClean="0">
                <a:solidFill>
                  <a:schemeClr val="tx1"/>
                </a:solidFill>
              </a:rPr>
              <a:t>עפ”י חוק ני"ע </a:t>
            </a:r>
            <a:r>
              <a:rPr lang="he-IL" sz="1800" i="0" dirty="0">
                <a:solidFill>
                  <a:schemeClr val="tx1"/>
                </a:solidFill>
              </a:rPr>
              <a:t>וכללי החשבונאות </a:t>
            </a:r>
            <a:r>
              <a:rPr lang="he-IL" sz="1800" i="0" dirty="0" smtClean="0">
                <a:solidFill>
                  <a:schemeClr val="tx1"/>
                </a:solidFill>
              </a:rPr>
              <a:t>המקובלים, </a:t>
            </a:r>
            <a:r>
              <a:rPr lang="he-IL" sz="1800" b="0" i="0" dirty="0" smtClean="0">
                <a:solidFill>
                  <a:schemeClr val="tx1"/>
                </a:solidFill>
              </a:rPr>
              <a:t>המחייבים חברה </a:t>
            </a:r>
            <a:r>
              <a:rPr lang="he-IL" sz="1800" b="0" i="0" dirty="0">
                <a:solidFill>
                  <a:schemeClr val="tx1"/>
                </a:solidFill>
              </a:rPr>
              <a:t>ציבורית לכלול </a:t>
            </a:r>
            <a:r>
              <a:rPr lang="he-IL" sz="1800" b="0" i="0" dirty="0" smtClean="0">
                <a:solidFill>
                  <a:schemeClr val="tx1"/>
                </a:solidFill>
              </a:rPr>
              <a:t>את </a:t>
            </a:r>
            <a:r>
              <a:rPr lang="he-IL" sz="1800" b="0" i="0" dirty="0">
                <a:solidFill>
                  <a:schemeClr val="tx1"/>
                </a:solidFill>
              </a:rPr>
              <a:t>התוצאות </a:t>
            </a:r>
            <a:r>
              <a:rPr lang="he-IL" sz="1800" b="0" i="0" dirty="0" smtClean="0">
                <a:solidFill>
                  <a:schemeClr val="tx1"/>
                </a:solidFill>
              </a:rPr>
              <a:t>של חברת הבת - כישות </a:t>
            </a:r>
            <a:r>
              <a:rPr lang="he-IL" sz="1800" b="0" i="0" dirty="0">
                <a:solidFill>
                  <a:schemeClr val="tx1"/>
                </a:solidFill>
              </a:rPr>
              <a:t>כלכלית </a:t>
            </a:r>
            <a:r>
              <a:rPr lang="he-IL" sz="1800" b="0" i="0" dirty="0" smtClean="0">
                <a:solidFill>
                  <a:schemeClr val="tx1"/>
                </a:solidFill>
              </a:rPr>
              <a:t>אחת.</a:t>
            </a:r>
          </a:p>
          <a:p>
            <a:pPr algn="r">
              <a:lnSpc>
                <a:spcPct val="150000"/>
              </a:lnSpc>
            </a:pPr>
            <a:endParaRPr lang="he-IL" sz="1800" b="0" i="0" dirty="0" smtClean="0">
              <a:solidFill>
                <a:schemeClr val="tx1"/>
              </a:solidFill>
            </a:endParaRPr>
          </a:p>
          <a:p>
            <a:pPr algn="r">
              <a:lnSpc>
                <a:spcPct val="150000"/>
              </a:lnSpc>
            </a:pPr>
            <a:r>
              <a:rPr lang="he-IL" sz="1800" b="0" i="0" dirty="0" smtClean="0">
                <a:solidFill>
                  <a:schemeClr val="tx1"/>
                </a:solidFill>
              </a:rPr>
              <a:t>יוער, כי עמדת רשות המסים היא ש "עניין ממשי" הינו החזקת </a:t>
            </a:r>
            <a:r>
              <a:rPr lang="he-IL" sz="1800" b="0" i="0" dirty="0">
                <a:solidFill>
                  <a:schemeClr val="tx1"/>
                </a:solidFill>
              </a:rPr>
              <a:t>הציבור </a:t>
            </a:r>
            <a:r>
              <a:rPr lang="he-IL" sz="1800" b="0" i="0" dirty="0" smtClean="0">
                <a:solidFill>
                  <a:schemeClr val="tx1"/>
                </a:solidFill>
              </a:rPr>
              <a:t>ב-25</a:t>
            </a:r>
            <a:r>
              <a:rPr lang="he-IL" sz="1800" b="0" i="0" dirty="0">
                <a:solidFill>
                  <a:schemeClr val="tx1"/>
                </a:solidFill>
              </a:rPr>
              <a:t>% </a:t>
            </a:r>
            <a:r>
              <a:rPr lang="he-IL" sz="1800" b="0" i="0" dirty="0" smtClean="0">
                <a:solidFill>
                  <a:schemeClr val="tx1"/>
                </a:solidFill>
              </a:rPr>
              <a:t>ומעלה </a:t>
            </a:r>
            <a:r>
              <a:rPr lang="en-US" sz="1800" b="0" i="0" dirty="0" smtClean="0">
                <a:solidFill>
                  <a:schemeClr val="tx1"/>
                </a:solidFill>
              </a:rPr>
              <a:t/>
            </a:r>
            <a:br>
              <a:rPr lang="en-US" sz="1800" b="0" i="0" dirty="0" smtClean="0">
                <a:solidFill>
                  <a:schemeClr val="tx1"/>
                </a:solidFill>
              </a:rPr>
            </a:br>
            <a:r>
              <a:rPr lang="he-IL" sz="1800" b="0" i="0" dirty="0" smtClean="0">
                <a:solidFill>
                  <a:schemeClr val="tx1"/>
                </a:solidFill>
              </a:rPr>
              <a:t>(חישוב משוקלל).</a:t>
            </a:r>
          </a:p>
          <a:p>
            <a:pPr algn="r">
              <a:lnSpc>
                <a:spcPct val="150000"/>
              </a:lnSpc>
            </a:pPr>
            <a:endParaRPr lang="he-IL" sz="1800" i="0" dirty="0" smtClean="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9" name="Title 1"/>
          <p:cNvSpPr txBox="1">
            <a:spLocks/>
          </p:cNvSpPr>
          <p:nvPr/>
        </p:nvSpPr>
        <p:spPr bwMode="black">
          <a:xfrm>
            <a:off x="349540" y="1289052"/>
            <a:ext cx="10769599"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2000" u="sng" dirty="0" smtClean="0">
                <a:solidFill>
                  <a:schemeClr val="tx1"/>
                </a:solidFill>
              </a:rPr>
              <a:t>חברת בית</a:t>
            </a:r>
            <a:endParaRPr lang="en-US" sz="2400" u="sng" dirty="0" smtClean="0">
              <a:solidFill>
                <a:schemeClr val="tx1"/>
              </a:solidFill>
            </a:endParaRPr>
          </a:p>
          <a:p>
            <a:pPr algn="r">
              <a:lnSpc>
                <a:spcPct val="150000"/>
              </a:lnSpc>
            </a:pPr>
            <a:endParaRPr lang="he-IL" sz="1800" dirty="0">
              <a:solidFill>
                <a:schemeClr val="tx1"/>
              </a:solidFill>
            </a:endParaRPr>
          </a:p>
          <a:p>
            <a:pPr algn="r">
              <a:lnSpc>
                <a:spcPct val="150000"/>
              </a:lnSpc>
            </a:pPr>
            <a:r>
              <a:rPr lang="he-IL" sz="1800" dirty="0" smtClean="0">
                <a:solidFill>
                  <a:schemeClr val="tx1"/>
                </a:solidFill>
              </a:rPr>
              <a:t> </a:t>
            </a:r>
            <a:endParaRPr lang="nl-NL" sz="1800" dirty="0">
              <a:solidFill>
                <a:schemeClr val="tx1"/>
              </a:solidFill>
            </a:endParaRPr>
          </a:p>
        </p:txBody>
      </p:sp>
    </p:spTree>
    <p:extLst>
      <p:ext uri="{BB962C8B-B14F-4D97-AF65-F5344CB8AC3E}">
        <p14:creationId xmlns:p14="http://schemas.microsoft.com/office/powerpoint/2010/main" val="277472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6</a:t>
            </a:fld>
            <a:endParaRPr lang="en-US"/>
          </a:p>
        </p:txBody>
      </p:sp>
      <p:sp>
        <p:nvSpPr>
          <p:cNvPr id="5" name="Title 1"/>
          <p:cNvSpPr txBox="1">
            <a:spLocks/>
          </p:cNvSpPr>
          <p:nvPr/>
        </p:nvSpPr>
        <p:spPr>
          <a:xfrm>
            <a:off x="646546" y="844686"/>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dirty="0" smtClean="0">
                <a:solidFill>
                  <a:schemeClr val="accent5"/>
                </a:solidFill>
              </a:rPr>
              <a:t>1. מבנה מבוסס חברות לעומת גופים שקופים</a:t>
            </a:r>
            <a:endParaRPr lang="nl-NL" sz="180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2300" dirty="0">
              <a:solidFill>
                <a:schemeClr val="tx1"/>
              </a:solidFill>
            </a:endParaRPr>
          </a:p>
        </p:txBody>
      </p:sp>
      <p:sp>
        <p:nvSpPr>
          <p:cNvPr id="7" name="Title 1"/>
          <p:cNvSpPr txBox="1">
            <a:spLocks/>
          </p:cNvSpPr>
          <p:nvPr/>
        </p:nvSpPr>
        <p:spPr bwMode="black">
          <a:xfrm>
            <a:off x="363188" y="2067199"/>
            <a:ext cx="10769600" cy="3644488"/>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dirty="0" smtClean="0">
                <a:solidFill>
                  <a:schemeClr val="tx1"/>
                </a:solidFill>
              </a:rPr>
              <a:t>לסיכום, התנאים המצטברים לסיווגה של חברה כחברת בית – </a:t>
            </a:r>
          </a:p>
          <a:p>
            <a:pPr algn="just">
              <a:lnSpc>
                <a:spcPct val="150000"/>
              </a:lnSpc>
            </a:pPr>
            <a:endParaRPr lang="he-IL" sz="1800" dirty="0" smtClean="0">
              <a:solidFill>
                <a:schemeClr val="tx1"/>
              </a:solidFill>
            </a:endParaRPr>
          </a:p>
          <a:p>
            <a:pPr algn="just">
              <a:lnSpc>
                <a:spcPct val="150000"/>
              </a:lnSpc>
            </a:pPr>
            <a:r>
              <a:rPr lang="he-IL" sz="1800" b="0" dirty="0" smtClean="0">
                <a:solidFill>
                  <a:schemeClr val="tx1"/>
                </a:solidFill>
              </a:rPr>
              <a:t>א. חברה </a:t>
            </a:r>
            <a:r>
              <a:rPr lang="he-IL" sz="1800" b="0" dirty="0">
                <a:solidFill>
                  <a:schemeClr val="tx1"/>
                </a:solidFill>
              </a:rPr>
              <a:t>שבשליטתם של חמישה בני-אדם לכל </a:t>
            </a:r>
            <a:r>
              <a:rPr lang="he-IL" sz="1800" b="0" dirty="0" smtClean="0">
                <a:solidFill>
                  <a:schemeClr val="tx1"/>
                </a:solidFill>
              </a:rPr>
              <a:t>היותר – אדם לרבות חבר בני אדם;</a:t>
            </a:r>
            <a:endParaRPr lang="he-IL" sz="1800" b="0" dirty="0">
              <a:solidFill>
                <a:schemeClr val="tx1"/>
              </a:solidFill>
            </a:endParaRPr>
          </a:p>
          <a:p>
            <a:pPr algn="just">
              <a:lnSpc>
                <a:spcPct val="150000"/>
              </a:lnSpc>
            </a:pPr>
            <a:r>
              <a:rPr lang="he-IL" sz="1800" b="0" dirty="0">
                <a:solidFill>
                  <a:schemeClr val="tx1"/>
                </a:solidFill>
              </a:rPr>
              <a:t>ב. </a:t>
            </a:r>
            <a:r>
              <a:rPr lang="he-IL" sz="1800" b="0" dirty="0" smtClean="0">
                <a:solidFill>
                  <a:schemeClr val="tx1"/>
                </a:solidFill>
              </a:rPr>
              <a:t>איננה </a:t>
            </a:r>
            <a:r>
              <a:rPr lang="he-IL" sz="1800" b="0" dirty="0">
                <a:solidFill>
                  <a:schemeClr val="tx1"/>
                </a:solidFill>
              </a:rPr>
              <a:t>בת - חברה כהגדרת המונח בסעיף 76(ג);</a:t>
            </a:r>
          </a:p>
          <a:p>
            <a:pPr algn="just">
              <a:lnSpc>
                <a:spcPct val="150000"/>
              </a:lnSpc>
            </a:pPr>
            <a:r>
              <a:rPr lang="he-IL" sz="1800" b="0" dirty="0">
                <a:solidFill>
                  <a:schemeClr val="tx1"/>
                </a:solidFill>
              </a:rPr>
              <a:t>ג. </a:t>
            </a:r>
            <a:r>
              <a:rPr lang="he-IL" sz="1800" b="0" dirty="0" smtClean="0">
                <a:solidFill>
                  <a:schemeClr val="tx1"/>
                </a:solidFill>
              </a:rPr>
              <a:t>אין </a:t>
            </a:r>
            <a:r>
              <a:rPr lang="he-IL" sz="1800" b="0" dirty="0">
                <a:solidFill>
                  <a:schemeClr val="tx1"/>
                </a:solidFill>
              </a:rPr>
              <a:t>לציבור עניין ממשי </a:t>
            </a:r>
            <a:r>
              <a:rPr lang="he-IL" sz="1800" b="0" dirty="0" smtClean="0">
                <a:solidFill>
                  <a:schemeClr val="tx1"/>
                </a:solidFill>
              </a:rPr>
              <a:t>בחברה</a:t>
            </a:r>
            <a:r>
              <a:rPr lang="he-IL" sz="1800" b="0" dirty="0">
                <a:solidFill>
                  <a:schemeClr val="tx1"/>
                </a:solidFill>
              </a:rPr>
              <a:t>;</a:t>
            </a:r>
            <a:endParaRPr lang="he-IL" sz="1800" b="0" dirty="0" smtClean="0">
              <a:solidFill>
                <a:schemeClr val="tx1"/>
              </a:solidFill>
            </a:endParaRPr>
          </a:p>
          <a:p>
            <a:pPr algn="just">
              <a:lnSpc>
                <a:spcPct val="150000"/>
              </a:lnSpc>
            </a:pPr>
            <a:r>
              <a:rPr lang="he-IL" sz="1800" b="0" dirty="0" smtClean="0">
                <a:solidFill>
                  <a:schemeClr val="tx1"/>
                </a:solidFill>
              </a:rPr>
              <a:t>ד. כל נכסיה ועסקיה הם החזקת בניינים תרתי משמע.</a:t>
            </a:r>
            <a:endParaRPr lang="he-IL" sz="1800" b="0" dirty="0">
              <a:solidFill>
                <a:schemeClr val="tx1"/>
              </a:solidFill>
            </a:endParaRPr>
          </a:p>
          <a:p>
            <a:pPr algn="just">
              <a:lnSpc>
                <a:spcPct val="150000"/>
              </a:lnSpc>
            </a:pPr>
            <a:r>
              <a:rPr lang="he-IL" sz="1800" dirty="0">
                <a:solidFill>
                  <a:schemeClr val="tx1"/>
                </a:solidFill>
              </a:rPr>
              <a:t> </a:t>
            </a:r>
          </a:p>
          <a:p>
            <a:pPr algn="just">
              <a:lnSpc>
                <a:spcPct val="150000"/>
              </a:lnSpc>
            </a:pPr>
            <a:endParaRPr lang="he-IL" sz="1800" dirty="0">
              <a:solidFill>
                <a:schemeClr val="tx1"/>
              </a:solidFill>
            </a:endParaRPr>
          </a:p>
          <a:p>
            <a:pPr algn="just">
              <a:lnSpc>
                <a:spcPct val="150000"/>
              </a:lnSpc>
            </a:pPr>
            <a:r>
              <a:rPr lang="he-IL" sz="1800" dirty="0" smtClean="0">
                <a:solidFill>
                  <a:schemeClr val="tx1"/>
                </a:solidFill>
              </a:rPr>
              <a:t>  </a:t>
            </a:r>
            <a:endParaRPr lang="nl-NL" sz="1800" dirty="0">
              <a:solidFill>
                <a:schemeClr val="tx1"/>
              </a:solidFill>
            </a:endParaRPr>
          </a:p>
          <a:p>
            <a:pPr algn="just">
              <a:lnSpc>
                <a:spcPct val="150000"/>
              </a:lnSpc>
            </a:pPr>
            <a:endParaRPr lang="nl-NL" sz="1800" dirty="0">
              <a:solidFill>
                <a:schemeClr val="tx1"/>
              </a:solidFill>
            </a:endParaRPr>
          </a:p>
        </p:txBody>
      </p:sp>
      <p:sp>
        <p:nvSpPr>
          <p:cNvPr id="8" name="Title 1"/>
          <p:cNvSpPr txBox="1">
            <a:spLocks/>
          </p:cNvSpPr>
          <p:nvPr/>
        </p:nvSpPr>
        <p:spPr bwMode="black">
          <a:xfrm>
            <a:off x="368490" y="1289051"/>
            <a:ext cx="10781731"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u="sng" dirty="0" smtClean="0">
                <a:solidFill>
                  <a:schemeClr val="tx1"/>
                </a:solidFill>
              </a:rPr>
              <a:t>חברת בית</a:t>
            </a:r>
            <a:endParaRPr lang="en-US" sz="1800" u="sng" dirty="0" smtClean="0">
              <a:solidFill>
                <a:schemeClr val="tx1"/>
              </a:solidFill>
            </a:endParaRPr>
          </a:p>
          <a:p>
            <a:pPr algn="r">
              <a:lnSpc>
                <a:spcPct val="150000"/>
              </a:lnSpc>
            </a:pPr>
            <a:endParaRPr lang="he-IL" sz="1800" dirty="0">
              <a:solidFill>
                <a:schemeClr val="tx1"/>
              </a:solidFill>
            </a:endParaRPr>
          </a:p>
          <a:p>
            <a:pPr algn="r">
              <a:lnSpc>
                <a:spcPct val="150000"/>
              </a:lnSpc>
            </a:pPr>
            <a:r>
              <a:rPr lang="he-IL" sz="1800" dirty="0" smtClean="0">
                <a:solidFill>
                  <a:schemeClr val="tx1"/>
                </a:solidFill>
              </a:rPr>
              <a:t>  </a:t>
            </a:r>
            <a:endParaRPr lang="nl-NL" sz="1800" dirty="0">
              <a:solidFill>
                <a:schemeClr val="tx1"/>
              </a:solidFill>
            </a:endParaRPr>
          </a:p>
          <a:p>
            <a:pPr algn="r">
              <a:lnSpc>
                <a:spcPct val="150000"/>
              </a:lnSpc>
            </a:pPr>
            <a:endParaRPr lang="nl-NL" sz="1800" dirty="0">
              <a:solidFill>
                <a:schemeClr val="tx1"/>
              </a:solidFill>
            </a:endParaRPr>
          </a:p>
        </p:txBody>
      </p:sp>
    </p:spTree>
    <p:extLst>
      <p:ext uri="{BB962C8B-B14F-4D97-AF65-F5344CB8AC3E}">
        <p14:creationId xmlns:p14="http://schemas.microsoft.com/office/powerpoint/2010/main" val="2844849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7</a:t>
            </a:fld>
            <a:endParaRPr lang="en-US"/>
          </a:p>
        </p:txBody>
      </p:sp>
      <p:sp>
        <p:nvSpPr>
          <p:cNvPr id="6" name="Title 1"/>
          <p:cNvSpPr txBox="1">
            <a:spLocks/>
          </p:cNvSpPr>
          <p:nvPr/>
        </p:nvSpPr>
        <p:spPr>
          <a:xfrm>
            <a:off x="535709" y="1025659"/>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latin typeface="+mn-lt"/>
              </a:rPr>
              <a:t>1. מבנה מבוסס חברות לעומת גופים שקופים</a:t>
            </a:r>
            <a:endParaRPr lang="nl-NL" sz="1800" i="0" dirty="0">
              <a:solidFill>
                <a:schemeClr val="accent5"/>
              </a:solidFill>
              <a:latin typeface="+mn-lt"/>
            </a:endParaRPr>
          </a:p>
        </p:txBody>
      </p:sp>
      <p:sp>
        <p:nvSpPr>
          <p:cNvPr id="7"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2300" dirty="0">
              <a:solidFill>
                <a:schemeClr val="tx1"/>
              </a:solidFill>
            </a:endParaRPr>
          </a:p>
        </p:txBody>
      </p:sp>
      <p:sp>
        <p:nvSpPr>
          <p:cNvPr id="8" name="Title 1"/>
          <p:cNvSpPr txBox="1">
            <a:spLocks/>
          </p:cNvSpPr>
          <p:nvPr/>
        </p:nvSpPr>
        <p:spPr bwMode="black">
          <a:xfrm>
            <a:off x="402548" y="2140241"/>
            <a:ext cx="10674064"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latin typeface="+mn-lt"/>
              </a:rPr>
              <a:t>ככלל, שותפות "הינה שקופה" בראי דיני המס. המשמעות היא כי רווחי או הפסדי השותפות מועברים אל השותפים, תוך שמירה על מקור ההכנסה או ההפסד המועבר. </a:t>
            </a:r>
          </a:p>
          <a:p>
            <a:pPr algn="just">
              <a:lnSpc>
                <a:spcPct val="150000"/>
              </a:lnSpc>
            </a:pPr>
            <a:endParaRPr lang="he-IL" sz="1800" b="0" i="0" dirty="0">
              <a:solidFill>
                <a:schemeClr val="tx1"/>
              </a:solidFill>
              <a:latin typeface="+mn-lt"/>
            </a:endParaRPr>
          </a:p>
          <a:p>
            <a:pPr algn="r">
              <a:lnSpc>
                <a:spcPct val="150000"/>
              </a:lnSpc>
            </a:pPr>
            <a:r>
              <a:rPr lang="he-IL" sz="1800" b="0" i="0" dirty="0" smtClean="0">
                <a:solidFill>
                  <a:schemeClr val="tx1"/>
                </a:solidFill>
                <a:latin typeface="+mn-lt"/>
              </a:rPr>
              <a:t>למעשה, </a:t>
            </a:r>
            <a:r>
              <a:rPr lang="he-IL" sz="1800" i="0" dirty="0" smtClean="0">
                <a:solidFill>
                  <a:schemeClr val="tx1"/>
                </a:solidFill>
                <a:latin typeface="+mn-lt"/>
              </a:rPr>
              <a:t>שימוש בשותפות יוצר איחוד דוחות לצרכי מס</a:t>
            </a:r>
            <a:r>
              <a:rPr lang="he-IL" sz="1800" b="0" i="0" dirty="0" smtClean="0">
                <a:solidFill>
                  <a:schemeClr val="tx1"/>
                </a:solidFill>
                <a:latin typeface="+mn-lt"/>
              </a:rPr>
              <a:t> וכאשר נעשה שימוש בשותפות מוגבלת, הרי שמבחינה תאגידית </a:t>
            </a:r>
            <a:r>
              <a:rPr lang="he-IL" sz="1800" i="0" dirty="0" smtClean="0">
                <a:solidFill>
                  <a:schemeClr val="tx1"/>
                </a:solidFill>
                <a:latin typeface="+mn-lt"/>
              </a:rPr>
              <a:t>ניתן לייצור את מנגנון האחריות המוגבלת</a:t>
            </a:r>
            <a:r>
              <a:rPr lang="he-IL" sz="1800" b="0" i="0" dirty="0" smtClean="0">
                <a:solidFill>
                  <a:schemeClr val="tx1"/>
                </a:solidFill>
                <a:latin typeface="+mn-lt"/>
              </a:rPr>
              <a:t>, כבחברה, </a:t>
            </a:r>
            <a:r>
              <a:rPr lang="en-US" sz="1800" b="0" i="0" dirty="0" smtClean="0">
                <a:solidFill>
                  <a:schemeClr val="tx1"/>
                </a:solidFill>
                <a:latin typeface="+mn-lt"/>
              </a:rPr>
              <a:t/>
            </a:r>
            <a:br>
              <a:rPr lang="en-US" sz="1800" b="0" i="0" dirty="0" smtClean="0">
                <a:solidFill>
                  <a:schemeClr val="tx1"/>
                </a:solidFill>
                <a:latin typeface="+mn-lt"/>
              </a:rPr>
            </a:br>
            <a:r>
              <a:rPr lang="he-IL" sz="1800" b="0" i="0" dirty="0" smtClean="0">
                <a:solidFill>
                  <a:schemeClr val="tx1"/>
                </a:solidFill>
                <a:latin typeface="+mn-lt"/>
              </a:rPr>
              <a:t>אך כאמור מנגד נוצרת גמישות </a:t>
            </a:r>
            <a:r>
              <a:rPr lang="he-IL" sz="1800" b="0" i="0" dirty="0" err="1" smtClean="0">
                <a:solidFill>
                  <a:schemeClr val="tx1"/>
                </a:solidFill>
                <a:latin typeface="+mn-lt"/>
              </a:rPr>
              <a:t>מיסויית</a:t>
            </a:r>
            <a:r>
              <a:rPr lang="he-IL" sz="1800" b="0" i="0" dirty="0" smtClean="0">
                <a:solidFill>
                  <a:schemeClr val="tx1"/>
                </a:solidFill>
                <a:latin typeface="+mn-lt"/>
              </a:rPr>
              <a:t> שלא קיימת בחברה "רגילה".</a:t>
            </a:r>
          </a:p>
          <a:p>
            <a:pPr algn="just">
              <a:lnSpc>
                <a:spcPct val="150000"/>
              </a:lnSpc>
            </a:pPr>
            <a:endParaRPr lang="he-IL" sz="1800" i="0" dirty="0">
              <a:solidFill>
                <a:schemeClr val="tx1"/>
              </a:solidFill>
              <a:latin typeface="+mn-lt"/>
            </a:endParaRPr>
          </a:p>
          <a:p>
            <a:pPr algn="just">
              <a:lnSpc>
                <a:spcPct val="150000"/>
              </a:lnSpc>
            </a:pPr>
            <a:endParaRPr lang="he-IL" sz="1800" i="0" dirty="0">
              <a:solidFill>
                <a:schemeClr val="tx1"/>
              </a:solidFill>
              <a:latin typeface="+mn-lt"/>
            </a:endParaRPr>
          </a:p>
          <a:p>
            <a:pPr algn="just">
              <a:lnSpc>
                <a:spcPct val="150000"/>
              </a:lnSpc>
            </a:pPr>
            <a:r>
              <a:rPr lang="he-IL" sz="1800" i="0" dirty="0" smtClean="0">
                <a:solidFill>
                  <a:schemeClr val="tx1"/>
                </a:solidFill>
                <a:latin typeface="+mn-lt"/>
              </a:rPr>
              <a:t>  </a:t>
            </a:r>
            <a:endParaRPr lang="nl-NL" sz="1800" i="0" dirty="0">
              <a:solidFill>
                <a:schemeClr val="tx1"/>
              </a:solidFill>
              <a:latin typeface="+mn-lt"/>
            </a:endParaRPr>
          </a:p>
          <a:p>
            <a:pPr algn="just">
              <a:lnSpc>
                <a:spcPct val="150000"/>
              </a:lnSpc>
            </a:pPr>
            <a:endParaRPr lang="nl-NL" sz="1800" i="0" dirty="0">
              <a:solidFill>
                <a:schemeClr val="tx1"/>
              </a:solidFill>
              <a:latin typeface="+mn-lt"/>
            </a:endParaRPr>
          </a:p>
        </p:txBody>
      </p:sp>
      <p:sp>
        <p:nvSpPr>
          <p:cNvPr id="9" name="Title 1"/>
          <p:cNvSpPr txBox="1">
            <a:spLocks/>
          </p:cNvSpPr>
          <p:nvPr/>
        </p:nvSpPr>
        <p:spPr bwMode="black">
          <a:xfrm>
            <a:off x="349540" y="1289052"/>
            <a:ext cx="10769599"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2400" u="sng" dirty="0">
                <a:solidFill>
                  <a:schemeClr val="tx1"/>
                </a:solidFill>
              </a:rPr>
              <a:t>שותפות </a:t>
            </a:r>
            <a:endParaRPr lang="he-IL" sz="2000" dirty="0" smtClean="0">
              <a:solidFill>
                <a:schemeClr val="tx1"/>
              </a:solidFill>
            </a:endParaRPr>
          </a:p>
          <a:p>
            <a:pPr algn="r">
              <a:lnSpc>
                <a:spcPct val="150000"/>
              </a:lnSpc>
            </a:pPr>
            <a:r>
              <a:rPr lang="he-IL" sz="2000" dirty="0" smtClean="0">
                <a:solidFill>
                  <a:schemeClr val="tx1"/>
                </a:solidFill>
              </a:rPr>
              <a:t>  </a:t>
            </a:r>
            <a:endParaRPr lang="nl-NL" sz="2000" dirty="0">
              <a:solidFill>
                <a:schemeClr val="tx1"/>
              </a:solidFill>
            </a:endParaRPr>
          </a:p>
          <a:p>
            <a:pPr algn="r">
              <a:lnSpc>
                <a:spcPct val="150000"/>
              </a:lnSpc>
            </a:pPr>
            <a:endParaRPr lang="nl-NL" sz="2000" dirty="0">
              <a:solidFill>
                <a:schemeClr val="tx1"/>
              </a:solidFill>
            </a:endParaRPr>
          </a:p>
        </p:txBody>
      </p:sp>
    </p:spTree>
    <p:extLst>
      <p:ext uri="{BB962C8B-B14F-4D97-AF65-F5344CB8AC3E}">
        <p14:creationId xmlns:p14="http://schemas.microsoft.com/office/powerpoint/2010/main" val="2013942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z="1050" smtClean="0"/>
              <a:t>8</a:t>
            </a:fld>
            <a:endParaRPr lang="en-US" sz="1050" dirty="0"/>
          </a:p>
        </p:txBody>
      </p:sp>
      <p:sp>
        <p:nvSpPr>
          <p:cNvPr id="5" name="Title 1"/>
          <p:cNvSpPr txBox="1">
            <a:spLocks/>
          </p:cNvSpPr>
          <p:nvPr/>
        </p:nvSpPr>
        <p:spPr>
          <a:xfrm>
            <a:off x="349539" y="825231"/>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rPr>
              <a:t>1. מבנה מבוסס חברות לעומת גופים שקופים</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1800" dirty="0">
              <a:solidFill>
                <a:schemeClr val="tx1"/>
              </a:solidFill>
            </a:endParaRPr>
          </a:p>
        </p:txBody>
      </p:sp>
      <p:sp>
        <p:nvSpPr>
          <p:cNvPr id="7" name="Title 1"/>
          <p:cNvSpPr txBox="1">
            <a:spLocks/>
          </p:cNvSpPr>
          <p:nvPr/>
        </p:nvSpPr>
        <p:spPr bwMode="black">
          <a:xfrm>
            <a:off x="349540" y="1752600"/>
            <a:ext cx="10674064"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he-IL" sz="1800" b="0" dirty="0" smtClean="0">
              <a:solidFill>
                <a:schemeClr val="tx1"/>
              </a:solidFill>
            </a:endParaRPr>
          </a:p>
        </p:txBody>
      </p:sp>
      <p:sp>
        <p:nvSpPr>
          <p:cNvPr id="8" name="Title 1"/>
          <p:cNvSpPr txBox="1">
            <a:spLocks/>
          </p:cNvSpPr>
          <p:nvPr/>
        </p:nvSpPr>
        <p:spPr bwMode="black">
          <a:xfrm>
            <a:off x="349540" y="1289052"/>
            <a:ext cx="10769599" cy="651007"/>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r">
              <a:lnSpc>
                <a:spcPct val="150000"/>
              </a:lnSpc>
            </a:pPr>
            <a:r>
              <a:rPr lang="he-IL" sz="1800" i="0" u="sng" dirty="0">
                <a:solidFill>
                  <a:schemeClr val="tx1"/>
                </a:solidFill>
              </a:rPr>
              <a:t>שותפות </a:t>
            </a:r>
            <a:endParaRPr lang="he-IL" sz="1800" i="0" dirty="0" smtClean="0">
              <a:solidFill>
                <a:schemeClr val="tx1"/>
              </a:solidFill>
            </a:endParaRPr>
          </a:p>
          <a:p>
            <a:pPr algn="r">
              <a:lnSpc>
                <a:spcPct val="150000"/>
              </a:lnSpc>
            </a:pPr>
            <a:r>
              <a:rPr lang="he-IL" sz="1800" i="0" dirty="0" smtClean="0">
                <a:solidFill>
                  <a:schemeClr val="tx1"/>
                </a:solidFill>
              </a:rPr>
              <a:t>  </a:t>
            </a:r>
            <a:endParaRPr lang="nl-NL" sz="1800" i="0" dirty="0">
              <a:solidFill>
                <a:schemeClr val="tx1"/>
              </a:solidFill>
            </a:endParaRPr>
          </a:p>
          <a:p>
            <a:pPr algn="r">
              <a:lnSpc>
                <a:spcPct val="150000"/>
              </a:lnSpc>
            </a:pPr>
            <a:endParaRPr lang="nl-NL" sz="1800" i="0" dirty="0">
              <a:solidFill>
                <a:schemeClr val="tx1"/>
              </a:solidFill>
            </a:endParaRPr>
          </a:p>
        </p:txBody>
      </p:sp>
      <p:sp>
        <p:nvSpPr>
          <p:cNvPr id="9" name="Title 1"/>
          <p:cNvSpPr txBox="1">
            <a:spLocks/>
          </p:cNvSpPr>
          <p:nvPr/>
        </p:nvSpPr>
        <p:spPr bwMode="black">
          <a:xfrm>
            <a:off x="349539" y="2132913"/>
            <a:ext cx="10769599" cy="3698044"/>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i="0" dirty="0" smtClean="0">
                <a:solidFill>
                  <a:schemeClr val="tx1"/>
                </a:solidFill>
              </a:rPr>
              <a:t>יוער, כי הוראות הפקודה בעניין שותפות, סעיף 63 לפקודה, הינן בסיסיות ביותר ולא מספקות בהכרח את המענה הדרוש בנוגע למיסוי השותפות במקרים </a:t>
            </a:r>
            <a:r>
              <a:rPr lang="he-IL" sz="1800" b="0" i="0" dirty="0" err="1" smtClean="0">
                <a:solidFill>
                  <a:schemeClr val="tx1"/>
                </a:solidFill>
              </a:rPr>
              <a:t>מסויימים</a:t>
            </a:r>
            <a:r>
              <a:rPr lang="he-IL" sz="1800" b="0" i="0" dirty="0" smtClean="0">
                <a:solidFill>
                  <a:schemeClr val="tx1"/>
                </a:solidFill>
              </a:rPr>
              <a:t>.</a:t>
            </a:r>
          </a:p>
          <a:p>
            <a:pPr algn="just">
              <a:lnSpc>
                <a:spcPct val="150000"/>
              </a:lnSpc>
            </a:pPr>
            <a:endParaRPr lang="he-IL" sz="1800" b="0" i="0" dirty="0">
              <a:solidFill>
                <a:schemeClr val="tx1"/>
              </a:solidFill>
            </a:endParaRPr>
          </a:p>
          <a:p>
            <a:pPr algn="just">
              <a:lnSpc>
                <a:spcPct val="150000"/>
              </a:lnSpc>
            </a:pPr>
            <a:r>
              <a:rPr lang="he-IL" sz="1800" b="0" i="0" dirty="0" err="1" smtClean="0">
                <a:solidFill>
                  <a:schemeClr val="tx1"/>
                </a:solidFill>
              </a:rPr>
              <a:t>לאקונה</a:t>
            </a:r>
            <a:r>
              <a:rPr lang="he-IL" sz="1800" b="0" i="0" dirty="0" smtClean="0">
                <a:solidFill>
                  <a:schemeClr val="tx1"/>
                </a:solidFill>
              </a:rPr>
              <a:t> בחקיקה זו הושלמה חלקית על ידי בית המשפט העליון בהלכת שדות (ע"א 2026/92)</a:t>
            </a:r>
          </a:p>
          <a:p>
            <a:pPr algn="just">
              <a:lnSpc>
                <a:spcPct val="150000"/>
              </a:lnSpc>
            </a:pPr>
            <a:endParaRPr lang="he-IL" sz="1800" b="0" i="0" dirty="0">
              <a:solidFill>
                <a:schemeClr val="tx1"/>
              </a:solidFill>
            </a:endParaRPr>
          </a:p>
          <a:p>
            <a:pPr algn="just">
              <a:lnSpc>
                <a:spcPct val="150000"/>
              </a:lnSpc>
            </a:pPr>
            <a:r>
              <a:rPr lang="he-IL" sz="1800" b="0" i="0" dirty="0" smtClean="0">
                <a:solidFill>
                  <a:schemeClr val="tx1"/>
                </a:solidFill>
              </a:rPr>
              <a:t>כמו כן, לאחרונה תוקן חלק ה2' בנוגע להעברת נכסים לשותפות ומיזוג שותפות בפטור ממס. יצוין, כי סוגיית העברת נכסים מהשותף לשותפות ומהשותפות לשותף, אינה מוסדרת בדין וקיימות גישות שונות לגבי טיבם של מהלכים כאמור. </a:t>
            </a:r>
          </a:p>
          <a:p>
            <a:pPr algn="just">
              <a:lnSpc>
                <a:spcPct val="150000"/>
              </a:lnSpc>
            </a:pPr>
            <a:endParaRPr lang="he-IL" sz="1800" b="0" i="0" dirty="0">
              <a:solidFill>
                <a:schemeClr val="tx1"/>
              </a:solidFill>
            </a:endParaRPr>
          </a:p>
          <a:p>
            <a:pPr algn="just">
              <a:lnSpc>
                <a:spcPct val="150000"/>
              </a:lnSpc>
            </a:pPr>
            <a:r>
              <a:rPr lang="he-IL" sz="1800" b="0" i="0" dirty="0">
                <a:solidFill>
                  <a:schemeClr val="tx1"/>
                </a:solidFill>
              </a:rPr>
              <a:t>  </a:t>
            </a:r>
            <a:endParaRPr lang="nl-NL" sz="1800" b="0" i="0" dirty="0">
              <a:solidFill>
                <a:schemeClr val="tx1"/>
              </a:solidFill>
            </a:endParaRPr>
          </a:p>
          <a:p>
            <a:pPr algn="ctr">
              <a:lnSpc>
                <a:spcPct val="150000"/>
              </a:lnSpc>
            </a:pPr>
            <a:endParaRPr lang="he-IL" sz="1800" b="0" i="0" dirty="0">
              <a:solidFill>
                <a:schemeClr val="tx1"/>
              </a:solidFill>
            </a:endParaRPr>
          </a:p>
          <a:p>
            <a:pPr algn="ctr">
              <a:lnSpc>
                <a:spcPct val="150000"/>
              </a:lnSpc>
            </a:pPr>
            <a:r>
              <a:rPr lang="he-IL" sz="1800" b="0" i="0" dirty="0">
                <a:solidFill>
                  <a:schemeClr val="tx1"/>
                </a:solidFill>
              </a:rPr>
              <a:t>  </a:t>
            </a:r>
            <a:endParaRPr lang="nl-NL" sz="1800" b="0" i="0" dirty="0">
              <a:solidFill>
                <a:schemeClr val="tx1"/>
              </a:solidFill>
            </a:endParaRPr>
          </a:p>
          <a:p>
            <a:pPr algn="ctr">
              <a:lnSpc>
                <a:spcPct val="150000"/>
              </a:lnSpc>
            </a:pPr>
            <a:endParaRPr lang="nl-NL" sz="1800" i="0" dirty="0">
              <a:solidFill>
                <a:schemeClr val="tx1"/>
              </a:solidFill>
            </a:endParaRPr>
          </a:p>
        </p:txBody>
      </p:sp>
    </p:spTree>
    <p:extLst>
      <p:ext uri="{BB962C8B-B14F-4D97-AF65-F5344CB8AC3E}">
        <p14:creationId xmlns:p14="http://schemas.microsoft.com/office/powerpoint/2010/main" val="3779354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016C0488-217C-405E-84A7-2C6B75A710C1}" type="slidenum">
              <a:rPr lang="en-US" smtClean="0"/>
              <a:t>9</a:t>
            </a:fld>
            <a:endParaRPr lang="en-US"/>
          </a:p>
        </p:txBody>
      </p:sp>
      <p:sp>
        <p:nvSpPr>
          <p:cNvPr id="5" name="Title 1"/>
          <p:cNvSpPr txBox="1">
            <a:spLocks/>
          </p:cNvSpPr>
          <p:nvPr/>
        </p:nvSpPr>
        <p:spPr>
          <a:xfrm>
            <a:off x="301772" y="871325"/>
            <a:ext cx="10769600" cy="914400"/>
          </a:xfrm>
          <a:prstGeom prst="rect">
            <a:avLst/>
          </a:prstGeom>
        </p:spPr>
        <p:txBody>
          <a:bodyPr vert="horz" lIns="0" tIns="0" rIns="0" bIns="0" rtlCol="0" anchor="t" anchorCtr="0">
            <a:noAutofit/>
          </a:bodyPr>
          <a:lstStyle>
            <a:lvl1pPr algn="l" defTabSz="914400" rtl="1" eaLnBrk="1" latinLnBrk="0" hangingPunct="1">
              <a:lnSpc>
                <a:spcPct val="100000"/>
              </a:lnSpc>
              <a:spcBef>
                <a:spcPct val="0"/>
              </a:spcBef>
              <a:buNone/>
              <a:defRPr sz="2400" b="1" i="1" kern="1200">
                <a:solidFill>
                  <a:schemeClr val="tx1"/>
                </a:solidFill>
                <a:latin typeface="+mj-lt"/>
                <a:ea typeface="+mj-ea"/>
                <a:cs typeface="+mj-cs"/>
              </a:defRPr>
            </a:lvl1pPr>
          </a:lstStyle>
          <a:p>
            <a:pPr algn="just"/>
            <a:r>
              <a:rPr lang="he-IL" sz="1800" i="0" dirty="0" smtClean="0">
                <a:solidFill>
                  <a:schemeClr val="accent5"/>
                </a:solidFill>
              </a:rPr>
              <a:t>2. ייחוס הוצאות מימון לדיבידנד</a:t>
            </a:r>
            <a:endParaRPr lang="nl-NL" sz="1800" i="0" dirty="0">
              <a:solidFill>
                <a:schemeClr val="accent5"/>
              </a:solidFill>
            </a:endParaRPr>
          </a:p>
        </p:txBody>
      </p:sp>
      <p:sp>
        <p:nvSpPr>
          <p:cNvPr id="6" name="Title 1"/>
          <p:cNvSpPr txBox="1">
            <a:spLocks/>
          </p:cNvSpPr>
          <p:nvPr/>
        </p:nvSpPr>
        <p:spPr bwMode="black">
          <a:xfrm>
            <a:off x="254004" y="4300336"/>
            <a:ext cx="10769600"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endParaRPr lang="nl-NL" sz="1800" dirty="0">
              <a:solidFill>
                <a:schemeClr val="tx1"/>
              </a:solidFill>
            </a:endParaRPr>
          </a:p>
        </p:txBody>
      </p:sp>
      <p:sp>
        <p:nvSpPr>
          <p:cNvPr id="7" name="Title 1"/>
          <p:cNvSpPr txBox="1">
            <a:spLocks/>
          </p:cNvSpPr>
          <p:nvPr/>
        </p:nvSpPr>
        <p:spPr bwMode="black">
          <a:xfrm>
            <a:off x="349540" y="1328525"/>
            <a:ext cx="10674064" cy="1066800"/>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u="sng" dirty="0">
                <a:solidFill>
                  <a:schemeClr val="tx1"/>
                </a:solidFill>
              </a:rPr>
              <a:t>פסק </a:t>
            </a:r>
            <a:r>
              <a:rPr lang="he-IL" sz="1800" u="sng" dirty="0" smtClean="0">
                <a:solidFill>
                  <a:schemeClr val="tx1"/>
                </a:solidFill>
              </a:rPr>
              <a:t>דין בראון פישמן (ע"א 3892/13)</a:t>
            </a:r>
            <a:endParaRPr lang="he-IL" sz="1800" u="sng" dirty="0">
              <a:solidFill>
                <a:schemeClr val="tx1"/>
              </a:solidFill>
            </a:endParaRPr>
          </a:p>
          <a:p>
            <a:pPr algn="just">
              <a:lnSpc>
                <a:spcPct val="150000"/>
              </a:lnSpc>
            </a:pPr>
            <a:r>
              <a:rPr lang="he-IL" sz="1800" b="0" dirty="0">
                <a:solidFill>
                  <a:schemeClr val="tx1"/>
                </a:solidFill>
              </a:rPr>
              <a:t>בפסק הדין הנ"ל </a:t>
            </a:r>
            <a:r>
              <a:rPr lang="he-IL" sz="1800" b="0" dirty="0" smtClean="0">
                <a:solidFill>
                  <a:schemeClr val="tx1"/>
                </a:solidFill>
              </a:rPr>
              <a:t>דובר על חברת אחזקות פאסיבית אשר מימנה את השקעותיה באמצעות הלוואות, ותבעה בניכוי את הוצאות המימון בגינן. החברה לא ייחסה הוצאות מימון לדיבידנד שקיבלה בהתאם למנגנון הקבוע בסעיף 18(ג) לפקודה. </a:t>
            </a:r>
            <a:endParaRPr lang="he-IL" sz="1800" b="0" dirty="0">
              <a:solidFill>
                <a:schemeClr val="tx1"/>
              </a:solidFill>
            </a:endParaRPr>
          </a:p>
          <a:p>
            <a:pPr algn="just">
              <a:lnSpc>
                <a:spcPct val="150000"/>
              </a:lnSpc>
            </a:pPr>
            <a:endParaRPr lang="he-IL" sz="1800" b="0" dirty="0" smtClean="0">
              <a:solidFill>
                <a:schemeClr val="tx1"/>
              </a:solidFill>
            </a:endParaRPr>
          </a:p>
        </p:txBody>
      </p:sp>
      <p:sp>
        <p:nvSpPr>
          <p:cNvPr id="8" name="Title 1"/>
          <p:cNvSpPr txBox="1">
            <a:spLocks/>
          </p:cNvSpPr>
          <p:nvPr/>
        </p:nvSpPr>
        <p:spPr bwMode="black">
          <a:xfrm>
            <a:off x="293761" y="3776881"/>
            <a:ext cx="10729843" cy="1974568"/>
          </a:xfrm>
          <a:prstGeom prst="rect">
            <a:avLst/>
          </a:prstGeom>
        </p:spPr>
        <p:txBody>
          <a:bodyPr vert="horz" lIns="0" tIns="0" rIns="0" bIns="0" rtlCol="0" anchor="t" anchorCtr="0">
            <a:noAutofit/>
          </a:bodyPr>
          <a:lstStyle>
            <a:lvl1pPr algn="l" defTabSz="914400" rtl="1" eaLnBrk="1" latinLnBrk="0" hangingPunct="1">
              <a:lnSpc>
                <a:spcPct val="90000"/>
              </a:lnSpc>
              <a:spcBef>
                <a:spcPct val="0"/>
              </a:spcBef>
              <a:buNone/>
              <a:defRPr sz="3200" b="1" i="1" kern="1200" baseline="0">
                <a:solidFill>
                  <a:schemeClr val="bg1"/>
                </a:solidFill>
                <a:latin typeface="+mj-lt"/>
                <a:ea typeface="+mj-ea"/>
                <a:cs typeface="+mj-cs"/>
              </a:defRPr>
            </a:lvl1pPr>
          </a:lstStyle>
          <a:p>
            <a:pPr algn="just">
              <a:lnSpc>
                <a:spcPct val="150000"/>
              </a:lnSpc>
            </a:pPr>
            <a:r>
              <a:rPr lang="he-IL" sz="1800" b="0" dirty="0" smtClean="0">
                <a:solidFill>
                  <a:schemeClr val="tx1"/>
                </a:solidFill>
              </a:rPr>
              <a:t>בית </a:t>
            </a:r>
            <a:r>
              <a:rPr lang="he-IL" sz="1800" b="0" dirty="0">
                <a:solidFill>
                  <a:schemeClr val="tx1"/>
                </a:solidFill>
              </a:rPr>
              <a:t>המשפט </a:t>
            </a:r>
            <a:r>
              <a:rPr lang="he-IL" sz="1800" b="0" dirty="0" smtClean="0">
                <a:solidFill>
                  <a:schemeClr val="tx1"/>
                </a:solidFill>
              </a:rPr>
              <a:t>קבע, תוך שהוא מקבל את טענות רשות המסים במלוא, כי פעילות החברה אינה עולה לכדי "עסק" ולכן אין להתיר את הוצאות המימון באופן שוטף. בנוסף יש לייחס את הוצאות המימון לדיבידנד בין-חברתי פטור ממס ומשכך אין להתיר את ההוצאה בניכוי.  </a:t>
            </a:r>
          </a:p>
          <a:p>
            <a:pPr algn="just">
              <a:lnSpc>
                <a:spcPct val="150000"/>
              </a:lnSpc>
            </a:pPr>
            <a:r>
              <a:rPr lang="he-IL" sz="1800" b="0" dirty="0" smtClean="0">
                <a:solidFill>
                  <a:schemeClr val="tx1"/>
                </a:solidFill>
              </a:rPr>
              <a:t>  </a:t>
            </a:r>
          </a:p>
          <a:p>
            <a:pPr algn="just">
              <a:lnSpc>
                <a:spcPct val="150000"/>
              </a:lnSpc>
            </a:pPr>
            <a:r>
              <a:rPr lang="he-IL" sz="1800" b="0" dirty="0" smtClean="0">
                <a:solidFill>
                  <a:schemeClr val="tx1"/>
                </a:solidFill>
              </a:rPr>
              <a:t>בכל הנוגע לייחוס הוצאות מימון לדיבידנד, הדיון הורחב ולא הוגבל רק לחברות פסיביות.</a:t>
            </a:r>
            <a:endParaRPr lang="he-IL" sz="1800" b="0" dirty="0">
              <a:solidFill>
                <a:schemeClr val="tx1"/>
              </a:solidFill>
            </a:endParaRPr>
          </a:p>
          <a:p>
            <a:pPr algn="just">
              <a:lnSpc>
                <a:spcPct val="150000"/>
              </a:lnSpc>
            </a:pPr>
            <a:r>
              <a:rPr lang="he-IL" sz="1800" b="0" dirty="0">
                <a:solidFill>
                  <a:schemeClr val="tx1"/>
                </a:solidFill>
              </a:rPr>
              <a:t>  </a:t>
            </a:r>
            <a:endParaRPr lang="nl-NL" sz="1800" b="0" dirty="0">
              <a:solidFill>
                <a:schemeClr val="tx1"/>
              </a:solidFill>
            </a:endParaRPr>
          </a:p>
          <a:p>
            <a:pPr algn="ctr">
              <a:lnSpc>
                <a:spcPct val="150000"/>
              </a:lnSpc>
            </a:pPr>
            <a:endParaRPr lang="he-IL" sz="1800" b="0" dirty="0">
              <a:solidFill>
                <a:schemeClr val="tx1"/>
              </a:solidFill>
            </a:endParaRPr>
          </a:p>
          <a:p>
            <a:pPr algn="ctr">
              <a:lnSpc>
                <a:spcPct val="150000"/>
              </a:lnSpc>
            </a:pPr>
            <a:r>
              <a:rPr lang="he-IL" sz="1800" b="0" dirty="0">
                <a:solidFill>
                  <a:schemeClr val="tx1"/>
                </a:solidFill>
              </a:rPr>
              <a:t>  </a:t>
            </a:r>
            <a:endParaRPr lang="nl-NL" sz="1800" b="0" dirty="0">
              <a:solidFill>
                <a:schemeClr val="tx1"/>
              </a:solidFill>
            </a:endParaRPr>
          </a:p>
          <a:p>
            <a:pPr algn="ctr">
              <a:lnSpc>
                <a:spcPct val="150000"/>
              </a:lnSpc>
            </a:pPr>
            <a:endParaRPr lang="nl-NL" sz="1800" dirty="0">
              <a:solidFill>
                <a:schemeClr val="tx1"/>
              </a:solidFill>
            </a:endParaRPr>
          </a:p>
        </p:txBody>
      </p:sp>
    </p:spTree>
    <p:extLst>
      <p:ext uri="{BB962C8B-B14F-4D97-AF65-F5344CB8AC3E}">
        <p14:creationId xmlns:p14="http://schemas.microsoft.com/office/powerpoint/2010/main" val="1548024754"/>
      </p:ext>
    </p:extLst>
  </p:cSld>
  <p:clrMapOvr>
    <a:masterClrMapping/>
  </p:clrMapOvr>
</p:sld>
</file>

<file path=ppt/theme/theme1.xml><?xml version="1.0" encoding="utf-8"?>
<a:theme xmlns:a="http://schemas.openxmlformats.org/drawingml/2006/main" name="PwC">
  <a:themeElements>
    <a:clrScheme name="PwC Orange">
      <a:dk1>
        <a:srgbClr val="000000"/>
      </a:dk1>
      <a:lt1>
        <a:srgbClr val="FFFFFF"/>
      </a:lt1>
      <a:dk2>
        <a:srgbClr val="DC6900"/>
      </a:dk2>
      <a:lt2>
        <a:srgbClr val="FFFFFF"/>
      </a:lt2>
      <a:accent1>
        <a:srgbClr val="DC6900"/>
      </a:accent1>
      <a:accent2>
        <a:srgbClr val="FFB600"/>
      </a:accent2>
      <a:accent3>
        <a:srgbClr val="602320"/>
      </a:accent3>
      <a:accent4>
        <a:srgbClr val="E27588"/>
      </a:accent4>
      <a:accent5>
        <a:srgbClr val="A32020"/>
      </a:accent5>
      <a:accent6>
        <a:srgbClr val="E0301E"/>
      </a:accent6>
      <a:hlink>
        <a:srgbClr val="0000FF"/>
      </a:hlink>
      <a:folHlink>
        <a:srgbClr val="0000FF"/>
      </a:folHlink>
    </a:clrScheme>
    <a:fontScheme name="PwC">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ltGray">
        <a:solidFill>
          <a:schemeClr val="tx2"/>
        </a:solidFill>
        <a:ln w="3175"/>
      </a:spPr>
      <a:bodyPr rtlCol="0" anchor="ctr"/>
      <a:lstStyle>
        <a:defPPr algn="ctr">
          <a:defRPr dirty="0" err="1" smtClean="0">
            <a:solidFill>
              <a:schemeClr val="bg1"/>
            </a:solidFill>
            <a:latin typeface="Georgia" pitchFamily="18"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C00000"/>
          </a:solidFill>
          <a:prstDash val="solid"/>
          <a:tailEnd type="triangle"/>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indent="-274320">
          <a:spcAft>
            <a:spcPts val="900"/>
          </a:spcAft>
          <a:defRPr sz="2000" dirty="0" err="1" smtClean="0">
            <a:latin typeface="Georgia" pitchFamily="18" charset="0"/>
          </a:defRPr>
        </a:defPPr>
      </a:lstStyle>
    </a:txDef>
  </a:objectDefaults>
  <a:extraClrSchemeLst/>
  <a:extLst>
    <a:ext uri="{05A4C25C-085E-4340-85A3-A5531E510DB2}">
      <thm15:themeFamily xmlns:thm15="http://schemas.microsoft.com/office/thememl/2012/main" name="Presentation1" id="{B94186EA-B0B2-4E41-A351-6242F0C72D9D}" vid="{E142F899-578D-4885-93C2-118BB84F88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מסמך" ma:contentTypeID="0x0101001D5BF77D4FF564428E0F129FBCF16994" ma:contentTypeVersion="0" ma:contentTypeDescription="צור מסמך חדש." ma:contentTypeScope="" ma:versionID="44fde5ea521547a8ae7d9ef44ac8e10d">
  <xsd:schema xmlns:xsd="http://www.w3.org/2001/XMLSchema" xmlns:xs="http://www.w3.org/2001/XMLSchema" xmlns:p="http://schemas.microsoft.com/office/2006/metadata/properties" targetNamespace="http://schemas.microsoft.com/office/2006/metadata/properties" ma:root="true" ma:fieldsID="af8e6d08e92ee3a9517dfa31387d5c5d">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630175-C211-4494-AC96-E81EEEF5EE0F}">
  <ds:schemaRefs>
    <ds:schemaRef ds:uri="http://schemas.microsoft.com/sharepoint/v3/contenttype/forms"/>
  </ds:schemaRefs>
</ds:datastoreItem>
</file>

<file path=customXml/itemProps2.xml><?xml version="1.0" encoding="utf-8"?>
<ds:datastoreItem xmlns:ds="http://schemas.openxmlformats.org/officeDocument/2006/customXml" ds:itemID="{4AC4744E-66E2-4BF3-ACE9-BF8FB9491F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42FBB5F8-8254-4E91-A499-9F26899E6F88}">
  <ds:schemaRefs>
    <ds:schemaRef ds:uri="http://schemas.microsoft.com/office/2006/documentManagement/types"/>
    <ds:schemaRef ds:uri="http://purl.org/dc/terms/"/>
    <ds:schemaRef ds:uri="http://www.w3.org/XML/1998/namespace"/>
    <ds:schemaRef ds:uri="http://purl.org/dc/dcmitype/"/>
    <ds:schemaRef ds:uri="http://purl.org/dc/elements/1.1/"/>
    <ds:schemaRef ds:uri="http://schemas.microsoft.com/office/2006/metadata/properties"/>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blank</Template>
  <TotalTime>2243</TotalTime>
  <Words>1545</Words>
  <Application>Microsoft Office PowerPoint</Application>
  <PresentationFormat>Widescreen</PresentationFormat>
  <Paragraphs>168</Paragraphs>
  <Slides>14</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PwC</vt:lpstr>
      <vt:lpstr>סוגיות מס עדכניות ואופיניות לקבוצת חברות בתחום הנדל"ן   שאול בן אמוץ, שותף, ראש תחום נדל"ן,PwC Israel      יוני, 2016</vt:lpstr>
      <vt:lpstr>PowerPoint Presentation</vt:lpstr>
      <vt:lpstr>1. מבנה מבוסס חברות לעומת גופים שקופים</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www.pwc.com </vt:lpstr>
    </vt:vector>
  </TitlesOfParts>
  <Company>PricewaterhouseCoopers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Nathalie Vered</dc:creator>
  <cp:lastModifiedBy>Shiri Itzhakov</cp:lastModifiedBy>
  <cp:revision>91</cp:revision>
  <cp:lastPrinted>2016-06-09T13:49:11Z</cp:lastPrinted>
  <dcterms:created xsi:type="dcterms:W3CDTF">2016-02-03T08:59:40Z</dcterms:created>
  <dcterms:modified xsi:type="dcterms:W3CDTF">2016-06-14T07:18:28Z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0x0101001D5BF77D4FF564428E0F129FBCF16994</vt:lpwstr>
  </property>
</Properties>
</file>