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49" r:id="rId1"/>
    <p:sldMasterId id="21474837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6173f62e5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6173f62e5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86173f62e5_0_23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ymbol"/>
              <a:buNone/>
            </a:pPr>
            <a:endParaRPr/>
          </a:p>
          <a:p>
            <a: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ymbol"/>
              <a:buNone/>
            </a:pPr>
            <a:endParaRPr/>
          </a:p>
          <a:p>
            <a: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ymbo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74f0afd9d2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g74f0afd9d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1f7e4e9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1f7e4e99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81f7e4e99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74f0afd9d2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g74f0afd9d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80c4a617d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80c4a617d_1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880c4a617d_1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89d27ff98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89d27ff986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89d27ff986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77d3acad3c_11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g77d3acad3c_1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">
  <p:cSld name="Title Slide Lines 3">
    <p:bg>
      <p:bgPr>
        <a:solidFill>
          <a:srgbClr val="D04A0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9448800" y="0"/>
            <a:ext cx="2743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Google Shape;74;p1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t Results – Standard Content page  6">
  <p:cSld name="CUSTOM_9_6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102">
            <a:hlinkClick r:id="" action="ppaction://noaction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1609" y="0"/>
            <a:ext cx="340111" cy="30293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02"/>
          <p:cNvSpPr txBox="1"/>
          <p:nvPr/>
        </p:nvSpPr>
        <p:spPr>
          <a:xfrm>
            <a:off x="8926808" y="6356351"/>
            <a:ext cx="29859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888888"/>
                </a:solidFill>
              </a:rPr>
              <a:t>‹#›</a:t>
            </a:fld>
            <a:endParaRPr sz="1000">
              <a:solidFill>
                <a:srgbClr val="888888"/>
              </a:solidFill>
            </a:endParaRPr>
          </a:p>
        </p:txBody>
      </p:sp>
      <p:sp>
        <p:nvSpPr>
          <p:cNvPr id="607" name="Google Shape;607;p102"/>
          <p:cNvSpPr txBox="1"/>
          <p:nvPr/>
        </p:nvSpPr>
        <p:spPr>
          <a:xfrm>
            <a:off x="450000" y="0"/>
            <a:ext cx="43200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54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PwC | </a:t>
            </a:r>
            <a:r>
              <a:rPr lang="en-GB" sz="750">
                <a:solidFill>
                  <a:srgbClr val="7D7D7D"/>
                </a:solidFill>
              </a:rPr>
              <a:t>Year-end report to the management</a:t>
            </a:r>
            <a:endParaRPr/>
          </a:p>
        </p:txBody>
      </p:sp>
      <p:sp>
        <p:nvSpPr>
          <p:cNvPr id="608" name="Google Shape;608;p102"/>
          <p:cNvSpPr txBox="1">
            <a:spLocks noGrp="1"/>
          </p:cNvSpPr>
          <p:nvPr>
            <p:ph type="ctrTitle"/>
          </p:nvPr>
        </p:nvSpPr>
        <p:spPr>
          <a:xfrm>
            <a:off x="439010" y="1033275"/>
            <a:ext cx="8085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eorgia"/>
              <a:buChar char="●"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_blank_slide_grey_nav 1">
  <p:cSld name="4a_blank_slide_grey_nav_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3"/>
          <p:cNvSpPr txBox="1"/>
          <p:nvPr/>
        </p:nvSpPr>
        <p:spPr>
          <a:xfrm>
            <a:off x="449982" y="0"/>
            <a:ext cx="634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5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</a:pPr>
            <a:endParaRPr/>
          </a:p>
        </p:txBody>
      </p:sp>
      <p:sp>
        <p:nvSpPr>
          <p:cNvPr id="611" name="Google Shape;611;p103"/>
          <p:cNvSpPr txBox="1">
            <a:spLocks noGrp="1"/>
          </p:cNvSpPr>
          <p:nvPr>
            <p:ph type="ctrTitle"/>
          </p:nvPr>
        </p:nvSpPr>
        <p:spPr>
          <a:xfrm>
            <a:off x="439010" y="713232"/>
            <a:ext cx="8085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eorgia"/>
              <a:buChar char="●"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103"/>
          <p:cNvSpPr/>
          <p:nvPr/>
        </p:nvSpPr>
        <p:spPr>
          <a:xfrm>
            <a:off x="7896851" y="0"/>
            <a:ext cx="197400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03"/>
          <p:cNvSpPr/>
          <p:nvPr/>
        </p:nvSpPr>
        <p:spPr>
          <a:xfrm>
            <a:off x="8137336" y="0"/>
            <a:ext cx="4054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3"/>
          <p:cNvSpPr/>
          <p:nvPr/>
        </p:nvSpPr>
        <p:spPr>
          <a:xfrm>
            <a:off x="8466143" y="2674125"/>
            <a:ext cx="3427500" cy="3414300"/>
          </a:xfrm>
          <a:prstGeom prst="rect">
            <a:avLst/>
          </a:prstGeom>
          <a:solidFill>
            <a:srgbClr val="E5E5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03"/>
          <p:cNvSpPr/>
          <p:nvPr/>
        </p:nvSpPr>
        <p:spPr>
          <a:xfrm>
            <a:off x="7915805" y="1164375"/>
            <a:ext cx="4276500" cy="1569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2D2D"/>
              </a:solidFill>
            </a:endParaRPr>
          </a:p>
        </p:txBody>
      </p:sp>
      <p:pic>
        <p:nvPicPr>
          <p:cNvPr id="616" name="Google Shape;616;p103">
            <a:hlinkClick r:id="" action="ppaction://noaction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0270" y="0"/>
            <a:ext cx="340111" cy="30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103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618" name="Google Shape;618;p103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619" name="Google Shape;619;p103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103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 Grey">
  <p:cSld name="Title Slide Lines 3 Grey">
    <p:bg>
      <p:bgPr>
        <a:solidFill>
          <a:srgbClr val="46464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9448800" y="0"/>
            <a:ext cx="2743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1" name="Google Shape;81;p1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Orange">
  <p:cSld name="Title Slide Logo Shape Oran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93" name="Google Shape;93;p14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Grey">
  <p:cSld name="Title Slide Logo Shape Gre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99" name="Google Shape;99;p15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0" name="Google Shape;10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Split">
  <p:cSld name="Title Slide Spli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442914" y="750888"/>
            <a:ext cx="467518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442913" y="3959352"/>
            <a:ext cx="4675187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">
  <p:cSld name="Section Header Red">
    <p:bg>
      <p:bgPr>
        <a:solidFill>
          <a:srgbClr val="E0301E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">
  <p:cSld name="Section Header Grey">
    <p:bg>
      <p:bgPr>
        <a:solidFill>
          <a:srgbClr val="46464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Grey">
  <p:cSld name="Title Slide 1 Gre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7256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 Manual">
  <p:cSld name="Section Header Orange Manual">
    <p:bg>
      <p:bgPr>
        <a:solidFill>
          <a:srgbClr val="D04A0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Section Header Red Manual">
    <p:bg>
      <p:bgPr>
        <a:solidFill>
          <a:srgbClr val="E0301E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Section Header Grey Manual">
    <p:bg>
      <p:bgPr>
        <a:solidFill>
          <a:srgbClr val="46464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Full">
  <p:cSld name="Quote 1 Image Full">
    <p:bg>
      <p:bgPr>
        <a:solidFill>
          <a:srgbClr val="DEDED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4572000" cy="45720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442913" y="1623703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Orange">
  <p:cSld name="Quote 1 Image Orange">
    <p:bg>
      <p:bgPr>
        <a:solidFill>
          <a:srgbClr val="D04A0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442913" y="1714500"/>
            <a:ext cx="5299393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Image">
  <p:cSld name="Quote 1 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442913" y="1714500"/>
            <a:ext cx="5299393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Orange">
  <p:cSld name="Quote 2 Orange">
    <p:bg>
      <p:bgPr>
        <a:solidFill>
          <a:srgbClr val="D04A0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ed">
  <p:cSld name="Quote 2 Red">
    <p:bg>
      <p:bgPr>
        <a:solidFill>
          <a:srgbClr val="E0301E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ose">
  <p:cSld name="Quote 2 Rose">
    <p:bg>
      <p:bgPr>
        <a:solidFill>
          <a:srgbClr val="D9395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Grey">
  <p:cSld name="Quote 2 Grey">
    <p:bg>
      <p:bgPr>
        <a:solidFill>
          <a:srgbClr val="46464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30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Dark Grey">
  <p:cSld name="Title Slide 1 Dark Gre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7418387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ubtitle">
  <p:cSld name="Title and Content - Sub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7418387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">
  <p:cSld name="One Column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473700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2"/>
          </p:nvPr>
        </p:nvSpPr>
        <p:spPr>
          <a:xfrm>
            <a:off x="6275388" y="2103438"/>
            <a:ext cx="54737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2"/>
          </p:nvPr>
        </p:nvSpPr>
        <p:spPr>
          <a:xfrm>
            <a:off x="4332288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3"/>
          </p:nvPr>
        </p:nvSpPr>
        <p:spPr>
          <a:xfrm>
            <a:off x="8220076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2"/>
          </p:nvPr>
        </p:nvSpPr>
        <p:spPr>
          <a:xfrm>
            <a:off x="33606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3"/>
          </p:nvPr>
        </p:nvSpPr>
        <p:spPr>
          <a:xfrm>
            <a:off x="6275388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4"/>
          </p:nvPr>
        </p:nvSpPr>
        <p:spPr>
          <a:xfrm>
            <a:off x="919016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>
  <p:cSld name="Five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body" idx="2"/>
          </p:nvPr>
        </p:nvSpPr>
        <p:spPr>
          <a:xfrm>
            <a:off x="2777045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3"/>
          </p:nvPr>
        </p:nvSpPr>
        <p:spPr>
          <a:xfrm>
            <a:off x="5111177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4"/>
          </p:nvPr>
        </p:nvSpPr>
        <p:spPr>
          <a:xfrm>
            <a:off x="7445309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5"/>
          </p:nvPr>
        </p:nvSpPr>
        <p:spPr>
          <a:xfrm>
            <a:off x="977944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">
  <p:cSld name="Title and Full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11306175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">
  <p:cSld name="Section Header Rose">
    <p:bg>
      <p:bgPr>
        <a:solidFill>
          <a:srgbClr val="D93954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bg>
      <p:bgPr>
        <a:solidFill>
          <a:srgbClr val="46464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317807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5317807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Three Image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/>
          <p:nvPr/>
        </p:nvSpPr>
        <p:spPr>
          <a:xfrm>
            <a:off x="442911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2"/>
          <p:cNvSpPr/>
          <p:nvPr/>
        </p:nvSpPr>
        <p:spPr>
          <a:xfrm>
            <a:off x="4331493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2"/>
          <p:cNvSpPr/>
          <p:nvPr/>
        </p:nvSpPr>
        <p:spPr>
          <a:xfrm>
            <a:off x="8220075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2"/>
          <p:cNvSpPr txBox="1">
            <a:spLocks noGrp="1"/>
          </p:cNvSpPr>
          <p:nvPr>
            <p:ph type="body" idx="1"/>
          </p:nvPr>
        </p:nvSpPr>
        <p:spPr>
          <a:xfrm>
            <a:off x="442913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2"/>
          </p:nvPr>
        </p:nvSpPr>
        <p:spPr>
          <a:xfrm>
            <a:off x="4331495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body" idx="3"/>
          </p:nvPr>
        </p:nvSpPr>
        <p:spPr>
          <a:xfrm>
            <a:off x="8220076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>
  <p:cSld name="Three Content Infographic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body" idx="1"/>
          </p:nvPr>
        </p:nvSpPr>
        <p:spPr>
          <a:xfrm>
            <a:off x="442913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body" idx="2"/>
          </p:nvPr>
        </p:nvSpPr>
        <p:spPr>
          <a:xfrm>
            <a:off x="442913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3"/>
          </p:nvPr>
        </p:nvSpPr>
        <p:spPr>
          <a:xfrm>
            <a:off x="4327524" y="2095500"/>
            <a:ext cx="35337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4"/>
          <p:cNvSpPr txBox="1">
            <a:spLocks noGrp="1"/>
          </p:cNvSpPr>
          <p:nvPr>
            <p:ph type="body" idx="4"/>
          </p:nvPr>
        </p:nvSpPr>
        <p:spPr>
          <a:xfrm>
            <a:off x="8222571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5"/>
          </p:nvPr>
        </p:nvSpPr>
        <p:spPr>
          <a:xfrm>
            <a:off x="4327525" y="3599542"/>
            <a:ext cx="3533775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6"/>
          </p:nvPr>
        </p:nvSpPr>
        <p:spPr>
          <a:xfrm>
            <a:off x="8222571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and Chart">
  <p:cSld name="Infographic and Char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/>
          <p:nvPr/>
        </p:nvSpPr>
        <p:spPr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5"/>
          <p:cNvSpPr txBox="1">
            <a:spLocks noGrp="1"/>
          </p:cNvSpPr>
          <p:nvPr>
            <p:ph type="body" idx="1"/>
          </p:nvPr>
        </p:nvSpPr>
        <p:spPr>
          <a:xfrm>
            <a:off x="360370" y="2103120"/>
            <a:ext cx="36118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600"/>
              <a:buFont typeface="Arial"/>
              <a:buNone/>
              <a:defRPr sz="1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body" idx="2"/>
          </p:nvPr>
        </p:nvSpPr>
        <p:spPr>
          <a:xfrm>
            <a:off x="442914" y="3931920"/>
            <a:ext cx="3328986" cy="206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46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hart Dark">
  <p:cSld name="Title and Chart Dark">
    <p:bg>
      <p:bgPr>
        <a:solidFill>
          <a:srgbClr val="464646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4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">
  <p:cSld name="One Column Char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hart Dark">
  <p:cSld name="One Column Chart Dark">
    <p:bg>
      <p:bgPr>
        <a:solidFill>
          <a:srgbClr val="46464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49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>
  <p:cSld name="Four Text Boxes for Icon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body" idx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50"/>
          <p:cNvSpPr txBox="1">
            <a:spLocks noGrp="1"/>
          </p:cNvSpPr>
          <p:nvPr>
            <p:ph type="body" idx="2"/>
          </p:nvPr>
        </p:nvSpPr>
        <p:spPr>
          <a:xfrm>
            <a:off x="335963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50"/>
          <p:cNvSpPr txBox="1">
            <a:spLocks noGrp="1"/>
          </p:cNvSpPr>
          <p:nvPr>
            <p:ph type="body" idx="3"/>
          </p:nvPr>
        </p:nvSpPr>
        <p:spPr>
          <a:xfrm>
            <a:off x="627636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50"/>
          <p:cNvSpPr txBox="1">
            <a:spLocks noGrp="1"/>
          </p:cNvSpPr>
          <p:nvPr>
            <p:ph type="body" idx="4"/>
          </p:nvPr>
        </p:nvSpPr>
        <p:spPr>
          <a:xfrm>
            <a:off x="919308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50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White">
  <p:cSld name="Title Slide All Whit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>
  <p:cSld name="Four Team Image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/>
          <p:nvPr/>
        </p:nvSpPr>
        <p:spPr>
          <a:xfrm>
            <a:off x="44291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/>
          <p:nvPr/>
        </p:nvSpPr>
        <p:spPr>
          <a:xfrm>
            <a:off x="3359637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1"/>
          <p:cNvSpPr/>
          <p:nvPr/>
        </p:nvSpPr>
        <p:spPr>
          <a:xfrm>
            <a:off x="627636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1"/>
          <p:cNvSpPr/>
          <p:nvPr/>
        </p:nvSpPr>
        <p:spPr>
          <a:xfrm>
            <a:off x="9193088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1"/>
          <p:cNvSpPr txBox="1">
            <a:spLocks noGrp="1"/>
          </p:cNvSpPr>
          <p:nvPr>
            <p:ph type="body" idx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body" idx="2"/>
          </p:nvPr>
        </p:nvSpPr>
        <p:spPr>
          <a:xfrm>
            <a:off x="335963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3"/>
          </p:nvPr>
        </p:nvSpPr>
        <p:spPr>
          <a:xfrm>
            <a:off x="627636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4"/>
          </p:nvPr>
        </p:nvSpPr>
        <p:spPr>
          <a:xfrm>
            <a:off x="919308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2"/>
          <p:cNvSpPr txBox="1">
            <a:spLocks noGrp="1"/>
          </p:cNvSpPr>
          <p:nvPr>
            <p:ph type="ctrTitle"/>
          </p:nvPr>
        </p:nvSpPr>
        <p:spPr>
          <a:xfrm>
            <a:off x="442914" y="428625"/>
            <a:ext cx="5473699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5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52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52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2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bg>
      <p:bgPr>
        <a:solidFill>
          <a:srgbClr val="46464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3"/>
          <p:cNvSpPr txBox="1">
            <a:spLocks noGrp="1"/>
          </p:cNvSpPr>
          <p:nvPr>
            <p:ph type="ctrTitle"/>
          </p:nvPr>
        </p:nvSpPr>
        <p:spPr>
          <a:xfrm>
            <a:off x="442914" y="428625"/>
            <a:ext cx="5473699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Georgia"/>
              <a:buNone/>
              <a:defRPr sz="5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" name="Google Shape;291;p53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53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3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ose">
  <p:cSld name="Title Slide Logo Shape Ros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54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297" name="Google Shape;297;p54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9" name="Google Shape;299;p54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55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56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5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0" name="Google Shape;310;p56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ubtitle">
  <p:cSld name="Two Content - Subtitl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473700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57"/>
          <p:cNvSpPr txBox="1">
            <a:spLocks noGrp="1"/>
          </p:cNvSpPr>
          <p:nvPr>
            <p:ph type="body" idx="2"/>
          </p:nvPr>
        </p:nvSpPr>
        <p:spPr>
          <a:xfrm>
            <a:off x="6275388" y="2103437"/>
            <a:ext cx="5473699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57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5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subTitle" idx="3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- Subtitle">
  <p:cSld name="Content and Image - Sub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8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317807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58"/>
          <p:cNvSpPr txBox="1">
            <a:spLocks noGrp="1"/>
          </p:cNvSpPr>
          <p:nvPr>
            <p:ph type="title"/>
          </p:nvPr>
        </p:nvSpPr>
        <p:spPr>
          <a:xfrm>
            <a:off x="442914" y="430514"/>
            <a:ext cx="531780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1" name="Google Shape;321;p5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58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5317808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Subtitle">
  <p:cSld name="Three Content - Subtitl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>
            <a:spLocks noGrp="1"/>
          </p:cNvSpPr>
          <p:nvPr>
            <p:ph type="body" idx="1"/>
          </p:nvPr>
        </p:nvSpPr>
        <p:spPr>
          <a:xfrm>
            <a:off x="442913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59"/>
          <p:cNvSpPr txBox="1">
            <a:spLocks noGrp="1"/>
          </p:cNvSpPr>
          <p:nvPr>
            <p:ph type="body" idx="2"/>
          </p:nvPr>
        </p:nvSpPr>
        <p:spPr>
          <a:xfrm>
            <a:off x="4332288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9"/>
          <p:cNvSpPr txBox="1">
            <a:spLocks noGrp="1"/>
          </p:cNvSpPr>
          <p:nvPr>
            <p:ph type="body" idx="3"/>
          </p:nvPr>
        </p:nvSpPr>
        <p:spPr>
          <a:xfrm>
            <a:off x="8220076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5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9" name="Google Shape;329;p59"/>
          <p:cNvSpPr txBox="1">
            <a:spLocks noGrp="1"/>
          </p:cNvSpPr>
          <p:nvPr>
            <p:ph type="subTitle" idx="4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- Subtitle">
  <p:cSld name="Four Content - Sub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body" idx="2"/>
          </p:nvPr>
        </p:nvSpPr>
        <p:spPr>
          <a:xfrm>
            <a:off x="33606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body" idx="3"/>
          </p:nvPr>
        </p:nvSpPr>
        <p:spPr>
          <a:xfrm>
            <a:off x="6275388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4"/>
          </p:nvPr>
        </p:nvSpPr>
        <p:spPr>
          <a:xfrm>
            <a:off x="919016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60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6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6096000" y="0"/>
            <a:ext cx="6096000" cy="457581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42913" y="5101594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7737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 - Subtitle">
  <p:cSld name="Five Content - Subtitl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body" idx="2"/>
          </p:nvPr>
        </p:nvSpPr>
        <p:spPr>
          <a:xfrm>
            <a:off x="2777045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3"/>
          </p:nvPr>
        </p:nvSpPr>
        <p:spPr>
          <a:xfrm>
            <a:off x="5111177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4"/>
          </p:nvPr>
        </p:nvSpPr>
        <p:spPr>
          <a:xfrm>
            <a:off x="7445309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5"/>
          </p:nvPr>
        </p:nvSpPr>
        <p:spPr>
          <a:xfrm>
            <a:off x="977944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subTitle" idx="6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- Subtitle">
  <p:cSld name="Three Images - Subtitl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/>
          <p:nvPr/>
        </p:nvSpPr>
        <p:spPr>
          <a:xfrm>
            <a:off x="442911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2"/>
          <p:cNvSpPr/>
          <p:nvPr/>
        </p:nvSpPr>
        <p:spPr>
          <a:xfrm>
            <a:off x="4331493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2"/>
          <p:cNvSpPr/>
          <p:nvPr/>
        </p:nvSpPr>
        <p:spPr>
          <a:xfrm>
            <a:off x="8220075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2"/>
          <p:cNvSpPr txBox="1">
            <a:spLocks noGrp="1"/>
          </p:cNvSpPr>
          <p:nvPr>
            <p:ph type="body" idx="1"/>
          </p:nvPr>
        </p:nvSpPr>
        <p:spPr>
          <a:xfrm>
            <a:off x="442913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body" idx="2"/>
          </p:nvPr>
        </p:nvSpPr>
        <p:spPr>
          <a:xfrm>
            <a:off x="4331495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62"/>
          <p:cNvSpPr txBox="1">
            <a:spLocks noGrp="1"/>
          </p:cNvSpPr>
          <p:nvPr>
            <p:ph type="body" idx="3"/>
          </p:nvPr>
        </p:nvSpPr>
        <p:spPr>
          <a:xfrm>
            <a:off x="8220076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62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6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subTitle" idx="4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 - Subtitle">
  <p:cSld name="Four Text Boxes for Icons - Subtitl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63"/>
          <p:cNvSpPr txBox="1">
            <a:spLocks noGrp="1"/>
          </p:cNvSpPr>
          <p:nvPr>
            <p:ph type="body" idx="2"/>
          </p:nvPr>
        </p:nvSpPr>
        <p:spPr>
          <a:xfrm>
            <a:off x="335819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63"/>
          <p:cNvSpPr txBox="1">
            <a:spLocks noGrp="1"/>
          </p:cNvSpPr>
          <p:nvPr>
            <p:ph type="body" idx="3"/>
          </p:nvPr>
        </p:nvSpPr>
        <p:spPr>
          <a:xfrm>
            <a:off x="627348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body" idx="4"/>
          </p:nvPr>
        </p:nvSpPr>
        <p:spPr>
          <a:xfrm>
            <a:off x="9188767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 - Subtitle">
  <p:cSld name="Four Team Images - Subtitl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4"/>
          <p:cNvSpPr/>
          <p:nvPr/>
        </p:nvSpPr>
        <p:spPr>
          <a:xfrm>
            <a:off x="44291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4"/>
          <p:cNvSpPr/>
          <p:nvPr/>
        </p:nvSpPr>
        <p:spPr>
          <a:xfrm>
            <a:off x="3359637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4"/>
          <p:cNvSpPr/>
          <p:nvPr/>
        </p:nvSpPr>
        <p:spPr>
          <a:xfrm>
            <a:off x="627636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4"/>
          <p:cNvSpPr/>
          <p:nvPr/>
        </p:nvSpPr>
        <p:spPr>
          <a:xfrm>
            <a:off x="9193088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4"/>
          <p:cNvSpPr txBox="1">
            <a:spLocks noGrp="1"/>
          </p:cNvSpPr>
          <p:nvPr>
            <p:ph type="body" idx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body" idx="2"/>
          </p:nvPr>
        </p:nvSpPr>
        <p:spPr>
          <a:xfrm>
            <a:off x="3358197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64"/>
          <p:cNvSpPr txBox="1">
            <a:spLocks noGrp="1"/>
          </p:cNvSpPr>
          <p:nvPr>
            <p:ph type="body" idx="3"/>
          </p:nvPr>
        </p:nvSpPr>
        <p:spPr>
          <a:xfrm>
            <a:off x="627348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64"/>
          <p:cNvSpPr txBox="1">
            <a:spLocks noGrp="1"/>
          </p:cNvSpPr>
          <p:nvPr>
            <p:ph type="body" idx="4"/>
          </p:nvPr>
        </p:nvSpPr>
        <p:spPr>
          <a:xfrm>
            <a:off x="9188767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64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6" name="Google Shape;376;p64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 - Subtitle">
  <p:cSld name="One Column Chart - Subtitle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5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65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6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p65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Manual">
  <p:cSld name="Section Header Rose Manual">
    <p:bg>
      <p:bgPr>
        <a:solidFill>
          <a:srgbClr val="D93954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6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>
            <a:spLocks noGrp="1"/>
          </p:cNvSpPr>
          <p:nvPr>
            <p:ph type="title"/>
          </p:nvPr>
        </p:nvSpPr>
        <p:spPr>
          <a:xfrm>
            <a:off x="442913" y="173620"/>
            <a:ext cx="113061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subTitle" idx="1"/>
          </p:nvPr>
        </p:nvSpPr>
        <p:spPr>
          <a:xfrm>
            <a:off x="442913" y="1276212"/>
            <a:ext cx="11306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68"/>
          <p:cNvSpPr txBox="1">
            <a:spLocks noGrp="1"/>
          </p:cNvSpPr>
          <p:nvPr>
            <p:ph type="body" idx="2"/>
          </p:nvPr>
        </p:nvSpPr>
        <p:spPr>
          <a:xfrm>
            <a:off x="2432304" y="6355077"/>
            <a:ext cx="731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9pPr>
          </a:lstStyle>
          <a:p>
            <a:endParaRPr/>
          </a:p>
        </p:txBody>
      </p:sp>
      <p:sp>
        <p:nvSpPr>
          <p:cNvPr id="390" name="Google Shape;390;p68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rt 2">
  <p:cSld name="Title and Content Art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Georgia"/>
              <a:buNone/>
              <a:defRPr sz="2800">
                <a:solidFill>
                  <a:srgbClr val="4646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9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113061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•"/>
              <a:defRPr b="0">
                <a:solidFill>
                  <a:schemeClr val="accent3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–"/>
              <a:defRPr>
                <a:solidFill>
                  <a:srgbClr val="464646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•"/>
              <a:defRPr>
                <a:solidFill>
                  <a:srgbClr val="464646"/>
                </a:solidFill>
              </a:defRPr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–"/>
              <a:defRPr>
                <a:solidFill>
                  <a:srgbClr val="464646"/>
                </a:solidFill>
              </a:defRPr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•"/>
              <a:defRPr>
                <a:solidFill>
                  <a:srgbClr val="464646"/>
                </a:solidFill>
              </a:defRPr>
            </a:lvl5pPr>
            <a:lvl6pPr marL="274320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–"/>
              <a:defRPr>
                <a:solidFill>
                  <a:srgbClr val="464646"/>
                </a:solidFill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•"/>
              <a:defRPr>
                <a:solidFill>
                  <a:srgbClr val="464646"/>
                </a:solidFill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64646"/>
              </a:buClr>
              <a:buSzPts val="1600"/>
              <a:buChar char="–"/>
              <a:defRPr>
                <a:solidFill>
                  <a:srgbClr val="464646"/>
                </a:solidFill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464646"/>
              </a:buClr>
              <a:buSzPts val="1600"/>
              <a:buChar char="•"/>
              <a:defRPr>
                <a:solidFill>
                  <a:srgbClr val="464646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69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5" name="Google Shape;395;p69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9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5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7" name="Google Shape;39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2400" y="0"/>
            <a:ext cx="6959601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over Slide: Fixed Logo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/>
          <p:nvPr/>
        </p:nvSpPr>
        <p:spPr>
          <a:xfrm>
            <a:off x="-1" y="0"/>
            <a:ext cx="816840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1"/>
          <p:cNvSpPr/>
          <p:nvPr/>
        </p:nvSpPr>
        <p:spPr>
          <a:xfrm>
            <a:off x="0" y="3429000"/>
            <a:ext cx="8168400" cy="171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71"/>
          <p:cNvSpPr/>
          <p:nvPr/>
        </p:nvSpPr>
        <p:spPr>
          <a:xfrm>
            <a:off x="8168217" y="0"/>
            <a:ext cx="402360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436" y="5388704"/>
            <a:ext cx="1588636" cy="131144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1"/>
          <p:cNvSpPr txBox="1">
            <a:spLocks noGrp="1"/>
          </p:cNvSpPr>
          <p:nvPr>
            <p:ph type="title"/>
          </p:nvPr>
        </p:nvSpPr>
        <p:spPr>
          <a:xfrm>
            <a:off x="653888" y="1199259"/>
            <a:ext cx="7181400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1"/>
          <p:cNvSpPr txBox="1">
            <a:spLocks noGrp="1"/>
          </p:cNvSpPr>
          <p:nvPr>
            <p:ph type="subTitle" idx="1"/>
          </p:nvPr>
        </p:nvSpPr>
        <p:spPr>
          <a:xfrm>
            <a:off x="653888" y="2763276"/>
            <a:ext cx="7181400" cy="2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1"/>
          <p:cNvSpPr txBox="1"/>
          <p:nvPr/>
        </p:nvSpPr>
        <p:spPr>
          <a:xfrm>
            <a:off x="653888" y="346572"/>
            <a:ext cx="3426900" cy="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 i="0" u="none" strike="noStrike" cap="none">
                <a:solidFill>
                  <a:srgbClr val="FFFFFF"/>
                </a:solidFill>
              </a:rPr>
              <a:t>www.pwc.com</a:t>
            </a:r>
            <a:r>
              <a:rPr lang="en-GB" sz="1000">
                <a:solidFill>
                  <a:srgbClr val="FFFFFF"/>
                </a:solidFill>
              </a:rPr>
              <a:t>/ca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409" name="Google Shape;409;p71"/>
          <p:cNvSpPr txBox="1"/>
          <p:nvPr/>
        </p:nvSpPr>
        <p:spPr>
          <a:xfrm>
            <a:off x="7626394" y="6136482"/>
            <a:ext cx="3956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Creating leaders, inspiring people, bringing </a:t>
            </a:r>
            <a:br>
              <a:rPr lang="en-GB" sz="900" b="1">
                <a:solidFill>
                  <a:schemeClr val="dk1"/>
                </a:solidFill>
              </a:rPr>
            </a:br>
            <a:r>
              <a:rPr lang="en-GB" sz="900" b="1">
                <a:solidFill>
                  <a:schemeClr val="dk1"/>
                </a:solidFill>
              </a:rPr>
              <a:t>perspectives together to achieve what matters most.</a:t>
            </a:r>
            <a:endParaRPr sz="900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2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2"/>
          <p:cNvSpPr/>
          <p:nvPr/>
        </p:nvSpPr>
        <p:spPr>
          <a:xfrm>
            <a:off x="0" y="3429000"/>
            <a:ext cx="6096000" cy="1715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506" y="5388704"/>
            <a:ext cx="1588636" cy="131144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2"/>
          <p:cNvSpPr txBox="1">
            <a:spLocks noGrp="1"/>
          </p:cNvSpPr>
          <p:nvPr>
            <p:ph type="title"/>
          </p:nvPr>
        </p:nvSpPr>
        <p:spPr>
          <a:xfrm>
            <a:off x="653888" y="1223029"/>
            <a:ext cx="53052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2"/>
          <p:cNvSpPr txBox="1">
            <a:spLocks noGrp="1"/>
          </p:cNvSpPr>
          <p:nvPr>
            <p:ph type="subTitle" idx="1"/>
          </p:nvPr>
        </p:nvSpPr>
        <p:spPr>
          <a:xfrm>
            <a:off x="653888" y="2749593"/>
            <a:ext cx="5305200" cy="2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2"/>
          <p:cNvSpPr txBox="1"/>
          <p:nvPr/>
        </p:nvSpPr>
        <p:spPr>
          <a:xfrm>
            <a:off x="653888" y="346572"/>
            <a:ext cx="3426900" cy="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 i="0" u="none" strike="noStrike" cap="none">
                <a:solidFill>
                  <a:srgbClr val="FFFFFF"/>
                </a:solidFill>
              </a:rPr>
              <a:t>www.pwc.com</a:t>
            </a:r>
            <a:r>
              <a:rPr lang="en-GB" sz="1000">
                <a:solidFill>
                  <a:srgbClr val="FFFFFF"/>
                </a:solidFill>
              </a:rPr>
              <a:t>/ca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418" name="Google Shape;418;p72"/>
          <p:cNvSpPr txBox="1"/>
          <p:nvPr/>
        </p:nvSpPr>
        <p:spPr>
          <a:xfrm>
            <a:off x="7626394" y="6136482"/>
            <a:ext cx="3956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Creating leaders, inspiring people, bringing </a:t>
            </a:r>
            <a:br>
              <a:rPr lang="en-GB" sz="900" b="1">
                <a:solidFill>
                  <a:schemeClr val="dk1"/>
                </a:solidFill>
              </a:rPr>
            </a:br>
            <a:r>
              <a:rPr lang="en-GB" sz="900" b="1">
                <a:solidFill>
                  <a:schemeClr val="dk1"/>
                </a:solidFill>
              </a:rPr>
              <a:t>perspectives together to achieve what matters most.</a:t>
            </a:r>
            <a:endParaRPr sz="900" b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over Slide: Colour">
    <p:bg>
      <p:bgPr>
        <a:solidFill>
          <a:srgbClr val="D04A0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3"/>
          <p:cNvSpPr/>
          <p:nvPr/>
        </p:nvSpPr>
        <p:spPr>
          <a:xfrm>
            <a:off x="9448800" y="1"/>
            <a:ext cx="2743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192" y="5441753"/>
            <a:ext cx="2002683" cy="123988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3"/>
          <p:cNvSpPr txBox="1">
            <a:spLocks noGrp="1"/>
          </p:cNvSpPr>
          <p:nvPr>
            <p:ph type="title"/>
          </p:nvPr>
        </p:nvSpPr>
        <p:spPr>
          <a:xfrm>
            <a:off x="653888" y="749374"/>
            <a:ext cx="75576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3"/>
          <p:cNvSpPr txBox="1">
            <a:spLocks noGrp="1"/>
          </p:cNvSpPr>
          <p:nvPr>
            <p:ph type="subTitle" idx="1"/>
          </p:nvPr>
        </p:nvSpPr>
        <p:spPr>
          <a:xfrm>
            <a:off x="653888" y="2040996"/>
            <a:ext cx="7557600" cy="3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3"/>
          <p:cNvSpPr txBox="1"/>
          <p:nvPr/>
        </p:nvSpPr>
        <p:spPr>
          <a:xfrm>
            <a:off x="653888" y="346572"/>
            <a:ext cx="3426900" cy="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 i="0" u="none" strike="noStrike" cap="none">
                <a:solidFill>
                  <a:srgbClr val="FFFFFF"/>
                </a:solidFill>
              </a:rPr>
              <a:t>www.pwc.com</a:t>
            </a:r>
            <a:r>
              <a:rPr lang="en-GB" sz="1000">
                <a:solidFill>
                  <a:srgbClr val="FFFFFF"/>
                </a:solidFill>
              </a:rPr>
              <a:t>/ca</a:t>
            </a:r>
            <a:endParaRPr sz="1000">
              <a:solidFill>
                <a:srgbClr val="FFFFFF"/>
              </a:solidFill>
            </a:endParaRPr>
          </a:p>
        </p:txBody>
      </p:sp>
      <p:grpSp>
        <p:nvGrpSpPr>
          <p:cNvPr id="425" name="Google Shape;425;p73"/>
          <p:cNvGrpSpPr/>
          <p:nvPr/>
        </p:nvGrpSpPr>
        <p:grpSpPr>
          <a:xfrm>
            <a:off x="3303" y="0"/>
            <a:ext cx="12191787" cy="6861542"/>
            <a:chOff x="2725" y="0"/>
            <a:chExt cx="10058400" cy="7776000"/>
          </a:xfrm>
        </p:grpSpPr>
        <p:sp>
          <p:nvSpPr>
            <p:cNvPr id="426" name="Google Shape;426;p73"/>
            <p:cNvSpPr/>
            <p:nvPr/>
          </p:nvSpPr>
          <p:spPr>
            <a:xfrm>
              <a:off x="7543325" y="0"/>
              <a:ext cx="253500" cy="777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3"/>
            <p:cNvSpPr/>
            <p:nvPr/>
          </p:nvSpPr>
          <p:spPr>
            <a:xfrm rot="-5400000">
              <a:off x="8679375" y="142775"/>
              <a:ext cx="253500" cy="250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3"/>
            <p:cNvSpPr/>
            <p:nvPr/>
          </p:nvSpPr>
          <p:spPr>
            <a:xfrm rot="-5400000">
              <a:off x="4905175" y="186225"/>
              <a:ext cx="253500" cy="1005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73"/>
          <p:cNvSpPr txBox="1"/>
          <p:nvPr/>
        </p:nvSpPr>
        <p:spPr>
          <a:xfrm>
            <a:off x="4878515" y="6148338"/>
            <a:ext cx="3956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FFFFF"/>
                </a:solidFill>
              </a:rPr>
              <a:t>Creating leaders, inspiring people, bringing </a:t>
            </a:r>
            <a:br>
              <a:rPr lang="en-GB" sz="900" b="1">
                <a:solidFill>
                  <a:srgbClr val="FFFFFF"/>
                </a:solidFill>
              </a:rPr>
            </a:br>
            <a:r>
              <a:rPr lang="en-GB" sz="900" b="1">
                <a:solidFill>
                  <a:srgbClr val="FFFFFF"/>
                </a:solidFill>
              </a:rPr>
              <a:t>perspectives together to achieve what matters most.</a:t>
            </a:r>
            <a:endParaRPr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over Slide: Colour_1">
    <p:bg>
      <p:bgPr>
        <a:solidFill>
          <a:srgbClr val="FFFFFF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"/>
          <p:cNvSpPr/>
          <p:nvPr/>
        </p:nvSpPr>
        <p:spPr>
          <a:xfrm>
            <a:off x="-4576" y="0"/>
            <a:ext cx="8193743" cy="6858000"/>
          </a:xfrm>
          <a:custGeom>
            <a:avLst/>
            <a:gdLst/>
            <a:ahLst/>
            <a:cxnLst/>
            <a:rect l="l" t="t" r="r" b="b"/>
            <a:pathLst>
              <a:path w="6126163" h="6858000" extrusionOk="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4"/>
          <p:cNvSpPr txBox="1">
            <a:spLocks noGrp="1"/>
          </p:cNvSpPr>
          <p:nvPr>
            <p:ph type="title"/>
          </p:nvPr>
        </p:nvSpPr>
        <p:spPr>
          <a:xfrm>
            <a:off x="653888" y="2713300"/>
            <a:ext cx="59892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4"/>
          <p:cNvSpPr txBox="1">
            <a:spLocks noGrp="1"/>
          </p:cNvSpPr>
          <p:nvPr>
            <p:ph type="subTitle" idx="1"/>
          </p:nvPr>
        </p:nvSpPr>
        <p:spPr>
          <a:xfrm>
            <a:off x="653888" y="3790453"/>
            <a:ext cx="5918400" cy="3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4"/>
          <p:cNvSpPr txBox="1"/>
          <p:nvPr/>
        </p:nvSpPr>
        <p:spPr>
          <a:xfrm>
            <a:off x="653888" y="346566"/>
            <a:ext cx="1413000" cy="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 i="0" u="none" strike="noStrike" cap="none">
                <a:solidFill>
                  <a:srgbClr val="FFFFFF"/>
                </a:solidFill>
              </a:rPr>
              <a:t>www.pwc.com</a:t>
            </a:r>
            <a:r>
              <a:rPr lang="en-GB" sz="1000">
                <a:solidFill>
                  <a:srgbClr val="FFFFFF"/>
                </a:solidFill>
              </a:rPr>
              <a:t>/ca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435" name="Google Shape;435;p74"/>
          <p:cNvSpPr txBox="1"/>
          <p:nvPr/>
        </p:nvSpPr>
        <p:spPr>
          <a:xfrm>
            <a:off x="3846186" y="6136674"/>
            <a:ext cx="3956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FFFFF"/>
                </a:solidFill>
              </a:rPr>
              <a:t>Creating leaders, inspiring people, bringing </a:t>
            </a:r>
            <a:br>
              <a:rPr lang="en-GB" sz="900" b="1">
                <a:solidFill>
                  <a:srgbClr val="FFFFFF"/>
                </a:solidFill>
              </a:rPr>
            </a:br>
            <a:r>
              <a:rPr lang="en-GB" sz="900" b="1">
                <a:solidFill>
                  <a:srgbClr val="FFFFFF"/>
                </a:solidFill>
              </a:rPr>
              <a:t>perspectives together to achieve what matters most.</a:t>
            </a:r>
            <a:endParaRPr sz="900" b="1">
              <a:solidFill>
                <a:srgbClr val="FFFFFF"/>
              </a:solidFill>
            </a:endParaRPr>
          </a:p>
        </p:txBody>
      </p:sp>
      <p:pic>
        <p:nvPicPr>
          <p:cNvPr id="436" name="Google Shape;43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192" y="5441753"/>
            <a:ext cx="2002683" cy="123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ter 1 column">
  <p:cSld name="CUSTOM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"/>
          <p:cNvSpPr txBox="1">
            <a:spLocks noGrp="1"/>
          </p:cNvSpPr>
          <p:nvPr>
            <p:ph type="body" idx="1"/>
          </p:nvPr>
        </p:nvSpPr>
        <p:spPr>
          <a:xfrm>
            <a:off x="1527273" y="1363500"/>
            <a:ext cx="10228500" cy="41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55">
          <p15:clr>
            <a:srgbClr val="F9AD4C"/>
          </p15:clr>
        </p15:guide>
        <p15:guide id="2" pos="962">
          <p15:clr>
            <a:srgbClr val="F9AD4C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ter 2 columns">
  <p:cSld name="CUSTOM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>
            <a:spLocks noGrp="1"/>
          </p:cNvSpPr>
          <p:nvPr>
            <p:ph type="body" idx="1"/>
          </p:nvPr>
        </p:nvSpPr>
        <p:spPr>
          <a:xfrm>
            <a:off x="3263879" y="1828853"/>
            <a:ext cx="3983400" cy="39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76"/>
          <p:cNvSpPr txBox="1">
            <a:spLocks noGrp="1"/>
          </p:cNvSpPr>
          <p:nvPr>
            <p:ph type="body" idx="2"/>
          </p:nvPr>
        </p:nvSpPr>
        <p:spPr>
          <a:xfrm>
            <a:off x="7508328" y="1828853"/>
            <a:ext cx="4066800" cy="39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42" name="Google Shape;442;p76"/>
          <p:cNvSpPr txBox="1">
            <a:spLocks noGrp="1"/>
          </p:cNvSpPr>
          <p:nvPr>
            <p:ph type="body" idx="3"/>
          </p:nvPr>
        </p:nvSpPr>
        <p:spPr>
          <a:xfrm>
            <a:off x="654545" y="1828853"/>
            <a:ext cx="2609400" cy="133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76"/>
          <p:cNvSpPr txBox="1"/>
          <p:nvPr/>
        </p:nvSpPr>
        <p:spPr>
          <a:xfrm>
            <a:off x="3322061" y="6428799"/>
            <a:ext cx="82443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</a:rPr>
              <a:t>“PwC” refers to PricewaterhouseCoopers LLP, an Ontario limited liability partnership, which is a member firm of PricewaterhouseCoopers International Limited, each member firm of which is a separate legal entity.</a:t>
            </a:r>
            <a:endParaRPr sz="700" i="1">
              <a:solidFill>
                <a:schemeClr val="dk1"/>
              </a:solidFill>
            </a:endParaRPr>
          </a:p>
          <a:p>
            <a:pPr marL="381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4" name="Google Shape;444;p76"/>
          <p:cNvSpPr txBox="1">
            <a:spLocks noGrp="1"/>
          </p:cNvSpPr>
          <p:nvPr>
            <p:ph type="body" idx="4"/>
          </p:nvPr>
        </p:nvSpPr>
        <p:spPr>
          <a:xfrm>
            <a:off x="3245238" y="5879476"/>
            <a:ext cx="8321100" cy="5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  <a:defRPr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○"/>
              <a:defRPr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■"/>
              <a:defRPr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  <a:defRPr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○"/>
              <a:defRPr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■"/>
              <a:defRPr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  <a:defRPr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○"/>
              <a:defRPr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■"/>
              <a:defRPr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445" name="Google Shape;445;p76"/>
          <p:cNvCxnSpPr/>
          <p:nvPr/>
        </p:nvCxnSpPr>
        <p:spPr>
          <a:xfrm rot="10800000" flipH="1">
            <a:off x="3129055" y="5799237"/>
            <a:ext cx="8455200" cy="127200"/>
          </a:xfrm>
          <a:prstGeom prst="bentConnector3">
            <a:avLst>
              <a:gd name="adj1" fmla="val -69"/>
            </a:avLst>
          </a:prstGeom>
          <a:noFill/>
          <a:ln w="9525" cap="flat" cmpd="sng">
            <a:solidFill>
              <a:srgbClr val="D04A0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46" name="Google Shape;446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523" y="446592"/>
            <a:ext cx="857647" cy="64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51">
          <p15:clr>
            <a:srgbClr val="F9AD4C"/>
          </p15:clr>
        </p15:guide>
        <p15:guide id="2" pos="962">
          <p15:clr>
            <a:srgbClr val="F9AD4C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: On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7"/>
          <p:cNvSpPr txBox="1">
            <a:spLocks noGrp="1"/>
          </p:cNvSpPr>
          <p:nvPr>
            <p:ph type="title"/>
          </p:nvPr>
        </p:nvSpPr>
        <p:spPr>
          <a:xfrm>
            <a:off x="654545" y="444706"/>
            <a:ext cx="109281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7"/>
          <p:cNvSpPr txBox="1">
            <a:spLocks noGrp="1"/>
          </p:cNvSpPr>
          <p:nvPr>
            <p:ph type="body" idx="1"/>
          </p:nvPr>
        </p:nvSpPr>
        <p:spPr>
          <a:xfrm>
            <a:off x="654333" y="2103088"/>
            <a:ext cx="10928100" cy="34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1 column">
  <p:cSld name="CUSTOM_7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8"/>
          <p:cNvSpPr txBox="1">
            <a:spLocks noGrp="1"/>
          </p:cNvSpPr>
          <p:nvPr>
            <p:ph type="body" idx="1"/>
          </p:nvPr>
        </p:nvSpPr>
        <p:spPr>
          <a:xfrm>
            <a:off x="654545" y="444706"/>
            <a:ext cx="109248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grpSp>
        <p:nvGrpSpPr>
          <p:cNvPr id="452" name="Google Shape;452;p78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453" name="Google Shape;453;p78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54" name="Google Shape;454;p78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chemeClr val="dk1"/>
                  </a:solidFill>
                </a:rPr>
                <a:t>PwC | Working with a team you know and trust	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78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1 column with heading">
  <p:cSld name="CUSTOM_7_2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>
            <a:spLocks noGrp="1"/>
          </p:cNvSpPr>
          <p:nvPr>
            <p:ph type="body" idx="1"/>
          </p:nvPr>
        </p:nvSpPr>
        <p:spPr>
          <a:xfrm>
            <a:off x="652727" y="2103088"/>
            <a:ext cx="10928100" cy="39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654545" y="444706"/>
            <a:ext cx="10928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79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460" name="Google Shape;460;p79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61" name="Google Shape;461;p79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| Working with a team you know and trust	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79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2 columns">
  <p:cSld name="CUSTOM_7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body" idx="1"/>
          </p:nvPr>
        </p:nvSpPr>
        <p:spPr>
          <a:xfrm>
            <a:off x="6270545" y="444706"/>
            <a:ext cx="53091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65" name="Google Shape;465;p80"/>
          <p:cNvSpPr txBox="1">
            <a:spLocks noGrp="1"/>
          </p:cNvSpPr>
          <p:nvPr>
            <p:ph type="body" idx="2"/>
          </p:nvPr>
        </p:nvSpPr>
        <p:spPr>
          <a:xfrm>
            <a:off x="654545" y="444706"/>
            <a:ext cx="52656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grpSp>
        <p:nvGrpSpPr>
          <p:cNvPr id="466" name="Google Shape;466;p80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467" name="Google Shape;467;p80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68" name="Google Shape;468;p80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80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2 columns with heading">
  <p:cSld name="CUSTOM_7_1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1"/>
          <p:cNvSpPr txBox="1">
            <a:spLocks noGrp="1"/>
          </p:cNvSpPr>
          <p:nvPr>
            <p:ph type="body" idx="1"/>
          </p:nvPr>
        </p:nvSpPr>
        <p:spPr>
          <a:xfrm>
            <a:off x="6270545" y="2103088"/>
            <a:ext cx="5309100" cy="40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2" name="Google Shape;472;p81"/>
          <p:cNvSpPr txBox="1">
            <a:spLocks noGrp="1"/>
          </p:cNvSpPr>
          <p:nvPr>
            <p:ph type="body" idx="2"/>
          </p:nvPr>
        </p:nvSpPr>
        <p:spPr>
          <a:xfrm>
            <a:off x="655121" y="2103088"/>
            <a:ext cx="5264700" cy="40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3" name="Google Shape;473;p81"/>
          <p:cNvSpPr txBox="1">
            <a:spLocks noGrp="1"/>
          </p:cNvSpPr>
          <p:nvPr>
            <p:ph type="title"/>
          </p:nvPr>
        </p:nvSpPr>
        <p:spPr>
          <a:xfrm>
            <a:off x="655121" y="444706"/>
            <a:ext cx="10930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1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81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475" name="Google Shape;475;p81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76" name="Google Shape;476;p81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81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9" name="Google Shape;59;p9"/>
            <p:cNvGrpSpPr/>
            <p:nvPr/>
          </p:nvGrpSpPr>
          <p:grpSpPr>
            <a:xfrm>
              <a:off x="0" y="0"/>
              <a:ext cx="12192000" cy="6858000"/>
              <a:chOff x="152400" y="152400"/>
              <a:chExt cx="12196764" cy="6862763"/>
            </a:xfrm>
          </p:grpSpPr>
          <p:sp>
            <p:nvSpPr>
              <p:cNvPr id="60" name="Google Shape;60;p9"/>
              <p:cNvSpPr/>
              <p:nvPr/>
            </p:nvSpPr>
            <p:spPr>
              <a:xfrm>
                <a:off x="152400" y="3775075"/>
                <a:ext cx="9142413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63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9"/>
              <p:cNvSpPr/>
              <p:nvPr/>
            </p:nvSpPr>
            <p:spPr>
              <a:xfrm>
                <a:off x="152400" y="152400"/>
                <a:ext cx="12196764" cy="6862763"/>
              </a:xfrm>
              <a:custGeom>
                <a:avLst/>
                <a:gdLst/>
                <a:ahLst/>
                <a:cxnLst/>
                <a:rect l="l" t="t" r="r" b="b"/>
                <a:pathLst>
                  <a:path w="25599" h="14399" extrusionOk="0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442914" y="3713607"/>
            <a:ext cx="5473699" cy="5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442914" y="428623"/>
            <a:ext cx="741838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3 columns">
  <p:cSld name="CUSTOM_8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2"/>
          <p:cNvSpPr txBox="1">
            <a:spLocks noGrp="1"/>
          </p:cNvSpPr>
          <p:nvPr>
            <p:ph type="body" idx="1"/>
          </p:nvPr>
        </p:nvSpPr>
        <p:spPr>
          <a:xfrm>
            <a:off x="8165455" y="444706"/>
            <a:ext cx="34143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0" name="Google Shape;480;p82"/>
          <p:cNvSpPr txBox="1">
            <a:spLocks noGrp="1"/>
          </p:cNvSpPr>
          <p:nvPr>
            <p:ph type="body" idx="2"/>
          </p:nvPr>
        </p:nvSpPr>
        <p:spPr>
          <a:xfrm>
            <a:off x="654545" y="444706"/>
            <a:ext cx="33858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1" name="Google Shape;481;p82"/>
          <p:cNvSpPr txBox="1">
            <a:spLocks noGrp="1"/>
          </p:cNvSpPr>
          <p:nvPr>
            <p:ph type="body" idx="3"/>
          </p:nvPr>
        </p:nvSpPr>
        <p:spPr>
          <a:xfrm>
            <a:off x="4393894" y="444706"/>
            <a:ext cx="3414300" cy="57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grpSp>
        <p:nvGrpSpPr>
          <p:cNvPr id="482" name="Google Shape;482;p82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483" name="Google Shape;483;p82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84" name="Google Shape;484;p82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chemeClr val="dk1"/>
                  </a:solidFill>
                </a:rPr>
                <a:t>PwC | Ready to go! Reimagining your audit	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82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3 columns with heading">
  <p:cSld name="CUSTOM_9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>
            <a:spLocks noGrp="1"/>
          </p:cNvSpPr>
          <p:nvPr>
            <p:ph type="body" idx="1"/>
          </p:nvPr>
        </p:nvSpPr>
        <p:spPr>
          <a:xfrm>
            <a:off x="8165455" y="2103088"/>
            <a:ext cx="3414300" cy="40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83"/>
          <p:cNvSpPr txBox="1">
            <a:spLocks noGrp="1"/>
          </p:cNvSpPr>
          <p:nvPr>
            <p:ph type="body" idx="2"/>
          </p:nvPr>
        </p:nvSpPr>
        <p:spPr>
          <a:xfrm>
            <a:off x="654545" y="2103088"/>
            <a:ext cx="3370500" cy="40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83"/>
          <p:cNvSpPr txBox="1">
            <a:spLocks noGrp="1"/>
          </p:cNvSpPr>
          <p:nvPr>
            <p:ph type="title"/>
          </p:nvPr>
        </p:nvSpPr>
        <p:spPr>
          <a:xfrm>
            <a:off x="651424" y="444706"/>
            <a:ext cx="10930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1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3"/>
          <p:cNvSpPr txBox="1">
            <a:spLocks noGrp="1"/>
          </p:cNvSpPr>
          <p:nvPr>
            <p:ph type="body" idx="3"/>
          </p:nvPr>
        </p:nvSpPr>
        <p:spPr>
          <a:xfrm>
            <a:off x="4388182" y="2103088"/>
            <a:ext cx="3414300" cy="40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grpSp>
        <p:nvGrpSpPr>
          <p:cNvPr id="491" name="Google Shape;491;p83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492" name="Google Shape;492;p83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493" name="Google Shape;493;p83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chemeClr val="dk1"/>
                  </a:solidFill>
                </a:rPr>
                <a:t>PwC | Ready to go! Reimagining your audit	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83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">
  <p:cSld name="CUSTOM_6">
    <p:bg>
      <p:bgPr>
        <a:solidFill>
          <a:srgbClr val="EB8C00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4"/>
          <p:cNvSpPr/>
          <p:nvPr/>
        </p:nvSpPr>
        <p:spPr>
          <a:xfrm>
            <a:off x="542667" y="0"/>
            <a:ext cx="11649000" cy="53067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4"/>
          <p:cNvSpPr txBox="1">
            <a:spLocks noGrp="1"/>
          </p:cNvSpPr>
          <p:nvPr>
            <p:ph type="title"/>
          </p:nvPr>
        </p:nvSpPr>
        <p:spPr>
          <a:xfrm>
            <a:off x="654545" y="444706"/>
            <a:ext cx="1092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4"/>
          <p:cNvSpPr/>
          <p:nvPr/>
        </p:nvSpPr>
        <p:spPr>
          <a:xfrm>
            <a:off x="543061" y="5306824"/>
            <a:ext cx="11649000" cy="15513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4"/>
          <p:cNvSpPr/>
          <p:nvPr/>
        </p:nvSpPr>
        <p:spPr>
          <a:xfrm>
            <a:off x="0" y="5306824"/>
            <a:ext cx="542400" cy="1551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84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01" name="Google Shape;501;p84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02" name="Google Shape;502;p84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| [TITLE]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03" name="Google Shape;503;p84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1">
  <p:cSld name="CUSTOM_6_2">
    <p:bg>
      <p:bgPr>
        <a:solidFill>
          <a:srgbClr val="D04A02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5"/>
          <p:cNvSpPr txBox="1">
            <a:spLocks noGrp="1"/>
          </p:cNvSpPr>
          <p:nvPr>
            <p:ph type="title"/>
          </p:nvPr>
        </p:nvSpPr>
        <p:spPr>
          <a:xfrm>
            <a:off x="654545" y="444706"/>
            <a:ext cx="1568400" cy="1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85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07" name="Google Shape;507;p85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08" name="Google Shape;508;p85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| [TITLE]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09" name="Google Shape;509;p85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2">
  <p:cSld name="CUSTOM_6_2_1">
    <p:bg>
      <p:bgPr>
        <a:solidFill>
          <a:srgbClr val="D04A02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6"/>
          <p:cNvSpPr txBox="1">
            <a:spLocks noGrp="1"/>
          </p:cNvSpPr>
          <p:nvPr>
            <p:ph type="title"/>
          </p:nvPr>
        </p:nvSpPr>
        <p:spPr>
          <a:xfrm>
            <a:off x="654545" y="444706"/>
            <a:ext cx="4095300" cy="5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6"/>
          <p:cNvSpPr txBox="1">
            <a:spLocks noGrp="1"/>
          </p:cNvSpPr>
          <p:nvPr>
            <p:ph type="body" idx="1"/>
          </p:nvPr>
        </p:nvSpPr>
        <p:spPr>
          <a:xfrm>
            <a:off x="4906212" y="2103088"/>
            <a:ext cx="6675900" cy="26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 sz="4000">
                <a:solidFill>
                  <a:srgbClr val="FFFFFF"/>
                </a:solidFill>
              </a:defRPr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○"/>
              <a:defRPr sz="4000">
                <a:solidFill>
                  <a:srgbClr val="FFFFFF"/>
                </a:solidFill>
              </a:defRPr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■"/>
              <a:defRPr sz="4000">
                <a:solidFill>
                  <a:srgbClr val="FFFFFF"/>
                </a:solidFill>
              </a:defRPr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 sz="4000">
                <a:solidFill>
                  <a:srgbClr val="FFFFFF"/>
                </a:solidFill>
              </a:defRPr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○"/>
              <a:defRPr sz="4000">
                <a:solidFill>
                  <a:srgbClr val="FFFFFF"/>
                </a:solidFill>
              </a:defRPr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■"/>
              <a:defRPr sz="4000">
                <a:solidFill>
                  <a:srgbClr val="FFFFFF"/>
                </a:solidFill>
              </a:defRPr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 sz="4000">
                <a:solidFill>
                  <a:srgbClr val="FFFFFF"/>
                </a:solidFill>
              </a:defRPr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○"/>
              <a:defRPr sz="4000">
                <a:solidFill>
                  <a:srgbClr val="FFFFFF"/>
                </a:solidFill>
              </a:defRPr>
            </a:lvl8pPr>
            <a:lvl9pPr marL="4114800" lvl="8" indent="-482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■"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513" name="Google Shape;513;p86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14" name="Google Shape;514;p86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15" name="Google Shape;515;p86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| [TITLE]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16" name="Google Shape;516;p86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6_1">
    <p:bg>
      <p:bgPr>
        <a:solidFill>
          <a:srgbClr val="D04A02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7"/>
          <p:cNvSpPr txBox="1"/>
          <p:nvPr/>
        </p:nvSpPr>
        <p:spPr>
          <a:xfrm>
            <a:off x="609600" y="2103438"/>
            <a:ext cx="92658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87"/>
          <p:cNvSpPr/>
          <p:nvPr/>
        </p:nvSpPr>
        <p:spPr>
          <a:xfrm>
            <a:off x="653879" y="1258500"/>
            <a:ext cx="971629" cy="570294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7"/>
          <p:cNvSpPr txBox="1">
            <a:spLocks noGrp="1"/>
          </p:cNvSpPr>
          <p:nvPr>
            <p:ph type="body" idx="1"/>
          </p:nvPr>
        </p:nvSpPr>
        <p:spPr>
          <a:xfrm>
            <a:off x="678819" y="2111243"/>
            <a:ext cx="10906200" cy="4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Char char="●"/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521" name="Google Shape;521;p87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22" name="Google Shape;522;p87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23" name="Google Shape;523;p87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| [TITLE]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24" name="Google Shape;524;p87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0">
    <p:bg>
      <p:bgPr>
        <a:solidFill>
          <a:srgbClr val="D04A0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8"/>
          <p:cNvSpPr/>
          <p:nvPr/>
        </p:nvSpPr>
        <p:spPr>
          <a:xfrm>
            <a:off x="654545" y="1258500"/>
            <a:ext cx="967101" cy="570294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8"/>
          <p:cNvSpPr txBox="1">
            <a:spLocks noGrp="1"/>
          </p:cNvSpPr>
          <p:nvPr>
            <p:ph type="body" idx="1"/>
          </p:nvPr>
        </p:nvSpPr>
        <p:spPr>
          <a:xfrm>
            <a:off x="679370" y="2111243"/>
            <a:ext cx="5236800" cy="4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Char char="●"/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88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30" name="Google Shape;530;p88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31" name="Google Shape;531;p88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| [TITLE]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32" name="Google Shape;532;p88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CUSTOM_5">
    <p:bg>
      <p:bgPr>
        <a:solidFill>
          <a:srgbClr val="FFFFFF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89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535" name="Google Shape;535;p89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36" name="Google Shape;536;p89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89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">
  <p:cSld name="CUSTOM_1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91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41" name="Google Shape;541;p91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42" name="Google Shape;542;p91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PwC</a:t>
              </a:r>
              <a:endParaRPr sz="700"/>
            </a:p>
          </p:txBody>
        </p:sp>
        <p:sp>
          <p:nvSpPr>
            <p:cNvPr id="543" name="Google Shape;543;p91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2">
  <p:cSld name="Title Slide Lines 2">
    <p:bg>
      <p:bgPr>
        <a:solidFill>
          <a:srgbClr val="DEDEDE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" name="Google Shape;67;p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442913" y="3713607"/>
            <a:ext cx="5473700" cy="59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442912" y="428623"/>
            <a:ext cx="7418387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4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se with footer">
  <p:cSld name="CUSTOM_11_1_1">
    <p:bg>
      <p:bgPr>
        <a:solidFill>
          <a:srgbClr val="D93954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92"/>
          <p:cNvGrpSpPr/>
          <p:nvPr/>
        </p:nvGrpSpPr>
        <p:grpSpPr>
          <a:xfrm>
            <a:off x="651328" y="6611102"/>
            <a:ext cx="10930860" cy="137126"/>
            <a:chOff x="537355" y="7534050"/>
            <a:chExt cx="9018117" cy="155401"/>
          </a:xfrm>
        </p:grpSpPr>
        <p:sp>
          <p:nvSpPr>
            <p:cNvPr id="546" name="Google Shape;546;p92"/>
            <p:cNvSpPr txBox="1"/>
            <p:nvPr/>
          </p:nvSpPr>
          <p:spPr>
            <a:xfrm>
              <a:off x="4880828" y="75340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47" name="Google Shape;547;p92"/>
            <p:cNvSpPr txBox="1"/>
            <p:nvPr/>
          </p:nvSpPr>
          <p:spPr>
            <a:xfrm>
              <a:off x="537355" y="75340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PwC 	 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48" name="Google Shape;548;p92"/>
            <p:cNvSpPr txBox="1"/>
            <p:nvPr/>
          </p:nvSpPr>
          <p:spPr>
            <a:xfrm>
              <a:off x="5175473" y="75340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-grey with footer">
  <p:cSld name="CUSTOM_11_1_1_1">
    <p:bg>
      <p:bgPr>
        <a:solidFill>
          <a:srgbClr val="7D7D7D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93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51" name="Google Shape;551;p93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FFFFFF"/>
                  </a:solidFill>
                </a:rPr>
                <a:t>‹#›</a:t>
              </a:fld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52" name="Google Shape;552;p93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rgbClr val="FFFFFF"/>
                  </a:solidFill>
                </a:rPr>
                <a:t>PwC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553" name="Google Shape;553;p93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FFFFFF"/>
                  </a:solidFill>
                </a:rPr>
                <a:t>Confidential and proprietary</a:t>
              </a:r>
              <a:endParaRPr sz="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-2-Exec">
  <p:cSld name="CUSTOM_7_1_1_2_4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94"/>
          <p:cNvGrpSpPr/>
          <p:nvPr/>
        </p:nvGrpSpPr>
        <p:grpSpPr>
          <a:xfrm>
            <a:off x="651328" y="6476624"/>
            <a:ext cx="10930860" cy="137126"/>
            <a:chOff x="537355" y="7381650"/>
            <a:chExt cx="9018117" cy="155401"/>
          </a:xfrm>
        </p:grpSpPr>
        <p:sp>
          <p:nvSpPr>
            <p:cNvPr id="556" name="Google Shape;556;p94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57" name="Google Shape;557;p94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GB" sz="700">
                  <a:solidFill>
                    <a:schemeClr val="dk1"/>
                  </a:solidFill>
                </a:rPr>
                <a:t>PwC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94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-1-Firm">
  <p:cSld name="CUSTOM_7_1_1_2_4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95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561" name="Google Shape;561;p95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62" name="Google Shape;562;p95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95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f_Section_pop-up_grey+white">
  <p:cSld name="1_1f_Section_pop-up_grey+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6"/>
          <p:cNvSpPr/>
          <p:nvPr/>
        </p:nvSpPr>
        <p:spPr>
          <a:xfrm>
            <a:off x="0" y="4541854"/>
            <a:ext cx="12192000" cy="2316000"/>
          </a:xfrm>
          <a:prstGeom prst="rect">
            <a:avLst/>
          </a:prstGeom>
          <a:solidFill>
            <a:schemeClr val="lt1">
              <a:alpha val="8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96"/>
          <p:cNvSpPr txBox="1">
            <a:spLocks noGrp="1"/>
          </p:cNvSpPr>
          <p:nvPr>
            <p:ph type="body" idx="1"/>
          </p:nvPr>
        </p:nvSpPr>
        <p:spPr>
          <a:xfrm>
            <a:off x="2461642" y="5018353"/>
            <a:ext cx="8837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1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96"/>
          <p:cNvSpPr txBox="1">
            <a:spLocks noGrp="1"/>
          </p:cNvSpPr>
          <p:nvPr>
            <p:ph type="body" idx="2"/>
          </p:nvPr>
        </p:nvSpPr>
        <p:spPr>
          <a:xfrm>
            <a:off x="457200" y="1255800"/>
            <a:ext cx="40782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Georgia"/>
              <a:buNone/>
              <a:defRPr sz="4200">
                <a:solidFill>
                  <a:schemeClr val="lt1"/>
                </a:solidFill>
              </a:defRPr>
            </a:lvl1pPr>
            <a:lvl2pPr marL="91440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–"/>
              <a:defRPr sz="4200">
                <a:solidFill>
                  <a:schemeClr val="lt1"/>
                </a:solidFill>
              </a:defRPr>
            </a:lvl2pPr>
            <a:lvl3pPr marL="1371600" lvl="2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4200"/>
              <a:buChar char="•"/>
              <a:defRPr sz="4200">
                <a:solidFill>
                  <a:schemeClr val="lt1"/>
                </a:solidFill>
              </a:defRPr>
            </a:lvl3pPr>
            <a:lvl4pPr marL="1828800" lvl="3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4200"/>
              <a:buChar char="–"/>
              <a:defRPr sz="4200">
                <a:solidFill>
                  <a:schemeClr val="lt1"/>
                </a:solidFill>
              </a:defRPr>
            </a:lvl4pPr>
            <a:lvl5pPr marL="2286000" lvl="4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4200"/>
              <a:buChar char="»"/>
              <a:defRPr sz="4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96"/>
          <p:cNvSpPr>
            <a:spLocks noGrp="1"/>
          </p:cNvSpPr>
          <p:nvPr>
            <p:ph type="pic" idx="3"/>
          </p:nvPr>
        </p:nvSpPr>
        <p:spPr>
          <a:xfrm>
            <a:off x="628650" y="4973053"/>
            <a:ext cx="1553100" cy="14439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96"/>
          <p:cNvSpPr txBox="1"/>
          <p:nvPr/>
        </p:nvSpPr>
        <p:spPr>
          <a:xfrm>
            <a:off x="450000" y="0"/>
            <a:ext cx="43200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54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r>
              <a:rPr lang="en-GB" sz="750">
                <a:solidFill>
                  <a:srgbClr val="FFFFFF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GB" sz="750">
                <a:solidFill>
                  <a:srgbClr val="FFFFFF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Audit Plan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70" name="Google Shape;570;p96">
            <a:hlinkClick r:id="" action="ppaction://noaction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1669" y="0"/>
            <a:ext cx="255019" cy="22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96"/>
          <p:cNvSpPr txBox="1">
            <a:spLocks noGrp="1"/>
          </p:cNvSpPr>
          <p:nvPr>
            <p:ph type="sldNum" idx="12"/>
          </p:nvPr>
        </p:nvSpPr>
        <p:spPr>
          <a:xfrm>
            <a:off x="9042400" y="6356351"/>
            <a:ext cx="2985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-3-Approach 1 1">
  <p:cSld name="CUSTOM_7_1_1_2_4_1_1_1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7"/>
          <p:cNvSpPr txBox="1">
            <a:spLocks noGrp="1"/>
          </p:cNvSpPr>
          <p:nvPr>
            <p:ph type="title"/>
          </p:nvPr>
        </p:nvSpPr>
        <p:spPr>
          <a:xfrm>
            <a:off x="1075455" y="412809"/>
            <a:ext cx="10736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7D7D7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4" name="Google Shape;574;p97"/>
          <p:cNvSpPr txBox="1">
            <a:spLocks noGrp="1"/>
          </p:cNvSpPr>
          <p:nvPr>
            <p:ph type="body" idx="1"/>
          </p:nvPr>
        </p:nvSpPr>
        <p:spPr>
          <a:xfrm>
            <a:off x="1075455" y="1317529"/>
            <a:ext cx="10736100" cy="501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rtl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75" name="Google Shape;575;p97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576" name="Google Shape;576;p97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77" name="Google Shape;577;p97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97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-3-Team">
  <p:cSld name="CUSTOM_7_1_1_2_4_1_2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8"/>
          <p:cNvSpPr txBox="1">
            <a:spLocks noGrp="1"/>
          </p:cNvSpPr>
          <p:nvPr>
            <p:ph type="title"/>
          </p:nvPr>
        </p:nvSpPr>
        <p:spPr>
          <a:xfrm>
            <a:off x="1075455" y="412809"/>
            <a:ext cx="10736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1" name="Google Shape;581;p98"/>
          <p:cNvSpPr txBox="1">
            <a:spLocks noGrp="1"/>
          </p:cNvSpPr>
          <p:nvPr>
            <p:ph type="body" idx="1"/>
          </p:nvPr>
        </p:nvSpPr>
        <p:spPr>
          <a:xfrm>
            <a:off x="1075455" y="1317529"/>
            <a:ext cx="10736100" cy="501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rtl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82" name="Google Shape;582;p98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583" name="Google Shape;583;p98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584" name="Google Shape;584;p98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85" name="Google Shape;585;p98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a_title_positive">
  <p:cSld name="2a_title_positive"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9"/>
          <p:cNvSpPr txBox="1">
            <a:spLocks noGrp="1"/>
          </p:cNvSpPr>
          <p:nvPr>
            <p:ph type="title"/>
          </p:nvPr>
        </p:nvSpPr>
        <p:spPr>
          <a:xfrm>
            <a:off x="457200" y="875322"/>
            <a:ext cx="462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eorgia"/>
              <a:buNone/>
              <a:defRPr sz="2500" b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99"/>
          <p:cNvSpPr txBox="1"/>
          <p:nvPr/>
        </p:nvSpPr>
        <p:spPr>
          <a:xfrm>
            <a:off x="450000" y="0"/>
            <a:ext cx="43200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54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r>
              <a:rPr lang="en-GB" sz="750">
                <a:solidFill>
                  <a:srgbClr val="FFFFFF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GB" sz="750">
                <a:solidFill>
                  <a:srgbClr val="FFFFFF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Audit Plan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9" name="Google Shape;589;p99"/>
          <p:cNvSpPr txBox="1"/>
          <p:nvPr/>
        </p:nvSpPr>
        <p:spPr>
          <a:xfrm>
            <a:off x="450000" y="0"/>
            <a:ext cx="43200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54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r>
              <a:rPr lang="en-GB" sz="750">
                <a:solidFill>
                  <a:srgbClr val="7D7D7D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GB" sz="750">
                <a:solidFill>
                  <a:srgbClr val="7D7D7D"/>
                </a:solidFill>
              </a:rPr>
              <a:t> </a:t>
            </a:r>
            <a:r>
              <a:rPr lang="en-GB" sz="750" b="0" i="0" u="none" strike="noStrike" cap="non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Audit Plan</a:t>
            </a:r>
            <a:endParaRPr/>
          </a:p>
        </p:txBody>
      </p:sp>
      <p:pic>
        <p:nvPicPr>
          <p:cNvPr id="590" name="Google Shape;590;p99">
            <a:hlinkClick r:id="" action="ppaction://noaction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24894" y="0"/>
            <a:ext cx="340025" cy="30286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99"/>
          <p:cNvSpPr txBox="1">
            <a:spLocks noGrp="1"/>
          </p:cNvSpPr>
          <p:nvPr>
            <p:ph type="sldNum" idx="12"/>
          </p:nvPr>
        </p:nvSpPr>
        <p:spPr>
          <a:xfrm>
            <a:off x="9042400" y="6356351"/>
            <a:ext cx="2985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Clr>
                <a:srgbClr val="000000"/>
              </a:buClr>
              <a:buSzPts val="1200"/>
              <a:buFont typeface="Arial"/>
              <a:buNone/>
              <a:defRPr sz="10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ary body layout">
  <p:cSld name="Slide 32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0"/>
          <p:cNvSpPr txBox="1">
            <a:spLocks noGrp="1"/>
          </p:cNvSpPr>
          <p:nvPr>
            <p:ph type="body" idx="1"/>
          </p:nvPr>
        </p:nvSpPr>
        <p:spPr>
          <a:xfrm>
            <a:off x="435125" y="1070675"/>
            <a:ext cx="11338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Helvetica Neue Light"/>
              <a:buNone/>
              <a:defRPr sz="16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100"/>
          <p:cNvSpPr txBox="1">
            <a:spLocks noGrp="1"/>
          </p:cNvSpPr>
          <p:nvPr>
            <p:ph type="body" idx="2"/>
          </p:nvPr>
        </p:nvSpPr>
        <p:spPr>
          <a:xfrm>
            <a:off x="441275" y="1649700"/>
            <a:ext cx="11338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300" b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100"/>
          <p:cNvSpPr txBox="1">
            <a:spLocks noGrp="1"/>
          </p:cNvSpPr>
          <p:nvPr>
            <p:ph type="body" idx="3"/>
          </p:nvPr>
        </p:nvSpPr>
        <p:spPr>
          <a:xfrm>
            <a:off x="554182" y="378000"/>
            <a:ext cx="112194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Experience">
  <p:cSld name="CUSTOM_7_1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1"/>
          <p:cNvSpPr txBox="1">
            <a:spLocks noGrp="1"/>
          </p:cNvSpPr>
          <p:nvPr>
            <p:ph type="body" idx="1"/>
          </p:nvPr>
        </p:nvSpPr>
        <p:spPr>
          <a:xfrm>
            <a:off x="6457818" y="1270588"/>
            <a:ext cx="5121900" cy="49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101"/>
          <p:cNvSpPr txBox="1">
            <a:spLocks noGrp="1"/>
          </p:cNvSpPr>
          <p:nvPr>
            <p:ph type="body" idx="2"/>
          </p:nvPr>
        </p:nvSpPr>
        <p:spPr>
          <a:xfrm>
            <a:off x="872727" y="1270588"/>
            <a:ext cx="5223300" cy="49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7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7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7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700"/>
              </a:spcBef>
              <a:spcAft>
                <a:spcPts val="7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101"/>
          <p:cNvSpPr txBox="1">
            <a:spLocks noGrp="1"/>
          </p:cNvSpPr>
          <p:nvPr>
            <p:ph type="title"/>
          </p:nvPr>
        </p:nvSpPr>
        <p:spPr>
          <a:xfrm>
            <a:off x="872727" y="476471"/>
            <a:ext cx="10709700" cy="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101"/>
          <p:cNvGrpSpPr/>
          <p:nvPr/>
        </p:nvGrpSpPr>
        <p:grpSpPr>
          <a:xfrm>
            <a:off x="651328" y="6611095"/>
            <a:ext cx="10930860" cy="137126"/>
            <a:chOff x="537355" y="7381650"/>
            <a:chExt cx="9018117" cy="155401"/>
          </a:xfrm>
        </p:grpSpPr>
        <p:sp>
          <p:nvSpPr>
            <p:cNvPr id="601" name="Google Shape;601;p101"/>
            <p:cNvSpPr txBox="1"/>
            <p:nvPr/>
          </p:nvSpPr>
          <p:spPr>
            <a:xfrm>
              <a:off x="4880828" y="7381650"/>
              <a:ext cx="2937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GB" sz="700">
                  <a:solidFill>
                    <a:srgbClr val="000000"/>
                  </a:solidFill>
                </a:rPr>
                <a:t>‹#›</a:t>
              </a:fld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602" name="Google Shape;602;p101"/>
            <p:cNvSpPr txBox="1"/>
            <p:nvPr/>
          </p:nvSpPr>
          <p:spPr>
            <a:xfrm>
              <a:off x="537355" y="7381651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</a:rPr>
                <a:t>PwC 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101"/>
            <p:cNvSpPr txBox="1"/>
            <p:nvPr/>
          </p:nvSpPr>
          <p:spPr>
            <a:xfrm>
              <a:off x="5175473" y="7381650"/>
              <a:ext cx="43800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/>
                <a:t>Confidential and proprietary</a:t>
              </a:r>
              <a:endParaRPr sz="7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1325">
          <p15:clr>
            <a:srgbClr val="F26B43"/>
          </p15:clr>
        </p15:guide>
        <p15:guide id="13" orient="horz" pos="1146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0"/>
          <p:cNvSpPr txBox="1">
            <a:spLocks noGrp="1"/>
          </p:cNvSpPr>
          <p:nvPr>
            <p:ph type="body" idx="1"/>
          </p:nvPr>
        </p:nvSpPr>
        <p:spPr>
          <a:xfrm>
            <a:off x="612242" y="2103088"/>
            <a:ext cx="10970100" cy="3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0" name="Google Shape;400;p70"/>
          <p:cNvSpPr txBox="1">
            <a:spLocks noGrp="1"/>
          </p:cNvSpPr>
          <p:nvPr>
            <p:ph type="title"/>
          </p:nvPr>
        </p:nvSpPr>
        <p:spPr>
          <a:xfrm>
            <a:off x="612242" y="444706"/>
            <a:ext cx="109701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296">
          <p15:clr>
            <a:srgbClr val="F06B4A"/>
          </p15:clr>
        </p15:guide>
        <p15:guide id="2" orient="horz" pos="280">
          <p15:clr>
            <a:srgbClr val="F06B4A"/>
          </p15:clr>
        </p15:guide>
        <p15:guide id="3" orient="horz" pos="3888">
          <p15:clr>
            <a:srgbClr val="F06B4A"/>
          </p15:clr>
        </p15:guide>
        <p15:guide id="4" orient="horz" pos="1152">
          <p15:clr>
            <a:srgbClr val="F06B4A"/>
          </p15:clr>
        </p15:guide>
        <p15:guide id="5" orient="horz" pos="1325">
          <p15:clr>
            <a:srgbClr val="F06B4A"/>
          </p15:clr>
        </p15:guide>
        <p15:guide id="6" orient="horz" pos="2160">
          <p15:clr>
            <a:srgbClr val="F06B4A"/>
          </p15:clr>
        </p15:guide>
        <p15:guide id="7" pos="2529">
          <p15:clr>
            <a:srgbClr val="F06B4A"/>
          </p15:clr>
        </p15:guide>
        <p15:guide id="8" pos="3840">
          <p15:clr>
            <a:srgbClr val="F06B4A"/>
          </p15:clr>
        </p15:guide>
        <p15:guide id="9" pos="3951">
          <p15:clr>
            <a:srgbClr val="F06B4A"/>
          </p15:clr>
        </p15:guide>
        <p15:guide id="10" pos="4913">
          <p15:clr>
            <a:srgbClr val="F06B4A"/>
          </p15:clr>
        </p15:guide>
        <p15:guide id="11" pos="5153">
          <p15:clr>
            <a:srgbClr val="F06B4A"/>
          </p15:clr>
        </p15:guide>
        <p15:guide id="12" pos="412">
          <p15:clr>
            <a:srgbClr val="F06B4A"/>
          </p15:clr>
        </p15:guide>
        <p15:guide id="13" pos="2769">
          <p15:clr>
            <a:srgbClr val="F06B4A"/>
          </p15:clr>
        </p15:guide>
        <p15:guide id="14" pos="3727">
          <p15:clr>
            <a:srgbClr val="F06B4A"/>
          </p15:clr>
        </p15:guide>
        <p15:guide id="15" orient="horz" pos="4155">
          <p15:clr>
            <a:srgbClr val="F06B4A"/>
          </p15:clr>
        </p15:guide>
        <p15:guide id="16" orient="horz" pos="700">
          <p15:clr>
            <a:srgbClr val="EA4335"/>
          </p15:clr>
        </p15:guide>
        <p15:guide id="17" orient="horz" pos="872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4"/>
          <p:cNvSpPr/>
          <p:nvPr/>
        </p:nvSpPr>
        <p:spPr>
          <a:xfrm>
            <a:off x="5225675" y="-10950"/>
            <a:ext cx="6966300" cy="50064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04"/>
          <p:cNvSpPr txBox="1"/>
          <p:nvPr/>
        </p:nvSpPr>
        <p:spPr>
          <a:xfrm>
            <a:off x="5641975" y="1313375"/>
            <a:ext cx="59403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Unlocking insights to power you forward</a:t>
            </a:r>
            <a:endParaRPr sz="3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AWM 2020 Valuation of Investments and Financial Reporting in Volatile Times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</a:rPr>
              <a:t>June 22, 2020</a:t>
            </a:r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628" name="Google Shape;62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436" y="5388704"/>
            <a:ext cx="1588636" cy="131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04"/>
          <p:cNvSpPr txBox="1"/>
          <p:nvPr/>
        </p:nvSpPr>
        <p:spPr>
          <a:xfrm>
            <a:off x="7615856" y="6136482"/>
            <a:ext cx="3956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</a:rPr>
              <a:t>Creating leaders, inspiring people, bringing </a:t>
            </a:r>
            <a:br>
              <a:rPr lang="en-GB" sz="900" b="1">
                <a:solidFill>
                  <a:schemeClr val="dk1"/>
                </a:solidFill>
              </a:rPr>
            </a:br>
            <a:r>
              <a:rPr lang="en-GB" sz="900" b="1">
                <a:solidFill>
                  <a:schemeClr val="dk1"/>
                </a:solidFill>
              </a:rPr>
              <a:t>perspectives together to achieve what matters most.</a:t>
            </a:r>
            <a:endParaRPr sz="900" b="1"/>
          </a:p>
        </p:txBody>
      </p:sp>
      <p:pic>
        <p:nvPicPr>
          <p:cNvPr id="630" name="Google Shape;630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224932" cy="289139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04"/>
          <p:cNvSpPr/>
          <p:nvPr/>
        </p:nvSpPr>
        <p:spPr>
          <a:xfrm>
            <a:off x="75" y="2891400"/>
            <a:ext cx="5224800" cy="210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5"/>
          <p:cNvSpPr/>
          <p:nvPr/>
        </p:nvSpPr>
        <p:spPr>
          <a:xfrm>
            <a:off x="4969975" y="1110600"/>
            <a:ext cx="7011600" cy="5061600"/>
          </a:xfrm>
          <a:prstGeom prst="rect">
            <a:avLst/>
          </a:prstGeom>
          <a:solidFill>
            <a:srgbClr val="F3F3F3">
              <a:alpha val="56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05"/>
          <p:cNvSpPr txBox="1">
            <a:spLocks noGrp="1"/>
          </p:cNvSpPr>
          <p:nvPr>
            <p:ph type="title"/>
          </p:nvPr>
        </p:nvSpPr>
        <p:spPr>
          <a:xfrm>
            <a:off x="442925" y="432000"/>
            <a:ext cx="11306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GB"/>
              <a:t>With You Today</a:t>
            </a: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8" name="Google Shape;638;p10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05"/>
          <p:cNvSpPr txBox="1"/>
          <p:nvPr/>
        </p:nvSpPr>
        <p:spPr>
          <a:xfrm>
            <a:off x="5526550" y="1944975"/>
            <a:ext cx="14196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999999"/>
                </a:solidFill>
              </a:rPr>
              <a:t>0:05</a:t>
            </a:r>
            <a:br>
              <a:rPr lang="en-GB" sz="1900"/>
            </a:br>
            <a:r>
              <a:rPr lang="en-GB" b="1">
                <a:solidFill>
                  <a:srgbClr val="D04A02"/>
                </a:solidFill>
              </a:rPr>
              <a:t>Introductions</a:t>
            </a:r>
            <a:endParaRPr b="1">
              <a:solidFill>
                <a:srgbClr val="D04A02"/>
              </a:solidFill>
            </a:endParaRPr>
          </a:p>
        </p:txBody>
      </p:sp>
      <p:sp>
        <p:nvSpPr>
          <p:cNvPr id="640" name="Google Shape;640;p105"/>
          <p:cNvSpPr txBox="1"/>
          <p:nvPr/>
        </p:nvSpPr>
        <p:spPr>
          <a:xfrm>
            <a:off x="6810900" y="1901175"/>
            <a:ext cx="20052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999999"/>
                </a:solidFill>
              </a:rPr>
              <a:t>0:40</a:t>
            </a:r>
            <a:br>
              <a:rPr lang="en-GB" sz="1900"/>
            </a:br>
            <a:r>
              <a:rPr lang="en-GB" b="1">
                <a:solidFill>
                  <a:schemeClr val="accent3"/>
                </a:solidFill>
              </a:rPr>
              <a:t>Valuation discussion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641" name="Google Shape;641;p105"/>
          <p:cNvSpPr txBox="1"/>
          <p:nvPr/>
        </p:nvSpPr>
        <p:spPr>
          <a:xfrm>
            <a:off x="8815975" y="1944975"/>
            <a:ext cx="16275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999999"/>
                </a:solidFill>
              </a:rPr>
              <a:t>0:10</a:t>
            </a:r>
            <a:br>
              <a:rPr lang="en-GB" sz="1900"/>
            </a:br>
            <a:r>
              <a:rPr lang="en-GB" b="1">
                <a:solidFill>
                  <a:srgbClr val="D93954"/>
                </a:solidFill>
              </a:rPr>
              <a:t>Q &amp; A</a:t>
            </a:r>
            <a:endParaRPr b="1">
              <a:solidFill>
                <a:srgbClr val="D93954"/>
              </a:solidFill>
            </a:endParaRPr>
          </a:p>
        </p:txBody>
      </p:sp>
      <p:sp>
        <p:nvSpPr>
          <p:cNvPr id="642" name="Google Shape;642;p105"/>
          <p:cNvSpPr/>
          <p:nvPr/>
        </p:nvSpPr>
        <p:spPr>
          <a:xfrm>
            <a:off x="5419042" y="1719075"/>
            <a:ext cx="6139500" cy="225900"/>
          </a:xfrm>
          <a:prstGeom prst="roundRect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3" name="Google Shape;643;p105"/>
          <p:cNvCxnSpPr/>
          <p:nvPr/>
        </p:nvCxnSpPr>
        <p:spPr>
          <a:xfrm>
            <a:off x="5524897" y="1901300"/>
            <a:ext cx="0" cy="573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4" name="Google Shape;644;p105"/>
          <p:cNvCxnSpPr/>
          <p:nvPr/>
        </p:nvCxnSpPr>
        <p:spPr>
          <a:xfrm>
            <a:off x="6810900" y="1911071"/>
            <a:ext cx="0" cy="375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5" name="Google Shape;645;p105"/>
          <p:cNvCxnSpPr/>
          <p:nvPr/>
        </p:nvCxnSpPr>
        <p:spPr>
          <a:xfrm>
            <a:off x="8784831" y="1901300"/>
            <a:ext cx="0" cy="880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" name="Google Shape;646;p105"/>
          <p:cNvCxnSpPr>
            <a:endCxn id="647" idx="1"/>
          </p:cNvCxnSpPr>
          <p:nvPr/>
        </p:nvCxnSpPr>
        <p:spPr>
          <a:xfrm>
            <a:off x="10500203" y="1901175"/>
            <a:ext cx="0" cy="375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8" name="Google Shape;648;p105"/>
          <p:cNvSpPr/>
          <p:nvPr/>
        </p:nvSpPr>
        <p:spPr>
          <a:xfrm>
            <a:off x="5444123" y="1719075"/>
            <a:ext cx="5055900" cy="225900"/>
          </a:xfrm>
          <a:prstGeom prst="roundRect">
            <a:avLst>
              <a:gd name="adj" fmla="val 50000"/>
            </a:avLst>
          </a:prstGeom>
          <a:solidFill>
            <a:srgbClr val="F034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05"/>
          <p:cNvSpPr/>
          <p:nvPr/>
        </p:nvSpPr>
        <p:spPr>
          <a:xfrm>
            <a:off x="5524897" y="1719075"/>
            <a:ext cx="3271500" cy="225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05"/>
          <p:cNvSpPr/>
          <p:nvPr/>
        </p:nvSpPr>
        <p:spPr>
          <a:xfrm>
            <a:off x="5414200" y="1719075"/>
            <a:ext cx="1425600" cy="225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1" name="Google Shape;651;p105"/>
          <p:cNvCxnSpPr/>
          <p:nvPr/>
        </p:nvCxnSpPr>
        <p:spPr>
          <a:xfrm>
            <a:off x="5441953" y="3832725"/>
            <a:ext cx="600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52" name="Google Shape;652;p105"/>
          <p:cNvSpPr txBox="1"/>
          <p:nvPr/>
        </p:nvSpPr>
        <p:spPr>
          <a:xfrm>
            <a:off x="5359500" y="3941600"/>
            <a:ext cx="21201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66666"/>
                </a:solidFill>
              </a:rPr>
              <a:t>Join us at our upcoming webinar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653" name="Google Shape;653;p105"/>
          <p:cNvSpPr txBox="1"/>
          <p:nvPr/>
        </p:nvSpPr>
        <p:spPr>
          <a:xfrm>
            <a:off x="438260" y="3020875"/>
            <a:ext cx="19314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Patricia Perruzza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3"/>
                </a:solidFill>
              </a:rPr>
              <a:t>PwC AWM Partner</a:t>
            </a:r>
            <a:endParaRPr sz="1100" b="1">
              <a:solidFill>
                <a:schemeClr val="accent3"/>
              </a:solidFill>
            </a:endParaRPr>
          </a:p>
        </p:txBody>
      </p:sp>
      <p:sp>
        <p:nvSpPr>
          <p:cNvPr id="654" name="Google Shape;654;p105"/>
          <p:cNvSpPr txBox="1"/>
          <p:nvPr/>
        </p:nvSpPr>
        <p:spPr>
          <a:xfrm>
            <a:off x="438260" y="5565100"/>
            <a:ext cx="3121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Steven Collia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>
                <a:solidFill>
                  <a:schemeClr val="accent1"/>
                </a:solidFill>
              </a:rPr>
              <a:t>PwC Canada Deals, Partner</a:t>
            </a:r>
            <a:endParaRPr sz="1100" b="1">
              <a:solidFill>
                <a:schemeClr val="accent5"/>
              </a:solidFill>
            </a:endParaRPr>
          </a:p>
        </p:txBody>
      </p:sp>
      <p:pic>
        <p:nvPicPr>
          <p:cNvPr id="655" name="Google Shape;655;p105" descr="Ken Goodwin"/>
          <p:cNvPicPr preferRelativeResize="0"/>
          <p:nvPr/>
        </p:nvPicPr>
        <p:blipFill rotWithShape="1">
          <a:blip r:embed="rId3">
            <a:alphaModFix/>
          </a:blip>
          <a:srcRect t="816" b="816"/>
          <a:stretch/>
        </p:blipFill>
        <p:spPr>
          <a:xfrm>
            <a:off x="2657750" y="1512078"/>
            <a:ext cx="1535400" cy="15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05"/>
          <p:cNvSpPr txBox="1"/>
          <p:nvPr/>
        </p:nvSpPr>
        <p:spPr>
          <a:xfrm>
            <a:off x="7520550" y="3941600"/>
            <a:ext cx="19314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July 13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34343"/>
                </a:solidFill>
              </a:rPr>
              <a:t>Managing Fund Liquidity - Does COVID-19 Change Things? &amp; The Regulatory Agenda</a:t>
            </a:r>
            <a:endParaRPr sz="1000" b="1">
              <a:solidFill>
                <a:srgbClr val="434343"/>
              </a:solidFill>
            </a:endParaRPr>
          </a:p>
        </p:txBody>
      </p:sp>
      <p:sp>
        <p:nvSpPr>
          <p:cNvPr id="657" name="Google Shape;657;p105"/>
          <p:cNvSpPr txBox="1"/>
          <p:nvPr/>
        </p:nvSpPr>
        <p:spPr>
          <a:xfrm>
            <a:off x="2657760" y="3010700"/>
            <a:ext cx="19314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Ken Goodwin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D04A02"/>
                </a:solidFill>
              </a:rPr>
              <a:t>PwC National Leader - Deals &amp; Valuation</a:t>
            </a:r>
            <a:endParaRPr sz="1100" b="1">
              <a:solidFill>
                <a:srgbClr val="D04A02"/>
              </a:solidFill>
            </a:endParaRPr>
          </a:p>
        </p:txBody>
      </p:sp>
      <p:pic>
        <p:nvPicPr>
          <p:cNvPr id="658" name="Google Shape;658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9448"/>
          <a:stretch/>
        </p:blipFill>
        <p:spPr>
          <a:xfrm>
            <a:off x="7562817" y="4932162"/>
            <a:ext cx="860845" cy="72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05" descr="Steven Collia"/>
          <p:cNvPicPr preferRelativeResize="0"/>
          <p:nvPr/>
        </p:nvPicPr>
        <p:blipFill rotWithShape="1">
          <a:blip r:embed="rId5">
            <a:alphaModFix/>
          </a:blip>
          <a:srcRect t="2830" b="2821"/>
          <a:stretch/>
        </p:blipFill>
        <p:spPr>
          <a:xfrm>
            <a:off x="438258" y="4056300"/>
            <a:ext cx="1627400" cy="1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05"/>
          <p:cNvSpPr txBox="1"/>
          <p:nvPr/>
        </p:nvSpPr>
        <p:spPr>
          <a:xfrm>
            <a:off x="5060975" y="1110600"/>
            <a:ext cx="573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Today’s Agenda</a:t>
            </a:r>
            <a:endParaRPr b="1"/>
          </a:p>
        </p:txBody>
      </p:sp>
      <p:sp>
        <p:nvSpPr>
          <p:cNvPr id="661" name="Google Shape;661;p105"/>
          <p:cNvSpPr txBox="1"/>
          <p:nvPr/>
        </p:nvSpPr>
        <p:spPr>
          <a:xfrm>
            <a:off x="305125" y="1110600"/>
            <a:ext cx="451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Today’s Speakers</a:t>
            </a:r>
            <a:endParaRPr b="1"/>
          </a:p>
        </p:txBody>
      </p:sp>
      <p:pic>
        <p:nvPicPr>
          <p:cNvPr id="662" name="Google Shape;662;p105" descr="Patricia Perruzza"/>
          <p:cNvPicPr preferRelativeResize="0"/>
          <p:nvPr/>
        </p:nvPicPr>
        <p:blipFill rotWithShape="1">
          <a:blip r:embed="rId6">
            <a:alphaModFix/>
          </a:blip>
          <a:srcRect l="15489" r="15482"/>
          <a:stretch/>
        </p:blipFill>
        <p:spPr>
          <a:xfrm>
            <a:off x="500325" y="1462725"/>
            <a:ext cx="1627500" cy="162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85850"/>
            <a:ext cx="4606200" cy="4583400"/>
          </a:xfrm>
          <a:prstGeom prst="rect">
            <a:avLst/>
          </a:prstGeom>
          <a:solidFill>
            <a:srgbClr val="D93954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3600">
                <a:latin typeface="Georgia"/>
                <a:ea typeface="Georgia"/>
                <a:cs typeface="Georgia"/>
                <a:sym typeface="Georgia"/>
              </a:rPr>
              <a:t>Valuation considerations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6"/>
          <p:cNvSpPr txBox="1"/>
          <p:nvPr/>
        </p:nvSpPr>
        <p:spPr>
          <a:xfrm>
            <a:off x="442913" y="649224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07"/>
          <p:cNvGrpSpPr/>
          <p:nvPr/>
        </p:nvGrpSpPr>
        <p:grpSpPr>
          <a:xfrm>
            <a:off x="10803702" y="1469354"/>
            <a:ext cx="505036" cy="494376"/>
            <a:chOff x="4814144" y="3313818"/>
            <a:chExt cx="504078" cy="504003"/>
          </a:xfrm>
        </p:grpSpPr>
        <p:sp>
          <p:nvSpPr>
            <p:cNvPr id="676" name="Google Shape;676;p107"/>
            <p:cNvSpPr/>
            <p:nvPr/>
          </p:nvSpPr>
          <p:spPr>
            <a:xfrm>
              <a:off x="4814144" y="3313818"/>
              <a:ext cx="504078" cy="504003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8"/>
                  </a:moveTo>
                  <a:lnTo>
                    <a:pt x="284" y="6388"/>
                  </a:lnTo>
                  <a:lnTo>
                    <a:pt x="284" y="284"/>
                  </a:lnTo>
                  <a:lnTo>
                    <a:pt x="6389" y="284"/>
                  </a:lnTo>
                  <a:lnTo>
                    <a:pt x="6389" y="6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7"/>
            <p:cNvSpPr/>
            <p:nvPr/>
          </p:nvSpPr>
          <p:spPr>
            <a:xfrm>
              <a:off x="4881828" y="3381501"/>
              <a:ext cx="368560" cy="368484"/>
            </a:xfrm>
            <a:custGeom>
              <a:avLst/>
              <a:gdLst/>
              <a:ahLst/>
              <a:cxnLst/>
              <a:rect l="l" t="t" r="r" b="b"/>
              <a:pathLst>
                <a:path w="4879" h="4878" extrusionOk="0">
                  <a:moveTo>
                    <a:pt x="2441" y="4878"/>
                  </a:moveTo>
                  <a:lnTo>
                    <a:pt x="2441" y="4878"/>
                  </a:lnTo>
                  <a:lnTo>
                    <a:pt x="2503" y="4878"/>
                  </a:lnTo>
                  <a:lnTo>
                    <a:pt x="2565" y="4876"/>
                  </a:lnTo>
                  <a:lnTo>
                    <a:pt x="2627" y="4872"/>
                  </a:lnTo>
                  <a:lnTo>
                    <a:pt x="2689" y="4866"/>
                  </a:lnTo>
                  <a:lnTo>
                    <a:pt x="2751" y="4860"/>
                  </a:lnTo>
                  <a:lnTo>
                    <a:pt x="2811" y="4850"/>
                  </a:lnTo>
                  <a:lnTo>
                    <a:pt x="2871" y="4840"/>
                  </a:lnTo>
                  <a:lnTo>
                    <a:pt x="2931" y="4830"/>
                  </a:lnTo>
                  <a:lnTo>
                    <a:pt x="2991" y="4816"/>
                  </a:lnTo>
                  <a:lnTo>
                    <a:pt x="3049" y="4802"/>
                  </a:lnTo>
                  <a:lnTo>
                    <a:pt x="3107" y="4786"/>
                  </a:lnTo>
                  <a:lnTo>
                    <a:pt x="3165" y="4770"/>
                  </a:lnTo>
                  <a:lnTo>
                    <a:pt x="3223" y="4750"/>
                  </a:lnTo>
                  <a:lnTo>
                    <a:pt x="3279" y="4730"/>
                  </a:lnTo>
                  <a:lnTo>
                    <a:pt x="3335" y="4710"/>
                  </a:lnTo>
                  <a:lnTo>
                    <a:pt x="3389" y="4686"/>
                  </a:lnTo>
                  <a:lnTo>
                    <a:pt x="3443" y="4664"/>
                  </a:lnTo>
                  <a:lnTo>
                    <a:pt x="3497" y="4638"/>
                  </a:lnTo>
                  <a:lnTo>
                    <a:pt x="3551" y="4612"/>
                  </a:lnTo>
                  <a:lnTo>
                    <a:pt x="3603" y="4584"/>
                  </a:lnTo>
                  <a:lnTo>
                    <a:pt x="3653" y="4556"/>
                  </a:lnTo>
                  <a:lnTo>
                    <a:pt x="3705" y="4526"/>
                  </a:lnTo>
                  <a:lnTo>
                    <a:pt x="3755" y="4494"/>
                  </a:lnTo>
                  <a:lnTo>
                    <a:pt x="3803" y="4462"/>
                  </a:lnTo>
                  <a:lnTo>
                    <a:pt x="3851" y="4428"/>
                  </a:lnTo>
                  <a:lnTo>
                    <a:pt x="3899" y="4394"/>
                  </a:lnTo>
                  <a:lnTo>
                    <a:pt x="3945" y="4358"/>
                  </a:lnTo>
                  <a:lnTo>
                    <a:pt x="3991" y="4322"/>
                  </a:lnTo>
                  <a:lnTo>
                    <a:pt x="4035" y="4284"/>
                  </a:lnTo>
                  <a:lnTo>
                    <a:pt x="4079" y="4244"/>
                  </a:lnTo>
                  <a:lnTo>
                    <a:pt x="4123" y="4204"/>
                  </a:lnTo>
                  <a:lnTo>
                    <a:pt x="4165" y="4164"/>
                  </a:lnTo>
                  <a:lnTo>
                    <a:pt x="4205" y="4122"/>
                  </a:lnTo>
                  <a:lnTo>
                    <a:pt x="4245" y="4078"/>
                  </a:lnTo>
                  <a:lnTo>
                    <a:pt x="4285" y="4036"/>
                  </a:lnTo>
                  <a:lnTo>
                    <a:pt x="4323" y="3990"/>
                  </a:lnTo>
                  <a:lnTo>
                    <a:pt x="4359" y="3944"/>
                  </a:lnTo>
                  <a:lnTo>
                    <a:pt x="4395" y="3898"/>
                  </a:lnTo>
                  <a:lnTo>
                    <a:pt x="4429" y="3850"/>
                  </a:lnTo>
                  <a:lnTo>
                    <a:pt x="4463" y="3802"/>
                  </a:lnTo>
                  <a:lnTo>
                    <a:pt x="4495" y="3754"/>
                  </a:lnTo>
                  <a:lnTo>
                    <a:pt x="4527" y="3704"/>
                  </a:lnTo>
                  <a:lnTo>
                    <a:pt x="4557" y="3652"/>
                  </a:lnTo>
                  <a:lnTo>
                    <a:pt x="4585" y="3602"/>
                  </a:lnTo>
                  <a:lnTo>
                    <a:pt x="4613" y="3550"/>
                  </a:lnTo>
                  <a:lnTo>
                    <a:pt x="4639" y="3496"/>
                  </a:lnTo>
                  <a:lnTo>
                    <a:pt x="4663" y="3442"/>
                  </a:lnTo>
                  <a:lnTo>
                    <a:pt x="4687" y="3388"/>
                  </a:lnTo>
                  <a:lnTo>
                    <a:pt x="4711" y="3334"/>
                  </a:lnTo>
                  <a:lnTo>
                    <a:pt x="4731" y="3278"/>
                  </a:lnTo>
                  <a:lnTo>
                    <a:pt x="4751" y="3222"/>
                  </a:lnTo>
                  <a:lnTo>
                    <a:pt x="4769" y="3164"/>
                  </a:lnTo>
                  <a:lnTo>
                    <a:pt x="4787" y="3106"/>
                  </a:lnTo>
                  <a:lnTo>
                    <a:pt x="4803" y="3048"/>
                  </a:lnTo>
                  <a:lnTo>
                    <a:pt x="4817" y="2990"/>
                  </a:lnTo>
                  <a:lnTo>
                    <a:pt x="4831" y="2930"/>
                  </a:lnTo>
                  <a:lnTo>
                    <a:pt x="4841" y="2872"/>
                  </a:lnTo>
                  <a:lnTo>
                    <a:pt x="4851" y="2810"/>
                  </a:lnTo>
                  <a:lnTo>
                    <a:pt x="4861" y="2750"/>
                  </a:lnTo>
                  <a:lnTo>
                    <a:pt x="4867" y="2688"/>
                  </a:lnTo>
                  <a:lnTo>
                    <a:pt x="4873" y="2628"/>
                  </a:lnTo>
                  <a:lnTo>
                    <a:pt x="4877" y="2566"/>
                  </a:lnTo>
                  <a:lnTo>
                    <a:pt x="4879" y="2502"/>
                  </a:lnTo>
                  <a:lnTo>
                    <a:pt x="4879" y="2440"/>
                  </a:lnTo>
                  <a:lnTo>
                    <a:pt x="4879" y="2440"/>
                  </a:lnTo>
                  <a:lnTo>
                    <a:pt x="4879" y="2376"/>
                  </a:lnTo>
                  <a:lnTo>
                    <a:pt x="4877" y="2314"/>
                  </a:lnTo>
                  <a:lnTo>
                    <a:pt x="4873" y="2252"/>
                  </a:lnTo>
                  <a:lnTo>
                    <a:pt x="4867" y="2190"/>
                  </a:lnTo>
                  <a:lnTo>
                    <a:pt x="4861" y="2130"/>
                  </a:lnTo>
                  <a:lnTo>
                    <a:pt x="4851" y="2068"/>
                  </a:lnTo>
                  <a:lnTo>
                    <a:pt x="4841" y="2008"/>
                  </a:lnTo>
                  <a:lnTo>
                    <a:pt x="4831" y="1948"/>
                  </a:lnTo>
                  <a:lnTo>
                    <a:pt x="4817" y="1890"/>
                  </a:lnTo>
                  <a:lnTo>
                    <a:pt x="4803" y="1830"/>
                  </a:lnTo>
                  <a:lnTo>
                    <a:pt x="4787" y="1772"/>
                  </a:lnTo>
                  <a:lnTo>
                    <a:pt x="4769" y="1716"/>
                  </a:lnTo>
                  <a:lnTo>
                    <a:pt x="4751" y="1658"/>
                  </a:lnTo>
                  <a:lnTo>
                    <a:pt x="4731" y="1602"/>
                  </a:lnTo>
                  <a:lnTo>
                    <a:pt x="4711" y="1546"/>
                  </a:lnTo>
                  <a:lnTo>
                    <a:pt x="4687" y="1492"/>
                  </a:lnTo>
                  <a:lnTo>
                    <a:pt x="4663" y="1436"/>
                  </a:lnTo>
                  <a:lnTo>
                    <a:pt x="4639" y="1384"/>
                  </a:lnTo>
                  <a:lnTo>
                    <a:pt x="4613" y="1330"/>
                  </a:lnTo>
                  <a:lnTo>
                    <a:pt x="4585" y="1278"/>
                  </a:lnTo>
                  <a:lnTo>
                    <a:pt x="4557" y="1226"/>
                  </a:lnTo>
                  <a:lnTo>
                    <a:pt x="4527" y="1176"/>
                  </a:lnTo>
                  <a:lnTo>
                    <a:pt x="4495" y="1126"/>
                  </a:lnTo>
                  <a:lnTo>
                    <a:pt x="4463" y="1078"/>
                  </a:lnTo>
                  <a:lnTo>
                    <a:pt x="4429" y="1028"/>
                  </a:lnTo>
                  <a:lnTo>
                    <a:pt x="4395" y="982"/>
                  </a:lnTo>
                  <a:lnTo>
                    <a:pt x="4359" y="934"/>
                  </a:lnTo>
                  <a:lnTo>
                    <a:pt x="4323" y="890"/>
                  </a:lnTo>
                  <a:lnTo>
                    <a:pt x="4285" y="844"/>
                  </a:lnTo>
                  <a:lnTo>
                    <a:pt x="4245" y="800"/>
                  </a:lnTo>
                  <a:lnTo>
                    <a:pt x="4205" y="758"/>
                  </a:lnTo>
                  <a:lnTo>
                    <a:pt x="4165" y="716"/>
                  </a:lnTo>
                  <a:lnTo>
                    <a:pt x="4123" y="676"/>
                  </a:lnTo>
                  <a:lnTo>
                    <a:pt x="4079" y="636"/>
                  </a:lnTo>
                  <a:lnTo>
                    <a:pt x="4035" y="596"/>
                  </a:lnTo>
                  <a:lnTo>
                    <a:pt x="3991" y="558"/>
                  </a:lnTo>
                  <a:lnTo>
                    <a:pt x="3945" y="522"/>
                  </a:lnTo>
                  <a:lnTo>
                    <a:pt x="3899" y="486"/>
                  </a:lnTo>
                  <a:lnTo>
                    <a:pt x="3851" y="452"/>
                  </a:lnTo>
                  <a:lnTo>
                    <a:pt x="3803" y="418"/>
                  </a:lnTo>
                  <a:lnTo>
                    <a:pt x="3755" y="386"/>
                  </a:lnTo>
                  <a:lnTo>
                    <a:pt x="3705" y="354"/>
                  </a:lnTo>
                  <a:lnTo>
                    <a:pt x="3653" y="324"/>
                  </a:lnTo>
                  <a:lnTo>
                    <a:pt x="3603" y="296"/>
                  </a:lnTo>
                  <a:lnTo>
                    <a:pt x="3551" y="268"/>
                  </a:lnTo>
                  <a:lnTo>
                    <a:pt x="3497" y="242"/>
                  </a:lnTo>
                  <a:lnTo>
                    <a:pt x="3443" y="216"/>
                  </a:lnTo>
                  <a:lnTo>
                    <a:pt x="3389" y="192"/>
                  </a:lnTo>
                  <a:lnTo>
                    <a:pt x="3335" y="170"/>
                  </a:lnTo>
                  <a:lnTo>
                    <a:pt x="3279" y="150"/>
                  </a:lnTo>
                  <a:lnTo>
                    <a:pt x="3223" y="130"/>
                  </a:lnTo>
                  <a:lnTo>
                    <a:pt x="3165" y="110"/>
                  </a:lnTo>
                  <a:lnTo>
                    <a:pt x="3107" y="94"/>
                  </a:lnTo>
                  <a:lnTo>
                    <a:pt x="3049" y="78"/>
                  </a:lnTo>
                  <a:lnTo>
                    <a:pt x="2991" y="64"/>
                  </a:lnTo>
                  <a:lnTo>
                    <a:pt x="2931" y="50"/>
                  </a:lnTo>
                  <a:lnTo>
                    <a:pt x="2871" y="38"/>
                  </a:lnTo>
                  <a:lnTo>
                    <a:pt x="2811" y="28"/>
                  </a:lnTo>
                  <a:lnTo>
                    <a:pt x="2751" y="20"/>
                  </a:lnTo>
                  <a:lnTo>
                    <a:pt x="2689" y="14"/>
                  </a:lnTo>
                  <a:lnTo>
                    <a:pt x="2627" y="8"/>
                  </a:lnTo>
                  <a:lnTo>
                    <a:pt x="2565" y="4"/>
                  </a:lnTo>
                  <a:lnTo>
                    <a:pt x="2503" y="2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376" y="2"/>
                  </a:lnTo>
                  <a:lnTo>
                    <a:pt x="2314" y="4"/>
                  </a:lnTo>
                  <a:lnTo>
                    <a:pt x="2252" y="8"/>
                  </a:lnTo>
                  <a:lnTo>
                    <a:pt x="2190" y="14"/>
                  </a:lnTo>
                  <a:lnTo>
                    <a:pt x="2130" y="20"/>
                  </a:lnTo>
                  <a:lnTo>
                    <a:pt x="2068" y="28"/>
                  </a:lnTo>
                  <a:lnTo>
                    <a:pt x="2008" y="38"/>
                  </a:lnTo>
                  <a:lnTo>
                    <a:pt x="1948" y="50"/>
                  </a:lnTo>
                  <a:lnTo>
                    <a:pt x="1890" y="64"/>
                  </a:lnTo>
                  <a:lnTo>
                    <a:pt x="1830" y="78"/>
                  </a:lnTo>
                  <a:lnTo>
                    <a:pt x="1772" y="94"/>
                  </a:lnTo>
                  <a:lnTo>
                    <a:pt x="1716" y="110"/>
                  </a:lnTo>
                  <a:lnTo>
                    <a:pt x="1658" y="130"/>
                  </a:lnTo>
                  <a:lnTo>
                    <a:pt x="1602" y="150"/>
                  </a:lnTo>
                  <a:lnTo>
                    <a:pt x="1546" y="170"/>
                  </a:lnTo>
                  <a:lnTo>
                    <a:pt x="1492" y="192"/>
                  </a:lnTo>
                  <a:lnTo>
                    <a:pt x="1436" y="216"/>
                  </a:lnTo>
                  <a:lnTo>
                    <a:pt x="1384" y="242"/>
                  </a:lnTo>
                  <a:lnTo>
                    <a:pt x="1330" y="268"/>
                  </a:lnTo>
                  <a:lnTo>
                    <a:pt x="1278" y="296"/>
                  </a:lnTo>
                  <a:lnTo>
                    <a:pt x="1226" y="324"/>
                  </a:lnTo>
                  <a:lnTo>
                    <a:pt x="1176" y="354"/>
                  </a:lnTo>
                  <a:lnTo>
                    <a:pt x="1126" y="386"/>
                  </a:lnTo>
                  <a:lnTo>
                    <a:pt x="1076" y="418"/>
                  </a:lnTo>
                  <a:lnTo>
                    <a:pt x="1028" y="452"/>
                  </a:lnTo>
                  <a:lnTo>
                    <a:pt x="982" y="486"/>
                  </a:lnTo>
                  <a:lnTo>
                    <a:pt x="934" y="522"/>
                  </a:lnTo>
                  <a:lnTo>
                    <a:pt x="890" y="558"/>
                  </a:lnTo>
                  <a:lnTo>
                    <a:pt x="844" y="596"/>
                  </a:lnTo>
                  <a:lnTo>
                    <a:pt x="800" y="636"/>
                  </a:lnTo>
                  <a:lnTo>
                    <a:pt x="758" y="676"/>
                  </a:lnTo>
                  <a:lnTo>
                    <a:pt x="716" y="716"/>
                  </a:lnTo>
                  <a:lnTo>
                    <a:pt x="674" y="758"/>
                  </a:lnTo>
                  <a:lnTo>
                    <a:pt x="634" y="800"/>
                  </a:lnTo>
                  <a:lnTo>
                    <a:pt x="596" y="844"/>
                  </a:lnTo>
                  <a:lnTo>
                    <a:pt x="558" y="890"/>
                  </a:lnTo>
                  <a:lnTo>
                    <a:pt x="522" y="934"/>
                  </a:lnTo>
                  <a:lnTo>
                    <a:pt x="486" y="982"/>
                  </a:lnTo>
                  <a:lnTo>
                    <a:pt x="452" y="1028"/>
                  </a:lnTo>
                  <a:lnTo>
                    <a:pt x="418" y="1078"/>
                  </a:lnTo>
                  <a:lnTo>
                    <a:pt x="386" y="1126"/>
                  </a:lnTo>
                  <a:lnTo>
                    <a:pt x="354" y="1176"/>
                  </a:lnTo>
                  <a:lnTo>
                    <a:pt x="324" y="1226"/>
                  </a:lnTo>
                  <a:lnTo>
                    <a:pt x="296" y="1278"/>
                  </a:lnTo>
                  <a:lnTo>
                    <a:pt x="268" y="1330"/>
                  </a:lnTo>
                  <a:lnTo>
                    <a:pt x="242" y="1384"/>
                  </a:lnTo>
                  <a:lnTo>
                    <a:pt x="216" y="1436"/>
                  </a:lnTo>
                  <a:lnTo>
                    <a:pt x="192" y="1492"/>
                  </a:lnTo>
                  <a:lnTo>
                    <a:pt x="170" y="1546"/>
                  </a:lnTo>
                  <a:lnTo>
                    <a:pt x="148" y="1602"/>
                  </a:lnTo>
                  <a:lnTo>
                    <a:pt x="128" y="1658"/>
                  </a:lnTo>
                  <a:lnTo>
                    <a:pt x="110" y="1716"/>
                  </a:lnTo>
                  <a:lnTo>
                    <a:pt x="94" y="1772"/>
                  </a:lnTo>
                  <a:lnTo>
                    <a:pt x="78" y="1830"/>
                  </a:lnTo>
                  <a:lnTo>
                    <a:pt x="64" y="1890"/>
                  </a:lnTo>
                  <a:lnTo>
                    <a:pt x="50" y="1948"/>
                  </a:lnTo>
                  <a:lnTo>
                    <a:pt x="38" y="2008"/>
                  </a:lnTo>
                  <a:lnTo>
                    <a:pt x="28" y="2068"/>
                  </a:lnTo>
                  <a:lnTo>
                    <a:pt x="20" y="2130"/>
                  </a:lnTo>
                  <a:lnTo>
                    <a:pt x="14" y="2190"/>
                  </a:lnTo>
                  <a:lnTo>
                    <a:pt x="8" y="2252"/>
                  </a:lnTo>
                  <a:lnTo>
                    <a:pt x="4" y="2314"/>
                  </a:lnTo>
                  <a:lnTo>
                    <a:pt x="2" y="2376"/>
                  </a:lnTo>
                  <a:lnTo>
                    <a:pt x="0" y="2440"/>
                  </a:lnTo>
                  <a:lnTo>
                    <a:pt x="0" y="2440"/>
                  </a:lnTo>
                  <a:lnTo>
                    <a:pt x="2" y="2502"/>
                  </a:lnTo>
                  <a:lnTo>
                    <a:pt x="4" y="2566"/>
                  </a:lnTo>
                  <a:lnTo>
                    <a:pt x="8" y="2628"/>
                  </a:lnTo>
                  <a:lnTo>
                    <a:pt x="14" y="2688"/>
                  </a:lnTo>
                  <a:lnTo>
                    <a:pt x="20" y="2750"/>
                  </a:lnTo>
                  <a:lnTo>
                    <a:pt x="28" y="2810"/>
                  </a:lnTo>
                  <a:lnTo>
                    <a:pt x="38" y="2872"/>
                  </a:lnTo>
                  <a:lnTo>
                    <a:pt x="50" y="2930"/>
                  </a:lnTo>
                  <a:lnTo>
                    <a:pt x="64" y="2990"/>
                  </a:lnTo>
                  <a:lnTo>
                    <a:pt x="78" y="3048"/>
                  </a:lnTo>
                  <a:lnTo>
                    <a:pt x="94" y="3106"/>
                  </a:lnTo>
                  <a:lnTo>
                    <a:pt x="110" y="3164"/>
                  </a:lnTo>
                  <a:lnTo>
                    <a:pt x="128" y="3222"/>
                  </a:lnTo>
                  <a:lnTo>
                    <a:pt x="148" y="3278"/>
                  </a:lnTo>
                  <a:lnTo>
                    <a:pt x="170" y="3334"/>
                  </a:lnTo>
                  <a:lnTo>
                    <a:pt x="192" y="3388"/>
                  </a:lnTo>
                  <a:lnTo>
                    <a:pt x="216" y="3442"/>
                  </a:lnTo>
                  <a:lnTo>
                    <a:pt x="242" y="3496"/>
                  </a:lnTo>
                  <a:lnTo>
                    <a:pt x="268" y="3550"/>
                  </a:lnTo>
                  <a:lnTo>
                    <a:pt x="296" y="3602"/>
                  </a:lnTo>
                  <a:lnTo>
                    <a:pt x="324" y="3652"/>
                  </a:lnTo>
                  <a:lnTo>
                    <a:pt x="354" y="3704"/>
                  </a:lnTo>
                  <a:lnTo>
                    <a:pt x="386" y="3754"/>
                  </a:lnTo>
                  <a:lnTo>
                    <a:pt x="418" y="3802"/>
                  </a:lnTo>
                  <a:lnTo>
                    <a:pt x="452" y="3850"/>
                  </a:lnTo>
                  <a:lnTo>
                    <a:pt x="486" y="3898"/>
                  </a:lnTo>
                  <a:lnTo>
                    <a:pt x="522" y="3944"/>
                  </a:lnTo>
                  <a:lnTo>
                    <a:pt x="558" y="3990"/>
                  </a:lnTo>
                  <a:lnTo>
                    <a:pt x="596" y="4036"/>
                  </a:lnTo>
                  <a:lnTo>
                    <a:pt x="634" y="4078"/>
                  </a:lnTo>
                  <a:lnTo>
                    <a:pt x="674" y="4122"/>
                  </a:lnTo>
                  <a:lnTo>
                    <a:pt x="716" y="4164"/>
                  </a:lnTo>
                  <a:lnTo>
                    <a:pt x="758" y="4204"/>
                  </a:lnTo>
                  <a:lnTo>
                    <a:pt x="800" y="4244"/>
                  </a:lnTo>
                  <a:lnTo>
                    <a:pt x="844" y="4284"/>
                  </a:lnTo>
                  <a:lnTo>
                    <a:pt x="890" y="4322"/>
                  </a:lnTo>
                  <a:lnTo>
                    <a:pt x="934" y="4358"/>
                  </a:lnTo>
                  <a:lnTo>
                    <a:pt x="982" y="4394"/>
                  </a:lnTo>
                  <a:lnTo>
                    <a:pt x="1028" y="4428"/>
                  </a:lnTo>
                  <a:lnTo>
                    <a:pt x="1076" y="4462"/>
                  </a:lnTo>
                  <a:lnTo>
                    <a:pt x="1126" y="4494"/>
                  </a:lnTo>
                  <a:lnTo>
                    <a:pt x="1176" y="4526"/>
                  </a:lnTo>
                  <a:lnTo>
                    <a:pt x="1226" y="4556"/>
                  </a:lnTo>
                  <a:lnTo>
                    <a:pt x="1278" y="4584"/>
                  </a:lnTo>
                  <a:lnTo>
                    <a:pt x="1330" y="4612"/>
                  </a:lnTo>
                  <a:lnTo>
                    <a:pt x="1384" y="4638"/>
                  </a:lnTo>
                  <a:lnTo>
                    <a:pt x="1436" y="4664"/>
                  </a:lnTo>
                  <a:lnTo>
                    <a:pt x="1492" y="4686"/>
                  </a:lnTo>
                  <a:lnTo>
                    <a:pt x="1546" y="4710"/>
                  </a:lnTo>
                  <a:lnTo>
                    <a:pt x="1602" y="4730"/>
                  </a:lnTo>
                  <a:lnTo>
                    <a:pt x="1658" y="4750"/>
                  </a:lnTo>
                  <a:lnTo>
                    <a:pt x="1716" y="4770"/>
                  </a:lnTo>
                  <a:lnTo>
                    <a:pt x="1772" y="4786"/>
                  </a:lnTo>
                  <a:lnTo>
                    <a:pt x="1830" y="4802"/>
                  </a:lnTo>
                  <a:lnTo>
                    <a:pt x="1890" y="4816"/>
                  </a:lnTo>
                  <a:lnTo>
                    <a:pt x="1948" y="4830"/>
                  </a:lnTo>
                  <a:lnTo>
                    <a:pt x="2008" y="4840"/>
                  </a:lnTo>
                  <a:lnTo>
                    <a:pt x="2068" y="4850"/>
                  </a:lnTo>
                  <a:lnTo>
                    <a:pt x="2130" y="4860"/>
                  </a:lnTo>
                  <a:lnTo>
                    <a:pt x="2190" y="4866"/>
                  </a:lnTo>
                  <a:lnTo>
                    <a:pt x="2252" y="4872"/>
                  </a:lnTo>
                  <a:lnTo>
                    <a:pt x="2314" y="4876"/>
                  </a:lnTo>
                  <a:lnTo>
                    <a:pt x="2376" y="4878"/>
                  </a:lnTo>
                  <a:lnTo>
                    <a:pt x="2441" y="4878"/>
                  </a:lnTo>
                  <a:lnTo>
                    <a:pt x="2441" y="4878"/>
                  </a:lnTo>
                  <a:close/>
                  <a:moveTo>
                    <a:pt x="716" y="3730"/>
                  </a:moveTo>
                  <a:lnTo>
                    <a:pt x="1206" y="3730"/>
                  </a:lnTo>
                  <a:lnTo>
                    <a:pt x="1206" y="3730"/>
                  </a:lnTo>
                  <a:lnTo>
                    <a:pt x="1244" y="3830"/>
                  </a:lnTo>
                  <a:lnTo>
                    <a:pt x="1284" y="3924"/>
                  </a:lnTo>
                  <a:lnTo>
                    <a:pt x="1328" y="4016"/>
                  </a:lnTo>
                  <a:lnTo>
                    <a:pt x="1374" y="4104"/>
                  </a:lnTo>
                  <a:lnTo>
                    <a:pt x="1422" y="4188"/>
                  </a:lnTo>
                  <a:lnTo>
                    <a:pt x="1472" y="4268"/>
                  </a:lnTo>
                  <a:lnTo>
                    <a:pt x="1526" y="4344"/>
                  </a:lnTo>
                  <a:lnTo>
                    <a:pt x="1580" y="4416"/>
                  </a:lnTo>
                  <a:lnTo>
                    <a:pt x="1580" y="4416"/>
                  </a:lnTo>
                  <a:lnTo>
                    <a:pt x="1516" y="4386"/>
                  </a:lnTo>
                  <a:lnTo>
                    <a:pt x="1454" y="4354"/>
                  </a:lnTo>
                  <a:lnTo>
                    <a:pt x="1392" y="4322"/>
                  </a:lnTo>
                  <a:lnTo>
                    <a:pt x="1332" y="4286"/>
                  </a:lnTo>
                  <a:lnTo>
                    <a:pt x="1272" y="4250"/>
                  </a:lnTo>
                  <a:lnTo>
                    <a:pt x="1214" y="4210"/>
                  </a:lnTo>
                  <a:lnTo>
                    <a:pt x="1158" y="4170"/>
                  </a:lnTo>
                  <a:lnTo>
                    <a:pt x="1102" y="4128"/>
                  </a:lnTo>
                  <a:lnTo>
                    <a:pt x="1048" y="4084"/>
                  </a:lnTo>
                  <a:lnTo>
                    <a:pt x="996" y="4038"/>
                  </a:lnTo>
                  <a:lnTo>
                    <a:pt x="946" y="3990"/>
                  </a:lnTo>
                  <a:lnTo>
                    <a:pt x="896" y="3942"/>
                  </a:lnTo>
                  <a:lnTo>
                    <a:pt x="848" y="3892"/>
                  </a:lnTo>
                  <a:lnTo>
                    <a:pt x="802" y="3840"/>
                  </a:lnTo>
                  <a:lnTo>
                    <a:pt x="758" y="3786"/>
                  </a:lnTo>
                  <a:lnTo>
                    <a:pt x="716" y="3730"/>
                  </a:lnTo>
                  <a:lnTo>
                    <a:pt x="716" y="3730"/>
                  </a:lnTo>
                  <a:close/>
                  <a:moveTo>
                    <a:pt x="852" y="1434"/>
                  </a:moveTo>
                  <a:lnTo>
                    <a:pt x="852" y="1434"/>
                  </a:lnTo>
                  <a:lnTo>
                    <a:pt x="864" y="1480"/>
                  </a:lnTo>
                  <a:lnTo>
                    <a:pt x="880" y="1526"/>
                  </a:lnTo>
                  <a:lnTo>
                    <a:pt x="900" y="1568"/>
                  </a:lnTo>
                  <a:lnTo>
                    <a:pt x="924" y="1608"/>
                  </a:lnTo>
                  <a:lnTo>
                    <a:pt x="952" y="1648"/>
                  </a:lnTo>
                  <a:lnTo>
                    <a:pt x="982" y="1682"/>
                  </a:lnTo>
                  <a:lnTo>
                    <a:pt x="1016" y="1716"/>
                  </a:lnTo>
                  <a:lnTo>
                    <a:pt x="1052" y="1746"/>
                  </a:lnTo>
                  <a:lnTo>
                    <a:pt x="1052" y="1746"/>
                  </a:lnTo>
                  <a:lnTo>
                    <a:pt x="1040" y="1812"/>
                  </a:lnTo>
                  <a:lnTo>
                    <a:pt x="1030" y="1880"/>
                  </a:lnTo>
                  <a:lnTo>
                    <a:pt x="1014" y="2018"/>
                  </a:lnTo>
                  <a:lnTo>
                    <a:pt x="1002" y="2158"/>
                  </a:lnTo>
                  <a:lnTo>
                    <a:pt x="998" y="2228"/>
                  </a:lnTo>
                  <a:lnTo>
                    <a:pt x="996" y="2298"/>
                  </a:lnTo>
                  <a:lnTo>
                    <a:pt x="290" y="2298"/>
                  </a:lnTo>
                  <a:lnTo>
                    <a:pt x="290" y="2298"/>
                  </a:lnTo>
                  <a:lnTo>
                    <a:pt x="294" y="2240"/>
                  </a:lnTo>
                  <a:lnTo>
                    <a:pt x="302" y="2182"/>
                  </a:lnTo>
                  <a:lnTo>
                    <a:pt x="308" y="2124"/>
                  </a:lnTo>
                  <a:lnTo>
                    <a:pt x="318" y="2068"/>
                  </a:lnTo>
                  <a:lnTo>
                    <a:pt x="328" y="2012"/>
                  </a:lnTo>
                  <a:lnTo>
                    <a:pt x="340" y="1956"/>
                  </a:lnTo>
                  <a:lnTo>
                    <a:pt x="354" y="1902"/>
                  </a:lnTo>
                  <a:lnTo>
                    <a:pt x="368" y="1848"/>
                  </a:lnTo>
                  <a:lnTo>
                    <a:pt x="384" y="1794"/>
                  </a:lnTo>
                  <a:lnTo>
                    <a:pt x="402" y="1740"/>
                  </a:lnTo>
                  <a:lnTo>
                    <a:pt x="422" y="1688"/>
                  </a:lnTo>
                  <a:lnTo>
                    <a:pt x="442" y="1636"/>
                  </a:lnTo>
                  <a:lnTo>
                    <a:pt x="464" y="1584"/>
                  </a:lnTo>
                  <a:lnTo>
                    <a:pt x="486" y="1534"/>
                  </a:lnTo>
                  <a:lnTo>
                    <a:pt x="510" y="1484"/>
                  </a:lnTo>
                  <a:lnTo>
                    <a:pt x="536" y="1434"/>
                  </a:lnTo>
                  <a:lnTo>
                    <a:pt x="852" y="1434"/>
                  </a:lnTo>
                  <a:close/>
                  <a:moveTo>
                    <a:pt x="4589" y="2298"/>
                  </a:moveTo>
                  <a:lnTo>
                    <a:pt x="4253" y="2298"/>
                  </a:lnTo>
                  <a:lnTo>
                    <a:pt x="4253" y="2298"/>
                  </a:lnTo>
                  <a:lnTo>
                    <a:pt x="4241" y="2266"/>
                  </a:lnTo>
                  <a:lnTo>
                    <a:pt x="4225" y="2236"/>
                  </a:lnTo>
                  <a:lnTo>
                    <a:pt x="4209" y="2206"/>
                  </a:lnTo>
                  <a:lnTo>
                    <a:pt x="4191" y="2178"/>
                  </a:lnTo>
                  <a:lnTo>
                    <a:pt x="4171" y="2152"/>
                  </a:lnTo>
                  <a:lnTo>
                    <a:pt x="4149" y="2126"/>
                  </a:lnTo>
                  <a:lnTo>
                    <a:pt x="4125" y="2102"/>
                  </a:lnTo>
                  <a:lnTo>
                    <a:pt x="4101" y="2080"/>
                  </a:lnTo>
                  <a:lnTo>
                    <a:pt x="4075" y="2058"/>
                  </a:lnTo>
                  <a:lnTo>
                    <a:pt x="4049" y="2040"/>
                  </a:lnTo>
                  <a:lnTo>
                    <a:pt x="4019" y="2022"/>
                  </a:lnTo>
                  <a:lnTo>
                    <a:pt x="3989" y="2006"/>
                  </a:lnTo>
                  <a:lnTo>
                    <a:pt x="3959" y="1992"/>
                  </a:lnTo>
                  <a:lnTo>
                    <a:pt x="3927" y="1980"/>
                  </a:lnTo>
                  <a:lnTo>
                    <a:pt x="3895" y="1970"/>
                  </a:lnTo>
                  <a:lnTo>
                    <a:pt x="3861" y="1962"/>
                  </a:lnTo>
                  <a:lnTo>
                    <a:pt x="3861" y="1962"/>
                  </a:lnTo>
                  <a:lnTo>
                    <a:pt x="3853" y="1894"/>
                  </a:lnTo>
                  <a:lnTo>
                    <a:pt x="3843" y="1824"/>
                  </a:lnTo>
                  <a:lnTo>
                    <a:pt x="3831" y="1758"/>
                  </a:lnTo>
                  <a:lnTo>
                    <a:pt x="3819" y="1690"/>
                  </a:lnTo>
                  <a:lnTo>
                    <a:pt x="3807" y="1626"/>
                  </a:lnTo>
                  <a:lnTo>
                    <a:pt x="3793" y="1560"/>
                  </a:lnTo>
                  <a:lnTo>
                    <a:pt x="3779" y="1496"/>
                  </a:lnTo>
                  <a:lnTo>
                    <a:pt x="3763" y="1434"/>
                  </a:lnTo>
                  <a:lnTo>
                    <a:pt x="4345" y="1434"/>
                  </a:lnTo>
                  <a:lnTo>
                    <a:pt x="4345" y="1434"/>
                  </a:lnTo>
                  <a:lnTo>
                    <a:pt x="4371" y="1484"/>
                  </a:lnTo>
                  <a:lnTo>
                    <a:pt x="4395" y="1534"/>
                  </a:lnTo>
                  <a:lnTo>
                    <a:pt x="4417" y="1584"/>
                  </a:lnTo>
                  <a:lnTo>
                    <a:pt x="4439" y="1636"/>
                  </a:lnTo>
                  <a:lnTo>
                    <a:pt x="4459" y="1688"/>
                  </a:lnTo>
                  <a:lnTo>
                    <a:pt x="4477" y="1740"/>
                  </a:lnTo>
                  <a:lnTo>
                    <a:pt x="4495" y="1794"/>
                  </a:lnTo>
                  <a:lnTo>
                    <a:pt x="4511" y="1848"/>
                  </a:lnTo>
                  <a:lnTo>
                    <a:pt x="4527" y="1902"/>
                  </a:lnTo>
                  <a:lnTo>
                    <a:pt x="4539" y="1956"/>
                  </a:lnTo>
                  <a:lnTo>
                    <a:pt x="4551" y="2012"/>
                  </a:lnTo>
                  <a:lnTo>
                    <a:pt x="4563" y="2068"/>
                  </a:lnTo>
                  <a:lnTo>
                    <a:pt x="4571" y="2124"/>
                  </a:lnTo>
                  <a:lnTo>
                    <a:pt x="4579" y="2182"/>
                  </a:lnTo>
                  <a:lnTo>
                    <a:pt x="4585" y="2240"/>
                  </a:lnTo>
                  <a:lnTo>
                    <a:pt x="4589" y="2298"/>
                  </a:lnTo>
                  <a:lnTo>
                    <a:pt x="4589" y="2298"/>
                  </a:lnTo>
                  <a:close/>
                  <a:moveTo>
                    <a:pt x="1884" y="1434"/>
                  </a:moveTo>
                  <a:lnTo>
                    <a:pt x="2298" y="1434"/>
                  </a:lnTo>
                  <a:lnTo>
                    <a:pt x="2298" y="2298"/>
                  </a:lnTo>
                  <a:lnTo>
                    <a:pt x="1280" y="2298"/>
                  </a:lnTo>
                  <a:lnTo>
                    <a:pt x="1280" y="2298"/>
                  </a:lnTo>
                  <a:lnTo>
                    <a:pt x="1286" y="2184"/>
                  </a:lnTo>
                  <a:lnTo>
                    <a:pt x="1294" y="2070"/>
                  </a:lnTo>
                  <a:lnTo>
                    <a:pt x="1308" y="1960"/>
                  </a:lnTo>
                  <a:lnTo>
                    <a:pt x="1322" y="1850"/>
                  </a:lnTo>
                  <a:lnTo>
                    <a:pt x="1322" y="1850"/>
                  </a:lnTo>
                  <a:lnTo>
                    <a:pt x="1368" y="1852"/>
                  </a:lnTo>
                  <a:lnTo>
                    <a:pt x="1368" y="1852"/>
                  </a:lnTo>
                  <a:lnTo>
                    <a:pt x="1414" y="1850"/>
                  </a:lnTo>
                  <a:lnTo>
                    <a:pt x="1460" y="1844"/>
                  </a:lnTo>
                  <a:lnTo>
                    <a:pt x="1504" y="1834"/>
                  </a:lnTo>
                  <a:lnTo>
                    <a:pt x="1548" y="1820"/>
                  </a:lnTo>
                  <a:lnTo>
                    <a:pt x="1590" y="1802"/>
                  </a:lnTo>
                  <a:lnTo>
                    <a:pt x="1628" y="1782"/>
                  </a:lnTo>
                  <a:lnTo>
                    <a:pt x="1666" y="1758"/>
                  </a:lnTo>
                  <a:lnTo>
                    <a:pt x="1702" y="1732"/>
                  </a:lnTo>
                  <a:lnTo>
                    <a:pt x="1734" y="1702"/>
                  </a:lnTo>
                  <a:lnTo>
                    <a:pt x="1764" y="1670"/>
                  </a:lnTo>
                  <a:lnTo>
                    <a:pt x="1792" y="1636"/>
                  </a:lnTo>
                  <a:lnTo>
                    <a:pt x="1818" y="1600"/>
                  </a:lnTo>
                  <a:lnTo>
                    <a:pt x="1838" y="1560"/>
                  </a:lnTo>
                  <a:lnTo>
                    <a:pt x="1858" y="1520"/>
                  </a:lnTo>
                  <a:lnTo>
                    <a:pt x="1872" y="1478"/>
                  </a:lnTo>
                  <a:lnTo>
                    <a:pt x="1884" y="1434"/>
                  </a:lnTo>
                  <a:lnTo>
                    <a:pt x="1884" y="1434"/>
                  </a:lnTo>
                  <a:close/>
                  <a:moveTo>
                    <a:pt x="2298" y="2582"/>
                  </a:moveTo>
                  <a:lnTo>
                    <a:pt x="2298" y="3054"/>
                  </a:lnTo>
                  <a:lnTo>
                    <a:pt x="2298" y="3054"/>
                  </a:lnTo>
                  <a:lnTo>
                    <a:pt x="2264" y="3064"/>
                  </a:lnTo>
                  <a:lnTo>
                    <a:pt x="2230" y="3078"/>
                  </a:lnTo>
                  <a:lnTo>
                    <a:pt x="2200" y="3094"/>
                  </a:lnTo>
                  <a:lnTo>
                    <a:pt x="2168" y="3112"/>
                  </a:lnTo>
                  <a:lnTo>
                    <a:pt x="2140" y="3130"/>
                  </a:lnTo>
                  <a:lnTo>
                    <a:pt x="2112" y="3152"/>
                  </a:lnTo>
                  <a:lnTo>
                    <a:pt x="2086" y="3174"/>
                  </a:lnTo>
                  <a:lnTo>
                    <a:pt x="2062" y="3200"/>
                  </a:lnTo>
                  <a:lnTo>
                    <a:pt x="2038" y="3226"/>
                  </a:lnTo>
                  <a:lnTo>
                    <a:pt x="2018" y="3254"/>
                  </a:lnTo>
                  <a:lnTo>
                    <a:pt x="1998" y="3282"/>
                  </a:lnTo>
                  <a:lnTo>
                    <a:pt x="1980" y="3312"/>
                  </a:lnTo>
                  <a:lnTo>
                    <a:pt x="1966" y="3344"/>
                  </a:lnTo>
                  <a:lnTo>
                    <a:pt x="1952" y="3378"/>
                  </a:lnTo>
                  <a:lnTo>
                    <a:pt x="1940" y="3412"/>
                  </a:lnTo>
                  <a:lnTo>
                    <a:pt x="1932" y="3446"/>
                  </a:lnTo>
                  <a:lnTo>
                    <a:pt x="1416" y="3446"/>
                  </a:lnTo>
                  <a:lnTo>
                    <a:pt x="1416" y="3446"/>
                  </a:lnTo>
                  <a:lnTo>
                    <a:pt x="1388" y="3346"/>
                  </a:lnTo>
                  <a:lnTo>
                    <a:pt x="1364" y="3244"/>
                  </a:lnTo>
                  <a:lnTo>
                    <a:pt x="1342" y="3138"/>
                  </a:lnTo>
                  <a:lnTo>
                    <a:pt x="1324" y="3032"/>
                  </a:lnTo>
                  <a:lnTo>
                    <a:pt x="1308" y="2922"/>
                  </a:lnTo>
                  <a:lnTo>
                    <a:pt x="1296" y="2810"/>
                  </a:lnTo>
                  <a:lnTo>
                    <a:pt x="1286" y="2698"/>
                  </a:lnTo>
                  <a:lnTo>
                    <a:pt x="1280" y="2582"/>
                  </a:lnTo>
                  <a:lnTo>
                    <a:pt x="2298" y="2582"/>
                  </a:lnTo>
                  <a:close/>
                  <a:moveTo>
                    <a:pt x="2447" y="3802"/>
                  </a:moveTo>
                  <a:lnTo>
                    <a:pt x="2447" y="3802"/>
                  </a:lnTo>
                  <a:lnTo>
                    <a:pt x="2422" y="3802"/>
                  </a:lnTo>
                  <a:lnTo>
                    <a:pt x="2398" y="3798"/>
                  </a:lnTo>
                  <a:lnTo>
                    <a:pt x="2374" y="3792"/>
                  </a:lnTo>
                  <a:lnTo>
                    <a:pt x="2352" y="3784"/>
                  </a:lnTo>
                  <a:lnTo>
                    <a:pt x="2332" y="3774"/>
                  </a:lnTo>
                  <a:lnTo>
                    <a:pt x="2312" y="3760"/>
                  </a:lnTo>
                  <a:lnTo>
                    <a:pt x="2292" y="3746"/>
                  </a:lnTo>
                  <a:lnTo>
                    <a:pt x="2276" y="3732"/>
                  </a:lnTo>
                  <a:lnTo>
                    <a:pt x="2260" y="3714"/>
                  </a:lnTo>
                  <a:lnTo>
                    <a:pt x="2246" y="3696"/>
                  </a:lnTo>
                  <a:lnTo>
                    <a:pt x="2234" y="3676"/>
                  </a:lnTo>
                  <a:lnTo>
                    <a:pt x="2222" y="3654"/>
                  </a:lnTo>
                  <a:lnTo>
                    <a:pt x="2214" y="3632"/>
                  </a:lnTo>
                  <a:lnTo>
                    <a:pt x="2208" y="3608"/>
                  </a:lnTo>
                  <a:lnTo>
                    <a:pt x="2206" y="3584"/>
                  </a:lnTo>
                  <a:lnTo>
                    <a:pt x="2204" y="3560"/>
                  </a:lnTo>
                  <a:lnTo>
                    <a:pt x="2204" y="3560"/>
                  </a:lnTo>
                  <a:lnTo>
                    <a:pt x="2206" y="3534"/>
                  </a:lnTo>
                  <a:lnTo>
                    <a:pt x="2208" y="3510"/>
                  </a:lnTo>
                  <a:lnTo>
                    <a:pt x="2214" y="3488"/>
                  </a:lnTo>
                  <a:lnTo>
                    <a:pt x="2222" y="3464"/>
                  </a:lnTo>
                  <a:lnTo>
                    <a:pt x="2234" y="3444"/>
                  </a:lnTo>
                  <a:lnTo>
                    <a:pt x="2246" y="3424"/>
                  </a:lnTo>
                  <a:lnTo>
                    <a:pt x="2260" y="3404"/>
                  </a:lnTo>
                  <a:lnTo>
                    <a:pt x="2276" y="3388"/>
                  </a:lnTo>
                  <a:lnTo>
                    <a:pt x="2292" y="3372"/>
                  </a:lnTo>
                  <a:lnTo>
                    <a:pt x="2312" y="3358"/>
                  </a:lnTo>
                  <a:lnTo>
                    <a:pt x="2332" y="3346"/>
                  </a:lnTo>
                  <a:lnTo>
                    <a:pt x="2352" y="3336"/>
                  </a:lnTo>
                  <a:lnTo>
                    <a:pt x="2374" y="3328"/>
                  </a:lnTo>
                  <a:lnTo>
                    <a:pt x="2398" y="3322"/>
                  </a:lnTo>
                  <a:lnTo>
                    <a:pt x="2422" y="3318"/>
                  </a:lnTo>
                  <a:lnTo>
                    <a:pt x="2447" y="3316"/>
                  </a:lnTo>
                  <a:lnTo>
                    <a:pt x="2447" y="3316"/>
                  </a:lnTo>
                  <a:lnTo>
                    <a:pt x="2473" y="3318"/>
                  </a:lnTo>
                  <a:lnTo>
                    <a:pt x="2497" y="3322"/>
                  </a:lnTo>
                  <a:lnTo>
                    <a:pt x="2521" y="3328"/>
                  </a:lnTo>
                  <a:lnTo>
                    <a:pt x="2543" y="3336"/>
                  </a:lnTo>
                  <a:lnTo>
                    <a:pt x="2563" y="3346"/>
                  </a:lnTo>
                  <a:lnTo>
                    <a:pt x="2583" y="3358"/>
                  </a:lnTo>
                  <a:lnTo>
                    <a:pt x="2603" y="3372"/>
                  </a:lnTo>
                  <a:lnTo>
                    <a:pt x="2619" y="3388"/>
                  </a:lnTo>
                  <a:lnTo>
                    <a:pt x="2635" y="3404"/>
                  </a:lnTo>
                  <a:lnTo>
                    <a:pt x="2649" y="3424"/>
                  </a:lnTo>
                  <a:lnTo>
                    <a:pt x="2661" y="3444"/>
                  </a:lnTo>
                  <a:lnTo>
                    <a:pt x="2673" y="3464"/>
                  </a:lnTo>
                  <a:lnTo>
                    <a:pt x="2681" y="3488"/>
                  </a:lnTo>
                  <a:lnTo>
                    <a:pt x="2687" y="3510"/>
                  </a:lnTo>
                  <a:lnTo>
                    <a:pt x="2689" y="3534"/>
                  </a:lnTo>
                  <a:lnTo>
                    <a:pt x="2691" y="3560"/>
                  </a:lnTo>
                  <a:lnTo>
                    <a:pt x="2691" y="3560"/>
                  </a:lnTo>
                  <a:lnTo>
                    <a:pt x="2689" y="3584"/>
                  </a:lnTo>
                  <a:lnTo>
                    <a:pt x="2687" y="3608"/>
                  </a:lnTo>
                  <a:lnTo>
                    <a:pt x="2681" y="3632"/>
                  </a:lnTo>
                  <a:lnTo>
                    <a:pt x="2673" y="3654"/>
                  </a:lnTo>
                  <a:lnTo>
                    <a:pt x="2661" y="3676"/>
                  </a:lnTo>
                  <a:lnTo>
                    <a:pt x="2649" y="3696"/>
                  </a:lnTo>
                  <a:lnTo>
                    <a:pt x="2635" y="3714"/>
                  </a:lnTo>
                  <a:lnTo>
                    <a:pt x="2619" y="3732"/>
                  </a:lnTo>
                  <a:lnTo>
                    <a:pt x="2603" y="3746"/>
                  </a:lnTo>
                  <a:lnTo>
                    <a:pt x="2583" y="3760"/>
                  </a:lnTo>
                  <a:lnTo>
                    <a:pt x="2563" y="3774"/>
                  </a:lnTo>
                  <a:lnTo>
                    <a:pt x="2543" y="3784"/>
                  </a:lnTo>
                  <a:lnTo>
                    <a:pt x="2521" y="3792"/>
                  </a:lnTo>
                  <a:lnTo>
                    <a:pt x="2497" y="3798"/>
                  </a:lnTo>
                  <a:lnTo>
                    <a:pt x="2473" y="3802"/>
                  </a:lnTo>
                  <a:lnTo>
                    <a:pt x="2447" y="3802"/>
                  </a:lnTo>
                  <a:lnTo>
                    <a:pt x="2447" y="3802"/>
                  </a:lnTo>
                  <a:close/>
                  <a:moveTo>
                    <a:pt x="1948" y="3730"/>
                  </a:moveTo>
                  <a:lnTo>
                    <a:pt x="1948" y="3730"/>
                  </a:lnTo>
                  <a:lnTo>
                    <a:pt x="1960" y="3760"/>
                  </a:lnTo>
                  <a:lnTo>
                    <a:pt x="1972" y="3788"/>
                  </a:lnTo>
                  <a:lnTo>
                    <a:pt x="1988" y="3816"/>
                  </a:lnTo>
                  <a:lnTo>
                    <a:pt x="2004" y="3844"/>
                  </a:lnTo>
                  <a:lnTo>
                    <a:pt x="2020" y="3870"/>
                  </a:lnTo>
                  <a:lnTo>
                    <a:pt x="2040" y="3894"/>
                  </a:lnTo>
                  <a:lnTo>
                    <a:pt x="2060" y="3918"/>
                  </a:lnTo>
                  <a:lnTo>
                    <a:pt x="2082" y="3940"/>
                  </a:lnTo>
                  <a:lnTo>
                    <a:pt x="2106" y="3960"/>
                  </a:lnTo>
                  <a:lnTo>
                    <a:pt x="2130" y="3980"/>
                  </a:lnTo>
                  <a:lnTo>
                    <a:pt x="2156" y="3998"/>
                  </a:lnTo>
                  <a:lnTo>
                    <a:pt x="2182" y="4014"/>
                  </a:lnTo>
                  <a:lnTo>
                    <a:pt x="2210" y="4030"/>
                  </a:lnTo>
                  <a:lnTo>
                    <a:pt x="2238" y="4044"/>
                  </a:lnTo>
                  <a:lnTo>
                    <a:pt x="2268" y="4056"/>
                  </a:lnTo>
                  <a:lnTo>
                    <a:pt x="2298" y="4066"/>
                  </a:lnTo>
                  <a:lnTo>
                    <a:pt x="2298" y="4576"/>
                  </a:lnTo>
                  <a:lnTo>
                    <a:pt x="2298" y="4576"/>
                  </a:lnTo>
                  <a:lnTo>
                    <a:pt x="2268" y="4570"/>
                  </a:lnTo>
                  <a:lnTo>
                    <a:pt x="2238" y="4560"/>
                  </a:lnTo>
                  <a:lnTo>
                    <a:pt x="2210" y="4550"/>
                  </a:lnTo>
                  <a:lnTo>
                    <a:pt x="2182" y="4538"/>
                  </a:lnTo>
                  <a:lnTo>
                    <a:pt x="2152" y="4524"/>
                  </a:lnTo>
                  <a:lnTo>
                    <a:pt x="2124" y="4510"/>
                  </a:lnTo>
                  <a:lnTo>
                    <a:pt x="2096" y="4494"/>
                  </a:lnTo>
                  <a:lnTo>
                    <a:pt x="2068" y="4476"/>
                  </a:lnTo>
                  <a:lnTo>
                    <a:pt x="2014" y="4438"/>
                  </a:lnTo>
                  <a:lnTo>
                    <a:pt x="1962" y="4396"/>
                  </a:lnTo>
                  <a:lnTo>
                    <a:pt x="1910" y="4348"/>
                  </a:lnTo>
                  <a:lnTo>
                    <a:pt x="1858" y="4296"/>
                  </a:lnTo>
                  <a:lnTo>
                    <a:pt x="1810" y="4238"/>
                  </a:lnTo>
                  <a:lnTo>
                    <a:pt x="1762" y="4178"/>
                  </a:lnTo>
                  <a:lnTo>
                    <a:pt x="1716" y="4112"/>
                  </a:lnTo>
                  <a:lnTo>
                    <a:pt x="1672" y="4044"/>
                  </a:lnTo>
                  <a:lnTo>
                    <a:pt x="1630" y="3970"/>
                  </a:lnTo>
                  <a:lnTo>
                    <a:pt x="1590" y="3894"/>
                  </a:lnTo>
                  <a:lnTo>
                    <a:pt x="1552" y="3814"/>
                  </a:lnTo>
                  <a:lnTo>
                    <a:pt x="1516" y="3730"/>
                  </a:lnTo>
                  <a:lnTo>
                    <a:pt x="1948" y="3730"/>
                  </a:lnTo>
                  <a:close/>
                  <a:moveTo>
                    <a:pt x="2583" y="4576"/>
                  </a:moveTo>
                  <a:lnTo>
                    <a:pt x="2583" y="4068"/>
                  </a:lnTo>
                  <a:lnTo>
                    <a:pt x="2583" y="4068"/>
                  </a:lnTo>
                  <a:lnTo>
                    <a:pt x="2615" y="4060"/>
                  </a:lnTo>
                  <a:lnTo>
                    <a:pt x="2645" y="4048"/>
                  </a:lnTo>
                  <a:lnTo>
                    <a:pt x="2675" y="4036"/>
                  </a:lnTo>
                  <a:lnTo>
                    <a:pt x="2703" y="4020"/>
                  </a:lnTo>
                  <a:lnTo>
                    <a:pt x="2731" y="4004"/>
                  </a:lnTo>
                  <a:lnTo>
                    <a:pt x="2757" y="3986"/>
                  </a:lnTo>
                  <a:lnTo>
                    <a:pt x="2783" y="3966"/>
                  </a:lnTo>
                  <a:lnTo>
                    <a:pt x="2807" y="3944"/>
                  </a:lnTo>
                  <a:lnTo>
                    <a:pt x="2831" y="3922"/>
                  </a:lnTo>
                  <a:lnTo>
                    <a:pt x="2851" y="3898"/>
                  </a:lnTo>
                  <a:lnTo>
                    <a:pt x="2871" y="3874"/>
                  </a:lnTo>
                  <a:lnTo>
                    <a:pt x="2889" y="3846"/>
                  </a:lnTo>
                  <a:lnTo>
                    <a:pt x="2907" y="3820"/>
                  </a:lnTo>
                  <a:lnTo>
                    <a:pt x="2921" y="3790"/>
                  </a:lnTo>
                  <a:lnTo>
                    <a:pt x="2935" y="3762"/>
                  </a:lnTo>
                  <a:lnTo>
                    <a:pt x="2947" y="3730"/>
                  </a:lnTo>
                  <a:lnTo>
                    <a:pt x="3365" y="3730"/>
                  </a:lnTo>
                  <a:lnTo>
                    <a:pt x="3365" y="3730"/>
                  </a:lnTo>
                  <a:lnTo>
                    <a:pt x="3329" y="3814"/>
                  </a:lnTo>
                  <a:lnTo>
                    <a:pt x="3289" y="3894"/>
                  </a:lnTo>
                  <a:lnTo>
                    <a:pt x="3249" y="3972"/>
                  </a:lnTo>
                  <a:lnTo>
                    <a:pt x="3207" y="4044"/>
                  </a:lnTo>
                  <a:lnTo>
                    <a:pt x="3163" y="4114"/>
                  </a:lnTo>
                  <a:lnTo>
                    <a:pt x="3117" y="4178"/>
                  </a:lnTo>
                  <a:lnTo>
                    <a:pt x="3069" y="4238"/>
                  </a:lnTo>
                  <a:lnTo>
                    <a:pt x="3019" y="4296"/>
                  </a:lnTo>
                  <a:lnTo>
                    <a:pt x="2969" y="4348"/>
                  </a:lnTo>
                  <a:lnTo>
                    <a:pt x="2917" y="4394"/>
                  </a:lnTo>
                  <a:lnTo>
                    <a:pt x="2863" y="4438"/>
                  </a:lnTo>
                  <a:lnTo>
                    <a:pt x="2809" y="4476"/>
                  </a:lnTo>
                  <a:lnTo>
                    <a:pt x="2783" y="4492"/>
                  </a:lnTo>
                  <a:lnTo>
                    <a:pt x="2755" y="4508"/>
                  </a:lnTo>
                  <a:lnTo>
                    <a:pt x="2727" y="4522"/>
                  </a:lnTo>
                  <a:lnTo>
                    <a:pt x="2697" y="4536"/>
                  </a:lnTo>
                  <a:lnTo>
                    <a:pt x="2669" y="4548"/>
                  </a:lnTo>
                  <a:lnTo>
                    <a:pt x="2641" y="4558"/>
                  </a:lnTo>
                  <a:lnTo>
                    <a:pt x="2611" y="4568"/>
                  </a:lnTo>
                  <a:lnTo>
                    <a:pt x="2583" y="4576"/>
                  </a:lnTo>
                  <a:lnTo>
                    <a:pt x="2583" y="4576"/>
                  </a:lnTo>
                  <a:close/>
                  <a:moveTo>
                    <a:pt x="2963" y="3446"/>
                  </a:moveTo>
                  <a:lnTo>
                    <a:pt x="2963" y="3446"/>
                  </a:lnTo>
                  <a:lnTo>
                    <a:pt x="2953" y="3410"/>
                  </a:lnTo>
                  <a:lnTo>
                    <a:pt x="2943" y="3376"/>
                  </a:lnTo>
                  <a:lnTo>
                    <a:pt x="2929" y="3342"/>
                  </a:lnTo>
                  <a:lnTo>
                    <a:pt x="2913" y="3310"/>
                  </a:lnTo>
                  <a:lnTo>
                    <a:pt x="2895" y="3278"/>
                  </a:lnTo>
                  <a:lnTo>
                    <a:pt x="2875" y="3250"/>
                  </a:lnTo>
                  <a:lnTo>
                    <a:pt x="2853" y="3220"/>
                  </a:lnTo>
                  <a:lnTo>
                    <a:pt x="2829" y="3194"/>
                  </a:lnTo>
                  <a:lnTo>
                    <a:pt x="2803" y="3170"/>
                  </a:lnTo>
                  <a:lnTo>
                    <a:pt x="2775" y="3146"/>
                  </a:lnTo>
                  <a:lnTo>
                    <a:pt x="2747" y="3126"/>
                  </a:lnTo>
                  <a:lnTo>
                    <a:pt x="2717" y="3106"/>
                  </a:lnTo>
                  <a:lnTo>
                    <a:pt x="2685" y="3088"/>
                  </a:lnTo>
                  <a:lnTo>
                    <a:pt x="2651" y="3074"/>
                  </a:lnTo>
                  <a:lnTo>
                    <a:pt x="2617" y="3060"/>
                  </a:lnTo>
                  <a:lnTo>
                    <a:pt x="2583" y="3050"/>
                  </a:lnTo>
                  <a:lnTo>
                    <a:pt x="2583" y="2582"/>
                  </a:lnTo>
                  <a:lnTo>
                    <a:pt x="3241" y="2582"/>
                  </a:lnTo>
                  <a:lnTo>
                    <a:pt x="3241" y="2582"/>
                  </a:lnTo>
                  <a:lnTo>
                    <a:pt x="3249" y="2616"/>
                  </a:lnTo>
                  <a:lnTo>
                    <a:pt x="3259" y="2648"/>
                  </a:lnTo>
                  <a:lnTo>
                    <a:pt x="3269" y="2678"/>
                  </a:lnTo>
                  <a:lnTo>
                    <a:pt x="3283" y="2708"/>
                  </a:lnTo>
                  <a:lnTo>
                    <a:pt x="3299" y="2738"/>
                  </a:lnTo>
                  <a:lnTo>
                    <a:pt x="3315" y="2766"/>
                  </a:lnTo>
                  <a:lnTo>
                    <a:pt x="3335" y="2794"/>
                  </a:lnTo>
                  <a:lnTo>
                    <a:pt x="3355" y="2818"/>
                  </a:lnTo>
                  <a:lnTo>
                    <a:pt x="3377" y="2844"/>
                  </a:lnTo>
                  <a:lnTo>
                    <a:pt x="3399" y="2866"/>
                  </a:lnTo>
                  <a:lnTo>
                    <a:pt x="3425" y="2888"/>
                  </a:lnTo>
                  <a:lnTo>
                    <a:pt x="3451" y="2908"/>
                  </a:lnTo>
                  <a:lnTo>
                    <a:pt x="3477" y="2926"/>
                  </a:lnTo>
                  <a:lnTo>
                    <a:pt x="3505" y="2942"/>
                  </a:lnTo>
                  <a:lnTo>
                    <a:pt x="3535" y="2958"/>
                  </a:lnTo>
                  <a:lnTo>
                    <a:pt x="3565" y="2970"/>
                  </a:lnTo>
                  <a:lnTo>
                    <a:pt x="3565" y="2970"/>
                  </a:lnTo>
                  <a:lnTo>
                    <a:pt x="3547" y="3094"/>
                  </a:lnTo>
                  <a:lnTo>
                    <a:pt x="3523" y="3216"/>
                  </a:lnTo>
                  <a:lnTo>
                    <a:pt x="3495" y="3332"/>
                  </a:lnTo>
                  <a:lnTo>
                    <a:pt x="3465" y="3446"/>
                  </a:lnTo>
                  <a:lnTo>
                    <a:pt x="2963" y="3446"/>
                  </a:lnTo>
                  <a:close/>
                  <a:moveTo>
                    <a:pt x="3759" y="2236"/>
                  </a:moveTo>
                  <a:lnTo>
                    <a:pt x="3759" y="2236"/>
                  </a:lnTo>
                  <a:lnTo>
                    <a:pt x="3783" y="2238"/>
                  </a:lnTo>
                  <a:lnTo>
                    <a:pt x="3807" y="2242"/>
                  </a:lnTo>
                  <a:lnTo>
                    <a:pt x="3831" y="2248"/>
                  </a:lnTo>
                  <a:lnTo>
                    <a:pt x="3853" y="2256"/>
                  </a:lnTo>
                  <a:lnTo>
                    <a:pt x="3875" y="2266"/>
                  </a:lnTo>
                  <a:lnTo>
                    <a:pt x="3895" y="2278"/>
                  </a:lnTo>
                  <a:lnTo>
                    <a:pt x="3913" y="2292"/>
                  </a:lnTo>
                  <a:lnTo>
                    <a:pt x="3931" y="2308"/>
                  </a:lnTo>
                  <a:lnTo>
                    <a:pt x="3947" y="2326"/>
                  </a:lnTo>
                  <a:lnTo>
                    <a:pt x="3961" y="2344"/>
                  </a:lnTo>
                  <a:lnTo>
                    <a:pt x="3973" y="2364"/>
                  </a:lnTo>
                  <a:lnTo>
                    <a:pt x="3983" y="2386"/>
                  </a:lnTo>
                  <a:lnTo>
                    <a:pt x="3991" y="2408"/>
                  </a:lnTo>
                  <a:lnTo>
                    <a:pt x="3997" y="2432"/>
                  </a:lnTo>
                  <a:lnTo>
                    <a:pt x="4001" y="2456"/>
                  </a:lnTo>
                  <a:lnTo>
                    <a:pt x="4001" y="2480"/>
                  </a:lnTo>
                  <a:lnTo>
                    <a:pt x="4001" y="2480"/>
                  </a:lnTo>
                  <a:lnTo>
                    <a:pt x="4001" y="2504"/>
                  </a:lnTo>
                  <a:lnTo>
                    <a:pt x="3997" y="2528"/>
                  </a:lnTo>
                  <a:lnTo>
                    <a:pt x="3991" y="2552"/>
                  </a:lnTo>
                  <a:lnTo>
                    <a:pt x="3983" y="2574"/>
                  </a:lnTo>
                  <a:lnTo>
                    <a:pt x="3973" y="2596"/>
                  </a:lnTo>
                  <a:lnTo>
                    <a:pt x="3961" y="2616"/>
                  </a:lnTo>
                  <a:lnTo>
                    <a:pt x="3947" y="2634"/>
                  </a:lnTo>
                  <a:lnTo>
                    <a:pt x="3931" y="2652"/>
                  </a:lnTo>
                  <a:lnTo>
                    <a:pt x="3913" y="2668"/>
                  </a:lnTo>
                  <a:lnTo>
                    <a:pt x="3895" y="2682"/>
                  </a:lnTo>
                  <a:lnTo>
                    <a:pt x="3875" y="2694"/>
                  </a:lnTo>
                  <a:lnTo>
                    <a:pt x="3853" y="2704"/>
                  </a:lnTo>
                  <a:lnTo>
                    <a:pt x="3831" y="2712"/>
                  </a:lnTo>
                  <a:lnTo>
                    <a:pt x="3807" y="2718"/>
                  </a:lnTo>
                  <a:lnTo>
                    <a:pt x="3783" y="2722"/>
                  </a:lnTo>
                  <a:lnTo>
                    <a:pt x="3759" y="2724"/>
                  </a:lnTo>
                  <a:lnTo>
                    <a:pt x="3759" y="2724"/>
                  </a:lnTo>
                  <a:lnTo>
                    <a:pt x="3733" y="2722"/>
                  </a:lnTo>
                  <a:lnTo>
                    <a:pt x="3709" y="2718"/>
                  </a:lnTo>
                  <a:lnTo>
                    <a:pt x="3687" y="2712"/>
                  </a:lnTo>
                  <a:lnTo>
                    <a:pt x="3663" y="2704"/>
                  </a:lnTo>
                  <a:lnTo>
                    <a:pt x="3643" y="2694"/>
                  </a:lnTo>
                  <a:lnTo>
                    <a:pt x="3623" y="2682"/>
                  </a:lnTo>
                  <a:lnTo>
                    <a:pt x="3603" y="2668"/>
                  </a:lnTo>
                  <a:lnTo>
                    <a:pt x="3587" y="2652"/>
                  </a:lnTo>
                  <a:lnTo>
                    <a:pt x="3571" y="2634"/>
                  </a:lnTo>
                  <a:lnTo>
                    <a:pt x="3557" y="2616"/>
                  </a:lnTo>
                  <a:lnTo>
                    <a:pt x="3545" y="2596"/>
                  </a:lnTo>
                  <a:lnTo>
                    <a:pt x="3535" y="2574"/>
                  </a:lnTo>
                  <a:lnTo>
                    <a:pt x="3527" y="2552"/>
                  </a:lnTo>
                  <a:lnTo>
                    <a:pt x="3521" y="2528"/>
                  </a:lnTo>
                  <a:lnTo>
                    <a:pt x="3517" y="2504"/>
                  </a:lnTo>
                  <a:lnTo>
                    <a:pt x="3515" y="2480"/>
                  </a:lnTo>
                  <a:lnTo>
                    <a:pt x="3515" y="2480"/>
                  </a:lnTo>
                  <a:lnTo>
                    <a:pt x="3517" y="2456"/>
                  </a:lnTo>
                  <a:lnTo>
                    <a:pt x="3521" y="2432"/>
                  </a:lnTo>
                  <a:lnTo>
                    <a:pt x="3527" y="2408"/>
                  </a:lnTo>
                  <a:lnTo>
                    <a:pt x="3535" y="2386"/>
                  </a:lnTo>
                  <a:lnTo>
                    <a:pt x="3545" y="2364"/>
                  </a:lnTo>
                  <a:lnTo>
                    <a:pt x="3557" y="2344"/>
                  </a:lnTo>
                  <a:lnTo>
                    <a:pt x="3571" y="2326"/>
                  </a:lnTo>
                  <a:lnTo>
                    <a:pt x="3587" y="2308"/>
                  </a:lnTo>
                  <a:lnTo>
                    <a:pt x="3603" y="2292"/>
                  </a:lnTo>
                  <a:lnTo>
                    <a:pt x="3623" y="2278"/>
                  </a:lnTo>
                  <a:lnTo>
                    <a:pt x="3643" y="2266"/>
                  </a:lnTo>
                  <a:lnTo>
                    <a:pt x="3663" y="2256"/>
                  </a:lnTo>
                  <a:lnTo>
                    <a:pt x="3687" y="2248"/>
                  </a:lnTo>
                  <a:lnTo>
                    <a:pt x="3709" y="2242"/>
                  </a:lnTo>
                  <a:lnTo>
                    <a:pt x="3733" y="2238"/>
                  </a:lnTo>
                  <a:lnTo>
                    <a:pt x="3759" y="2236"/>
                  </a:lnTo>
                  <a:lnTo>
                    <a:pt x="3759" y="2236"/>
                  </a:lnTo>
                  <a:close/>
                  <a:moveTo>
                    <a:pt x="3851" y="3000"/>
                  </a:moveTo>
                  <a:lnTo>
                    <a:pt x="3851" y="3000"/>
                  </a:lnTo>
                  <a:lnTo>
                    <a:pt x="3889" y="2990"/>
                  </a:lnTo>
                  <a:lnTo>
                    <a:pt x="3929" y="2980"/>
                  </a:lnTo>
                  <a:lnTo>
                    <a:pt x="3965" y="2964"/>
                  </a:lnTo>
                  <a:lnTo>
                    <a:pt x="4001" y="2948"/>
                  </a:lnTo>
                  <a:lnTo>
                    <a:pt x="4035" y="2928"/>
                  </a:lnTo>
                  <a:lnTo>
                    <a:pt x="4069" y="2906"/>
                  </a:lnTo>
                  <a:lnTo>
                    <a:pt x="4099" y="2882"/>
                  </a:lnTo>
                  <a:lnTo>
                    <a:pt x="4127" y="2856"/>
                  </a:lnTo>
                  <a:lnTo>
                    <a:pt x="4155" y="2828"/>
                  </a:lnTo>
                  <a:lnTo>
                    <a:pt x="4179" y="2798"/>
                  </a:lnTo>
                  <a:lnTo>
                    <a:pt x="4201" y="2766"/>
                  </a:lnTo>
                  <a:lnTo>
                    <a:pt x="4223" y="2732"/>
                  </a:lnTo>
                  <a:lnTo>
                    <a:pt x="4239" y="2696"/>
                  </a:lnTo>
                  <a:lnTo>
                    <a:pt x="4255" y="2660"/>
                  </a:lnTo>
                  <a:lnTo>
                    <a:pt x="4267" y="2622"/>
                  </a:lnTo>
                  <a:lnTo>
                    <a:pt x="4277" y="2582"/>
                  </a:lnTo>
                  <a:lnTo>
                    <a:pt x="4589" y="2582"/>
                  </a:lnTo>
                  <a:lnTo>
                    <a:pt x="4589" y="2582"/>
                  </a:lnTo>
                  <a:lnTo>
                    <a:pt x="4585" y="2640"/>
                  </a:lnTo>
                  <a:lnTo>
                    <a:pt x="4579" y="2698"/>
                  </a:lnTo>
                  <a:lnTo>
                    <a:pt x="4571" y="2754"/>
                  </a:lnTo>
                  <a:lnTo>
                    <a:pt x="4563" y="2812"/>
                  </a:lnTo>
                  <a:lnTo>
                    <a:pt x="4551" y="2868"/>
                  </a:lnTo>
                  <a:lnTo>
                    <a:pt x="4539" y="2924"/>
                  </a:lnTo>
                  <a:lnTo>
                    <a:pt x="4527" y="2978"/>
                  </a:lnTo>
                  <a:lnTo>
                    <a:pt x="4511" y="3032"/>
                  </a:lnTo>
                  <a:lnTo>
                    <a:pt x="4495" y="3086"/>
                  </a:lnTo>
                  <a:lnTo>
                    <a:pt x="4477" y="3140"/>
                  </a:lnTo>
                  <a:lnTo>
                    <a:pt x="4459" y="3192"/>
                  </a:lnTo>
                  <a:lnTo>
                    <a:pt x="4439" y="3244"/>
                  </a:lnTo>
                  <a:lnTo>
                    <a:pt x="4417" y="3296"/>
                  </a:lnTo>
                  <a:lnTo>
                    <a:pt x="4395" y="3346"/>
                  </a:lnTo>
                  <a:lnTo>
                    <a:pt x="4371" y="3396"/>
                  </a:lnTo>
                  <a:lnTo>
                    <a:pt x="4345" y="3446"/>
                  </a:lnTo>
                  <a:lnTo>
                    <a:pt x="3761" y="3446"/>
                  </a:lnTo>
                  <a:lnTo>
                    <a:pt x="3761" y="3446"/>
                  </a:lnTo>
                  <a:lnTo>
                    <a:pt x="3787" y="3338"/>
                  </a:lnTo>
                  <a:lnTo>
                    <a:pt x="3811" y="3228"/>
                  </a:lnTo>
                  <a:lnTo>
                    <a:pt x="3833" y="3114"/>
                  </a:lnTo>
                  <a:lnTo>
                    <a:pt x="3851" y="3000"/>
                  </a:lnTo>
                  <a:lnTo>
                    <a:pt x="3851" y="3000"/>
                  </a:lnTo>
                  <a:close/>
                  <a:moveTo>
                    <a:pt x="3577" y="1986"/>
                  </a:moveTo>
                  <a:lnTo>
                    <a:pt x="3577" y="1986"/>
                  </a:lnTo>
                  <a:lnTo>
                    <a:pt x="3549" y="1996"/>
                  </a:lnTo>
                  <a:lnTo>
                    <a:pt x="3523" y="2008"/>
                  </a:lnTo>
                  <a:lnTo>
                    <a:pt x="3499" y="2022"/>
                  </a:lnTo>
                  <a:lnTo>
                    <a:pt x="3475" y="2036"/>
                  </a:lnTo>
                  <a:lnTo>
                    <a:pt x="3451" y="2052"/>
                  </a:lnTo>
                  <a:lnTo>
                    <a:pt x="3429" y="2070"/>
                  </a:lnTo>
                  <a:lnTo>
                    <a:pt x="3407" y="2088"/>
                  </a:lnTo>
                  <a:lnTo>
                    <a:pt x="3387" y="2108"/>
                  </a:lnTo>
                  <a:lnTo>
                    <a:pt x="3367" y="2128"/>
                  </a:lnTo>
                  <a:lnTo>
                    <a:pt x="3349" y="2150"/>
                  </a:lnTo>
                  <a:lnTo>
                    <a:pt x="3331" y="2172"/>
                  </a:lnTo>
                  <a:lnTo>
                    <a:pt x="3315" y="2196"/>
                  </a:lnTo>
                  <a:lnTo>
                    <a:pt x="3301" y="2220"/>
                  </a:lnTo>
                  <a:lnTo>
                    <a:pt x="3287" y="2244"/>
                  </a:lnTo>
                  <a:lnTo>
                    <a:pt x="3275" y="2270"/>
                  </a:lnTo>
                  <a:lnTo>
                    <a:pt x="3263" y="2298"/>
                  </a:lnTo>
                  <a:lnTo>
                    <a:pt x="2583" y="2298"/>
                  </a:lnTo>
                  <a:lnTo>
                    <a:pt x="2583" y="1434"/>
                  </a:lnTo>
                  <a:lnTo>
                    <a:pt x="3467" y="1434"/>
                  </a:lnTo>
                  <a:lnTo>
                    <a:pt x="3467" y="1434"/>
                  </a:lnTo>
                  <a:lnTo>
                    <a:pt x="3485" y="1498"/>
                  </a:lnTo>
                  <a:lnTo>
                    <a:pt x="3501" y="1564"/>
                  </a:lnTo>
                  <a:lnTo>
                    <a:pt x="3517" y="1632"/>
                  </a:lnTo>
                  <a:lnTo>
                    <a:pt x="3531" y="1700"/>
                  </a:lnTo>
                  <a:lnTo>
                    <a:pt x="3545" y="1770"/>
                  </a:lnTo>
                  <a:lnTo>
                    <a:pt x="3557" y="1840"/>
                  </a:lnTo>
                  <a:lnTo>
                    <a:pt x="3567" y="1912"/>
                  </a:lnTo>
                  <a:lnTo>
                    <a:pt x="3577" y="1986"/>
                  </a:lnTo>
                  <a:lnTo>
                    <a:pt x="3577" y="1986"/>
                  </a:lnTo>
                  <a:close/>
                  <a:moveTo>
                    <a:pt x="2583" y="1150"/>
                  </a:moveTo>
                  <a:lnTo>
                    <a:pt x="2583" y="302"/>
                  </a:lnTo>
                  <a:lnTo>
                    <a:pt x="2583" y="302"/>
                  </a:lnTo>
                  <a:lnTo>
                    <a:pt x="2613" y="310"/>
                  </a:lnTo>
                  <a:lnTo>
                    <a:pt x="2641" y="320"/>
                  </a:lnTo>
                  <a:lnTo>
                    <a:pt x="2671" y="330"/>
                  </a:lnTo>
                  <a:lnTo>
                    <a:pt x="2699" y="342"/>
                  </a:lnTo>
                  <a:lnTo>
                    <a:pt x="2727" y="354"/>
                  </a:lnTo>
                  <a:lnTo>
                    <a:pt x="2757" y="368"/>
                  </a:lnTo>
                  <a:lnTo>
                    <a:pt x="2785" y="384"/>
                  </a:lnTo>
                  <a:lnTo>
                    <a:pt x="2813" y="402"/>
                  </a:lnTo>
                  <a:lnTo>
                    <a:pt x="2867" y="440"/>
                  </a:lnTo>
                  <a:lnTo>
                    <a:pt x="2921" y="482"/>
                  </a:lnTo>
                  <a:lnTo>
                    <a:pt x="2973" y="530"/>
                  </a:lnTo>
                  <a:lnTo>
                    <a:pt x="3023" y="582"/>
                  </a:lnTo>
                  <a:lnTo>
                    <a:pt x="3073" y="638"/>
                  </a:lnTo>
                  <a:lnTo>
                    <a:pt x="3121" y="700"/>
                  </a:lnTo>
                  <a:lnTo>
                    <a:pt x="3167" y="764"/>
                  </a:lnTo>
                  <a:lnTo>
                    <a:pt x="3211" y="834"/>
                  </a:lnTo>
                  <a:lnTo>
                    <a:pt x="3253" y="908"/>
                  </a:lnTo>
                  <a:lnTo>
                    <a:pt x="3293" y="984"/>
                  </a:lnTo>
                  <a:lnTo>
                    <a:pt x="3331" y="1064"/>
                  </a:lnTo>
                  <a:lnTo>
                    <a:pt x="3367" y="1150"/>
                  </a:lnTo>
                  <a:lnTo>
                    <a:pt x="2583" y="1150"/>
                  </a:lnTo>
                  <a:close/>
                  <a:moveTo>
                    <a:pt x="2298" y="302"/>
                  </a:moveTo>
                  <a:lnTo>
                    <a:pt x="2298" y="1150"/>
                  </a:lnTo>
                  <a:lnTo>
                    <a:pt x="1866" y="1150"/>
                  </a:lnTo>
                  <a:lnTo>
                    <a:pt x="1866" y="1150"/>
                  </a:lnTo>
                  <a:lnTo>
                    <a:pt x="1848" y="1108"/>
                  </a:lnTo>
                  <a:lnTo>
                    <a:pt x="1828" y="1068"/>
                  </a:lnTo>
                  <a:lnTo>
                    <a:pt x="1804" y="1030"/>
                  </a:lnTo>
                  <a:lnTo>
                    <a:pt x="1778" y="994"/>
                  </a:lnTo>
                  <a:lnTo>
                    <a:pt x="1750" y="960"/>
                  </a:lnTo>
                  <a:lnTo>
                    <a:pt x="1718" y="930"/>
                  </a:lnTo>
                  <a:lnTo>
                    <a:pt x="1684" y="902"/>
                  </a:lnTo>
                  <a:lnTo>
                    <a:pt x="1646" y="876"/>
                  </a:lnTo>
                  <a:lnTo>
                    <a:pt x="1646" y="876"/>
                  </a:lnTo>
                  <a:lnTo>
                    <a:pt x="1682" y="818"/>
                  </a:lnTo>
                  <a:lnTo>
                    <a:pt x="1716" y="764"/>
                  </a:lnTo>
                  <a:lnTo>
                    <a:pt x="1754" y="712"/>
                  </a:lnTo>
                  <a:lnTo>
                    <a:pt x="1790" y="662"/>
                  </a:lnTo>
                  <a:lnTo>
                    <a:pt x="1830" y="614"/>
                  </a:lnTo>
                  <a:lnTo>
                    <a:pt x="1868" y="572"/>
                  </a:lnTo>
                  <a:lnTo>
                    <a:pt x="1908" y="530"/>
                  </a:lnTo>
                  <a:lnTo>
                    <a:pt x="1950" y="492"/>
                  </a:lnTo>
                  <a:lnTo>
                    <a:pt x="1992" y="458"/>
                  </a:lnTo>
                  <a:lnTo>
                    <a:pt x="2034" y="426"/>
                  </a:lnTo>
                  <a:lnTo>
                    <a:pt x="2076" y="398"/>
                  </a:lnTo>
                  <a:lnTo>
                    <a:pt x="2120" y="372"/>
                  </a:lnTo>
                  <a:lnTo>
                    <a:pt x="2164" y="350"/>
                  </a:lnTo>
                  <a:lnTo>
                    <a:pt x="2208" y="330"/>
                  </a:lnTo>
                  <a:lnTo>
                    <a:pt x="2252" y="316"/>
                  </a:lnTo>
                  <a:lnTo>
                    <a:pt x="2298" y="302"/>
                  </a:lnTo>
                  <a:lnTo>
                    <a:pt x="2298" y="302"/>
                  </a:lnTo>
                  <a:close/>
                  <a:moveTo>
                    <a:pt x="1368" y="1080"/>
                  </a:moveTo>
                  <a:lnTo>
                    <a:pt x="1368" y="1080"/>
                  </a:lnTo>
                  <a:lnTo>
                    <a:pt x="1392" y="1082"/>
                  </a:lnTo>
                  <a:lnTo>
                    <a:pt x="1416" y="1086"/>
                  </a:lnTo>
                  <a:lnTo>
                    <a:pt x="1440" y="1092"/>
                  </a:lnTo>
                  <a:lnTo>
                    <a:pt x="1462" y="1100"/>
                  </a:lnTo>
                  <a:lnTo>
                    <a:pt x="1484" y="1110"/>
                  </a:lnTo>
                  <a:lnTo>
                    <a:pt x="1504" y="1122"/>
                  </a:lnTo>
                  <a:lnTo>
                    <a:pt x="1522" y="1136"/>
                  </a:lnTo>
                  <a:lnTo>
                    <a:pt x="1540" y="1152"/>
                  </a:lnTo>
                  <a:lnTo>
                    <a:pt x="1556" y="1168"/>
                  </a:lnTo>
                  <a:lnTo>
                    <a:pt x="1570" y="1188"/>
                  </a:lnTo>
                  <a:lnTo>
                    <a:pt x="1582" y="1208"/>
                  </a:lnTo>
                  <a:lnTo>
                    <a:pt x="1592" y="1230"/>
                  </a:lnTo>
                  <a:lnTo>
                    <a:pt x="1600" y="1252"/>
                  </a:lnTo>
                  <a:lnTo>
                    <a:pt x="1606" y="1274"/>
                  </a:lnTo>
                  <a:lnTo>
                    <a:pt x="1610" y="1298"/>
                  </a:lnTo>
                  <a:lnTo>
                    <a:pt x="1610" y="1324"/>
                  </a:lnTo>
                  <a:lnTo>
                    <a:pt x="1610" y="1324"/>
                  </a:lnTo>
                  <a:lnTo>
                    <a:pt x="1610" y="1348"/>
                  </a:lnTo>
                  <a:lnTo>
                    <a:pt x="1606" y="1372"/>
                  </a:lnTo>
                  <a:lnTo>
                    <a:pt x="1600" y="1396"/>
                  </a:lnTo>
                  <a:lnTo>
                    <a:pt x="1592" y="1418"/>
                  </a:lnTo>
                  <a:lnTo>
                    <a:pt x="1582" y="1440"/>
                  </a:lnTo>
                  <a:lnTo>
                    <a:pt x="1570" y="1460"/>
                  </a:lnTo>
                  <a:lnTo>
                    <a:pt x="1556" y="1478"/>
                  </a:lnTo>
                  <a:lnTo>
                    <a:pt x="1540" y="1496"/>
                  </a:lnTo>
                  <a:lnTo>
                    <a:pt x="1522" y="1512"/>
                  </a:lnTo>
                  <a:lnTo>
                    <a:pt x="1504" y="1526"/>
                  </a:lnTo>
                  <a:lnTo>
                    <a:pt x="1484" y="1538"/>
                  </a:lnTo>
                  <a:lnTo>
                    <a:pt x="1462" y="1548"/>
                  </a:lnTo>
                  <a:lnTo>
                    <a:pt x="1440" y="1556"/>
                  </a:lnTo>
                  <a:lnTo>
                    <a:pt x="1416" y="1562"/>
                  </a:lnTo>
                  <a:lnTo>
                    <a:pt x="1392" y="1566"/>
                  </a:lnTo>
                  <a:lnTo>
                    <a:pt x="1368" y="1566"/>
                  </a:lnTo>
                  <a:lnTo>
                    <a:pt x="1368" y="1566"/>
                  </a:lnTo>
                  <a:lnTo>
                    <a:pt x="1342" y="1566"/>
                  </a:lnTo>
                  <a:lnTo>
                    <a:pt x="1318" y="1562"/>
                  </a:lnTo>
                  <a:lnTo>
                    <a:pt x="1296" y="1556"/>
                  </a:lnTo>
                  <a:lnTo>
                    <a:pt x="1274" y="1548"/>
                  </a:lnTo>
                  <a:lnTo>
                    <a:pt x="1252" y="1538"/>
                  </a:lnTo>
                  <a:lnTo>
                    <a:pt x="1232" y="1526"/>
                  </a:lnTo>
                  <a:lnTo>
                    <a:pt x="1214" y="1512"/>
                  </a:lnTo>
                  <a:lnTo>
                    <a:pt x="1196" y="1496"/>
                  </a:lnTo>
                  <a:lnTo>
                    <a:pt x="1180" y="1478"/>
                  </a:lnTo>
                  <a:lnTo>
                    <a:pt x="1166" y="1460"/>
                  </a:lnTo>
                  <a:lnTo>
                    <a:pt x="1154" y="1440"/>
                  </a:lnTo>
                  <a:lnTo>
                    <a:pt x="1144" y="1418"/>
                  </a:lnTo>
                  <a:lnTo>
                    <a:pt x="1136" y="1396"/>
                  </a:lnTo>
                  <a:lnTo>
                    <a:pt x="1130" y="1372"/>
                  </a:lnTo>
                  <a:lnTo>
                    <a:pt x="1126" y="1348"/>
                  </a:lnTo>
                  <a:lnTo>
                    <a:pt x="1124" y="1324"/>
                  </a:lnTo>
                  <a:lnTo>
                    <a:pt x="1124" y="1324"/>
                  </a:lnTo>
                  <a:lnTo>
                    <a:pt x="1126" y="1298"/>
                  </a:lnTo>
                  <a:lnTo>
                    <a:pt x="1130" y="1274"/>
                  </a:lnTo>
                  <a:lnTo>
                    <a:pt x="1136" y="1252"/>
                  </a:lnTo>
                  <a:lnTo>
                    <a:pt x="1144" y="1230"/>
                  </a:lnTo>
                  <a:lnTo>
                    <a:pt x="1154" y="1208"/>
                  </a:lnTo>
                  <a:lnTo>
                    <a:pt x="1166" y="1188"/>
                  </a:lnTo>
                  <a:lnTo>
                    <a:pt x="1180" y="1168"/>
                  </a:lnTo>
                  <a:lnTo>
                    <a:pt x="1196" y="1152"/>
                  </a:lnTo>
                  <a:lnTo>
                    <a:pt x="1214" y="1136"/>
                  </a:lnTo>
                  <a:lnTo>
                    <a:pt x="1232" y="1122"/>
                  </a:lnTo>
                  <a:lnTo>
                    <a:pt x="1252" y="1110"/>
                  </a:lnTo>
                  <a:lnTo>
                    <a:pt x="1274" y="1100"/>
                  </a:lnTo>
                  <a:lnTo>
                    <a:pt x="1296" y="1092"/>
                  </a:lnTo>
                  <a:lnTo>
                    <a:pt x="1318" y="1086"/>
                  </a:lnTo>
                  <a:lnTo>
                    <a:pt x="1342" y="1082"/>
                  </a:lnTo>
                  <a:lnTo>
                    <a:pt x="1368" y="1080"/>
                  </a:lnTo>
                  <a:lnTo>
                    <a:pt x="1368" y="1080"/>
                  </a:lnTo>
                  <a:close/>
                  <a:moveTo>
                    <a:pt x="994" y="2582"/>
                  </a:moveTo>
                  <a:lnTo>
                    <a:pt x="994" y="2582"/>
                  </a:lnTo>
                  <a:lnTo>
                    <a:pt x="1000" y="2696"/>
                  </a:lnTo>
                  <a:lnTo>
                    <a:pt x="1008" y="2810"/>
                  </a:lnTo>
                  <a:lnTo>
                    <a:pt x="1020" y="2920"/>
                  </a:lnTo>
                  <a:lnTo>
                    <a:pt x="1034" y="3030"/>
                  </a:lnTo>
                  <a:lnTo>
                    <a:pt x="1050" y="3138"/>
                  </a:lnTo>
                  <a:lnTo>
                    <a:pt x="1070" y="3242"/>
                  </a:lnTo>
                  <a:lnTo>
                    <a:pt x="1092" y="3346"/>
                  </a:lnTo>
                  <a:lnTo>
                    <a:pt x="1116" y="3446"/>
                  </a:lnTo>
                  <a:lnTo>
                    <a:pt x="536" y="3446"/>
                  </a:lnTo>
                  <a:lnTo>
                    <a:pt x="536" y="3446"/>
                  </a:lnTo>
                  <a:lnTo>
                    <a:pt x="510" y="3396"/>
                  </a:lnTo>
                  <a:lnTo>
                    <a:pt x="486" y="3346"/>
                  </a:lnTo>
                  <a:lnTo>
                    <a:pt x="464" y="3296"/>
                  </a:lnTo>
                  <a:lnTo>
                    <a:pt x="442" y="3244"/>
                  </a:lnTo>
                  <a:lnTo>
                    <a:pt x="422" y="3192"/>
                  </a:lnTo>
                  <a:lnTo>
                    <a:pt x="402" y="3140"/>
                  </a:lnTo>
                  <a:lnTo>
                    <a:pt x="384" y="3086"/>
                  </a:lnTo>
                  <a:lnTo>
                    <a:pt x="368" y="3032"/>
                  </a:lnTo>
                  <a:lnTo>
                    <a:pt x="354" y="2978"/>
                  </a:lnTo>
                  <a:lnTo>
                    <a:pt x="340" y="2924"/>
                  </a:lnTo>
                  <a:lnTo>
                    <a:pt x="328" y="2868"/>
                  </a:lnTo>
                  <a:lnTo>
                    <a:pt x="318" y="2812"/>
                  </a:lnTo>
                  <a:lnTo>
                    <a:pt x="308" y="2754"/>
                  </a:lnTo>
                  <a:lnTo>
                    <a:pt x="302" y="2698"/>
                  </a:lnTo>
                  <a:lnTo>
                    <a:pt x="294" y="2640"/>
                  </a:lnTo>
                  <a:lnTo>
                    <a:pt x="290" y="2582"/>
                  </a:lnTo>
                  <a:lnTo>
                    <a:pt x="994" y="2582"/>
                  </a:lnTo>
                  <a:close/>
                  <a:moveTo>
                    <a:pt x="3287" y="4422"/>
                  </a:moveTo>
                  <a:lnTo>
                    <a:pt x="3287" y="4422"/>
                  </a:lnTo>
                  <a:lnTo>
                    <a:pt x="3343" y="4350"/>
                  </a:lnTo>
                  <a:lnTo>
                    <a:pt x="3397" y="4274"/>
                  </a:lnTo>
                  <a:lnTo>
                    <a:pt x="3449" y="4192"/>
                  </a:lnTo>
                  <a:lnTo>
                    <a:pt x="3499" y="4108"/>
                  </a:lnTo>
                  <a:lnTo>
                    <a:pt x="3545" y="4020"/>
                  </a:lnTo>
                  <a:lnTo>
                    <a:pt x="3589" y="3928"/>
                  </a:lnTo>
                  <a:lnTo>
                    <a:pt x="3631" y="3830"/>
                  </a:lnTo>
                  <a:lnTo>
                    <a:pt x="3671" y="3730"/>
                  </a:lnTo>
                  <a:lnTo>
                    <a:pt x="4165" y="3730"/>
                  </a:lnTo>
                  <a:lnTo>
                    <a:pt x="4165" y="3730"/>
                  </a:lnTo>
                  <a:lnTo>
                    <a:pt x="4121" y="3786"/>
                  </a:lnTo>
                  <a:lnTo>
                    <a:pt x="4077" y="3840"/>
                  </a:lnTo>
                  <a:lnTo>
                    <a:pt x="4029" y="3894"/>
                  </a:lnTo>
                  <a:lnTo>
                    <a:pt x="3981" y="3944"/>
                  </a:lnTo>
                  <a:lnTo>
                    <a:pt x="3931" y="3994"/>
                  </a:lnTo>
                  <a:lnTo>
                    <a:pt x="3879" y="4042"/>
                  </a:lnTo>
                  <a:lnTo>
                    <a:pt x="3827" y="4088"/>
                  </a:lnTo>
                  <a:lnTo>
                    <a:pt x="3773" y="4132"/>
                  </a:lnTo>
                  <a:lnTo>
                    <a:pt x="3717" y="4176"/>
                  </a:lnTo>
                  <a:lnTo>
                    <a:pt x="3659" y="4216"/>
                  </a:lnTo>
                  <a:lnTo>
                    <a:pt x="3599" y="4256"/>
                  </a:lnTo>
                  <a:lnTo>
                    <a:pt x="3539" y="4292"/>
                  </a:lnTo>
                  <a:lnTo>
                    <a:pt x="3479" y="4328"/>
                  </a:lnTo>
                  <a:lnTo>
                    <a:pt x="3415" y="4360"/>
                  </a:lnTo>
                  <a:lnTo>
                    <a:pt x="3351" y="4392"/>
                  </a:lnTo>
                  <a:lnTo>
                    <a:pt x="3287" y="4422"/>
                  </a:lnTo>
                  <a:lnTo>
                    <a:pt x="3287" y="4422"/>
                  </a:lnTo>
                  <a:close/>
                  <a:moveTo>
                    <a:pt x="4165" y="1150"/>
                  </a:moveTo>
                  <a:lnTo>
                    <a:pt x="3673" y="1150"/>
                  </a:lnTo>
                  <a:lnTo>
                    <a:pt x="3673" y="1150"/>
                  </a:lnTo>
                  <a:lnTo>
                    <a:pt x="3635" y="1050"/>
                  </a:lnTo>
                  <a:lnTo>
                    <a:pt x="3593" y="954"/>
                  </a:lnTo>
                  <a:lnTo>
                    <a:pt x="3549" y="862"/>
                  </a:lnTo>
                  <a:lnTo>
                    <a:pt x="3503" y="774"/>
                  </a:lnTo>
                  <a:lnTo>
                    <a:pt x="3455" y="690"/>
                  </a:lnTo>
                  <a:lnTo>
                    <a:pt x="3403" y="610"/>
                  </a:lnTo>
                  <a:lnTo>
                    <a:pt x="3349" y="534"/>
                  </a:lnTo>
                  <a:lnTo>
                    <a:pt x="3295" y="462"/>
                  </a:lnTo>
                  <a:lnTo>
                    <a:pt x="3295" y="462"/>
                  </a:lnTo>
                  <a:lnTo>
                    <a:pt x="3359" y="492"/>
                  </a:lnTo>
                  <a:lnTo>
                    <a:pt x="3423" y="522"/>
                  </a:lnTo>
                  <a:lnTo>
                    <a:pt x="3485" y="556"/>
                  </a:lnTo>
                  <a:lnTo>
                    <a:pt x="3545" y="590"/>
                  </a:lnTo>
                  <a:lnTo>
                    <a:pt x="3605" y="628"/>
                  </a:lnTo>
                  <a:lnTo>
                    <a:pt x="3663" y="666"/>
                  </a:lnTo>
                  <a:lnTo>
                    <a:pt x="3719" y="708"/>
                  </a:lnTo>
                  <a:lnTo>
                    <a:pt x="3775" y="750"/>
                  </a:lnTo>
                  <a:lnTo>
                    <a:pt x="3829" y="794"/>
                  </a:lnTo>
                  <a:lnTo>
                    <a:pt x="3883" y="840"/>
                  </a:lnTo>
                  <a:lnTo>
                    <a:pt x="3933" y="888"/>
                  </a:lnTo>
                  <a:lnTo>
                    <a:pt x="3983" y="936"/>
                  </a:lnTo>
                  <a:lnTo>
                    <a:pt x="4031" y="988"/>
                  </a:lnTo>
                  <a:lnTo>
                    <a:pt x="4077" y="1040"/>
                  </a:lnTo>
                  <a:lnTo>
                    <a:pt x="4121" y="1094"/>
                  </a:lnTo>
                  <a:lnTo>
                    <a:pt x="4165" y="1150"/>
                  </a:lnTo>
                  <a:lnTo>
                    <a:pt x="4165" y="1150"/>
                  </a:lnTo>
                  <a:close/>
                  <a:moveTo>
                    <a:pt x="1588" y="462"/>
                  </a:moveTo>
                  <a:lnTo>
                    <a:pt x="1588" y="462"/>
                  </a:lnTo>
                  <a:lnTo>
                    <a:pt x="1558" y="498"/>
                  </a:lnTo>
                  <a:lnTo>
                    <a:pt x="1528" y="538"/>
                  </a:lnTo>
                  <a:lnTo>
                    <a:pt x="1500" y="578"/>
                  </a:lnTo>
                  <a:lnTo>
                    <a:pt x="1472" y="618"/>
                  </a:lnTo>
                  <a:lnTo>
                    <a:pt x="1444" y="660"/>
                  </a:lnTo>
                  <a:lnTo>
                    <a:pt x="1418" y="704"/>
                  </a:lnTo>
                  <a:lnTo>
                    <a:pt x="1392" y="750"/>
                  </a:lnTo>
                  <a:lnTo>
                    <a:pt x="1366" y="796"/>
                  </a:lnTo>
                  <a:lnTo>
                    <a:pt x="1366" y="796"/>
                  </a:lnTo>
                  <a:lnTo>
                    <a:pt x="1324" y="798"/>
                  </a:lnTo>
                  <a:lnTo>
                    <a:pt x="1282" y="802"/>
                  </a:lnTo>
                  <a:lnTo>
                    <a:pt x="1240" y="812"/>
                  </a:lnTo>
                  <a:lnTo>
                    <a:pt x="1202" y="822"/>
                  </a:lnTo>
                  <a:lnTo>
                    <a:pt x="1164" y="838"/>
                  </a:lnTo>
                  <a:lnTo>
                    <a:pt x="1128" y="854"/>
                  </a:lnTo>
                  <a:lnTo>
                    <a:pt x="1092" y="874"/>
                  </a:lnTo>
                  <a:lnTo>
                    <a:pt x="1060" y="896"/>
                  </a:lnTo>
                  <a:lnTo>
                    <a:pt x="1028" y="920"/>
                  </a:lnTo>
                  <a:lnTo>
                    <a:pt x="998" y="948"/>
                  </a:lnTo>
                  <a:lnTo>
                    <a:pt x="970" y="976"/>
                  </a:lnTo>
                  <a:lnTo>
                    <a:pt x="946" y="1008"/>
                  </a:lnTo>
                  <a:lnTo>
                    <a:pt x="924" y="1040"/>
                  </a:lnTo>
                  <a:lnTo>
                    <a:pt x="902" y="1076"/>
                  </a:lnTo>
                  <a:lnTo>
                    <a:pt x="886" y="1112"/>
                  </a:lnTo>
                  <a:lnTo>
                    <a:pt x="870" y="1150"/>
                  </a:lnTo>
                  <a:lnTo>
                    <a:pt x="716" y="1150"/>
                  </a:lnTo>
                  <a:lnTo>
                    <a:pt x="716" y="1150"/>
                  </a:lnTo>
                  <a:lnTo>
                    <a:pt x="758" y="1094"/>
                  </a:lnTo>
                  <a:lnTo>
                    <a:pt x="804" y="1040"/>
                  </a:lnTo>
                  <a:lnTo>
                    <a:pt x="850" y="988"/>
                  </a:lnTo>
                  <a:lnTo>
                    <a:pt x="898" y="936"/>
                  </a:lnTo>
                  <a:lnTo>
                    <a:pt x="948" y="888"/>
                  </a:lnTo>
                  <a:lnTo>
                    <a:pt x="998" y="840"/>
                  </a:lnTo>
                  <a:lnTo>
                    <a:pt x="1052" y="794"/>
                  </a:lnTo>
                  <a:lnTo>
                    <a:pt x="1106" y="750"/>
                  </a:lnTo>
                  <a:lnTo>
                    <a:pt x="1162" y="706"/>
                  </a:lnTo>
                  <a:lnTo>
                    <a:pt x="1218" y="666"/>
                  </a:lnTo>
                  <a:lnTo>
                    <a:pt x="1276" y="628"/>
                  </a:lnTo>
                  <a:lnTo>
                    <a:pt x="1336" y="590"/>
                  </a:lnTo>
                  <a:lnTo>
                    <a:pt x="1398" y="554"/>
                  </a:lnTo>
                  <a:lnTo>
                    <a:pt x="1460" y="522"/>
                  </a:lnTo>
                  <a:lnTo>
                    <a:pt x="1522" y="490"/>
                  </a:lnTo>
                  <a:lnTo>
                    <a:pt x="1588" y="462"/>
                  </a:lnTo>
                  <a:lnTo>
                    <a:pt x="1588" y="4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10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679" name="Google Shape;679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756" r="38756"/>
          <a:stretch/>
        </p:blipFill>
        <p:spPr>
          <a:xfrm>
            <a:off x="9715782" y="586213"/>
            <a:ext cx="2274600" cy="5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07"/>
          <p:cNvSpPr/>
          <p:nvPr/>
        </p:nvSpPr>
        <p:spPr>
          <a:xfrm>
            <a:off x="632200" y="586125"/>
            <a:ext cx="9311787" cy="5685727"/>
          </a:xfrm>
          <a:custGeom>
            <a:avLst/>
            <a:gdLst/>
            <a:ahLst/>
            <a:cxnLst/>
            <a:rect l="l" t="t" r="r" b="b"/>
            <a:pathLst>
              <a:path w="1668779" h="1454150" extrusionOk="0">
                <a:moveTo>
                  <a:pt x="0" y="1453899"/>
                </a:moveTo>
                <a:lnTo>
                  <a:pt x="1668349" y="1453899"/>
                </a:lnTo>
                <a:lnTo>
                  <a:pt x="1668349" y="0"/>
                </a:lnTo>
                <a:lnTo>
                  <a:pt x="0" y="0"/>
                </a:lnTo>
                <a:lnTo>
                  <a:pt x="0" y="1453899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91425" rIns="13715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</a:rPr>
              <a:t>COVID-19 Valuation Considerations</a:t>
            </a:r>
            <a:br>
              <a:rPr lang="en-GB" sz="1800" b="1">
                <a:solidFill>
                  <a:srgbClr val="FFFFFF"/>
                </a:solidFill>
              </a:rPr>
            </a:br>
            <a:endParaRPr sz="18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Equity Investments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M&amp;A activity has slowed dramatically impacting the liquidity of private investments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Fair value does not equal a ‘fire sale’ price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Be cognizant of the ‘double dip’ related to valuation inputs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Pre COVID-19 transaction prices may not be indicative of the current market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Consider scenario analysis of forecast outcomes in a DCF to capture forecast risk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Private Debt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Credit spreads have increased leading to a sharp rise in debt pricing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Par/face value of debt may no longer be a reasonable proxy for fair value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Credit quality and repayment risk should be reassessed under current conditions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Non-performing debt is valued differently from performing debt</a:t>
            </a:r>
            <a:endParaRPr sz="1600" b="1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Limited Partnership Interests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Last reported NAV received on a quarterly lag may vary widely from current fair value therefore important to implement some form of value diligence process </a:t>
            </a:r>
            <a:endParaRPr sz="16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08"/>
          <p:cNvSpPr txBox="1"/>
          <p:nvPr/>
        </p:nvSpPr>
        <p:spPr>
          <a:xfrm>
            <a:off x="442913" y="649224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  <p:sp>
        <p:nvSpPr>
          <p:cNvPr id="687" name="Google Shape;687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85850"/>
            <a:ext cx="4606200" cy="4583400"/>
          </a:xfrm>
          <a:prstGeom prst="rect">
            <a:avLst/>
          </a:prstGeom>
          <a:solidFill>
            <a:srgbClr val="EB7118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3600">
                <a:latin typeface="Georgia"/>
                <a:ea typeface="Georgia"/>
                <a:cs typeface="Georgia"/>
                <a:sym typeface="Georgia"/>
              </a:rPr>
              <a:t>IFRS 13 &amp; IFRS 7 considerations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109"/>
          <p:cNvGrpSpPr/>
          <p:nvPr/>
        </p:nvGrpSpPr>
        <p:grpSpPr>
          <a:xfrm>
            <a:off x="10803702" y="1469354"/>
            <a:ext cx="505036" cy="494376"/>
            <a:chOff x="4814144" y="3313818"/>
            <a:chExt cx="504078" cy="504003"/>
          </a:xfrm>
        </p:grpSpPr>
        <p:sp>
          <p:nvSpPr>
            <p:cNvPr id="694" name="Google Shape;694;p109"/>
            <p:cNvSpPr/>
            <p:nvPr/>
          </p:nvSpPr>
          <p:spPr>
            <a:xfrm>
              <a:off x="4814144" y="3313818"/>
              <a:ext cx="504078" cy="504003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8"/>
                  </a:moveTo>
                  <a:lnTo>
                    <a:pt x="284" y="6388"/>
                  </a:lnTo>
                  <a:lnTo>
                    <a:pt x="284" y="284"/>
                  </a:lnTo>
                  <a:lnTo>
                    <a:pt x="6389" y="284"/>
                  </a:lnTo>
                  <a:lnTo>
                    <a:pt x="6389" y="6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9"/>
            <p:cNvSpPr/>
            <p:nvPr/>
          </p:nvSpPr>
          <p:spPr>
            <a:xfrm>
              <a:off x="4881828" y="3381501"/>
              <a:ext cx="368560" cy="368484"/>
            </a:xfrm>
            <a:custGeom>
              <a:avLst/>
              <a:gdLst/>
              <a:ahLst/>
              <a:cxnLst/>
              <a:rect l="l" t="t" r="r" b="b"/>
              <a:pathLst>
                <a:path w="4879" h="4878" extrusionOk="0">
                  <a:moveTo>
                    <a:pt x="2441" y="4878"/>
                  </a:moveTo>
                  <a:lnTo>
                    <a:pt x="2441" y="4878"/>
                  </a:lnTo>
                  <a:lnTo>
                    <a:pt x="2503" y="4878"/>
                  </a:lnTo>
                  <a:lnTo>
                    <a:pt x="2565" y="4876"/>
                  </a:lnTo>
                  <a:lnTo>
                    <a:pt x="2627" y="4872"/>
                  </a:lnTo>
                  <a:lnTo>
                    <a:pt x="2689" y="4866"/>
                  </a:lnTo>
                  <a:lnTo>
                    <a:pt x="2751" y="4860"/>
                  </a:lnTo>
                  <a:lnTo>
                    <a:pt x="2811" y="4850"/>
                  </a:lnTo>
                  <a:lnTo>
                    <a:pt x="2871" y="4840"/>
                  </a:lnTo>
                  <a:lnTo>
                    <a:pt x="2931" y="4830"/>
                  </a:lnTo>
                  <a:lnTo>
                    <a:pt x="2991" y="4816"/>
                  </a:lnTo>
                  <a:lnTo>
                    <a:pt x="3049" y="4802"/>
                  </a:lnTo>
                  <a:lnTo>
                    <a:pt x="3107" y="4786"/>
                  </a:lnTo>
                  <a:lnTo>
                    <a:pt x="3165" y="4770"/>
                  </a:lnTo>
                  <a:lnTo>
                    <a:pt x="3223" y="4750"/>
                  </a:lnTo>
                  <a:lnTo>
                    <a:pt x="3279" y="4730"/>
                  </a:lnTo>
                  <a:lnTo>
                    <a:pt x="3335" y="4710"/>
                  </a:lnTo>
                  <a:lnTo>
                    <a:pt x="3389" y="4686"/>
                  </a:lnTo>
                  <a:lnTo>
                    <a:pt x="3443" y="4664"/>
                  </a:lnTo>
                  <a:lnTo>
                    <a:pt x="3497" y="4638"/>
                  </a:lnTo>
                  <a:lnTo>
                    <a:pt x="3551" y="4612"/>
                  </a:lnTo>
                  <a:lnTo>
                    <a:pt x="3603" y="4584"/>
                  </a:lnTo>
                  <a:lnTo>
                    <a:pt x="3653" y="4556"/>
                  </a:lnTo>
                  <a:lnTo>
                    <a:pt x="3705" y="4526"/>
                  </a:lnTo>
                  <a:lnTo>
                    <a:pt x="3755" y="4494"/>
                  </a:lnTo>
                  <a:lnTo>
                    <a:pt x="3803" y="4462"/>
                  </a:lnTo>
                  <a:lnTo>
                    <a:pt x="3851" y="4428"/>
                  </a:lnTo>
                  <a:lnTo>
                    <a:pt x="3899" y="4394"/>
                  </a:lnTo>
                  <a:lnTo>
                    <a:pt x="3945" y="4358"/>
                  </a:lnTo>
                  <a:lnTo>
                    <a:pt x="3991" y="4322"/>
                  </a:lnTo>
                  <a:lnTo>
                    <a:pt x="4035" y="4284"/>
                  </a:lnTo>
                  <a:lnTo>
                    <a:pt x="4079" y="4244"/>
                  </a:lnTo>
                  <a:lnTo>
                    <a:pt x="4123" y="4204"/>
                  </a:lnTo>
                  <a:lnTo>
                    <a:pt x="4165" y="4164"/>
                  </a:lnTo>
                  <a:lnTo>
                    <a:pt x="4205" y="4122"/>
                  </a:lnTo>
                  <a:lnTo>
                    <a:pt x="4245" y="4078"/>
                  </a:lnTo>
                  <a:lnTo>
                    <a:pt x="4285" y="4036"/>
                  </a:lnTo>
                  <a:lnTo>
                    <a:pt x="4323" y="3990"/>
                  </a:lnTo>
                  <a:lnTo>
                    <a:pt x="4359" y="3944"/>
                  </a:lnTo>
                  <a:lnTo>
                    <a:pt x="4395" y="3898"/>
                  </a:lnTo>
                  <a:lnTo>
                    <a:pt x="4429" y="3850"/>
                  </a:lnTo>
                  <a:lnTo>
                    <a:pt x="4463" y="3802"/>
                  </a:lnTo>
                  <a:lnTo>
                    <a:pt x="4495" y="3754"/>
                  </a:lnTo>
                  <a:lnTo>
                    <a:pt x="4527" y="3704"/>
                  </a:lnTo>
                  <a:lnTo>
                    <a:pt x="4557" y="3652"/>
                  </a:lnTo>
                  <a:lnTo>
                    <a:pt x="4585" y="3602"/>
                  </a:lnTo>
                  <a:lnTo>
                    <a:pt x="4613" y="3550"/>
                  </a:lnTo>
                  <a:lnTo>
                    <a:pt x="4639" y="3496"/>
                  </a:lnTo>
                  <a:lnTo>
                    <a:pt x="4663" y="3442"/>
                  </a:lnTo>
                  <a:lnTo>
                    <a:pt x="4687" y="3388"/>
                  </a:lnTo>
                  <a:lnTo>
                    <a:pt x="4711" y="3334"/>
                  </a:lnTo>
                  <a:lnTo>
                    <a:pt x="4731" y="3278"/>
                  </a:lnTo>
                  <a:lnTo>
                    <a:pt x="4751" y="3222"/>
                  </a:lnTo>
                  <a:lnTo>
                    <a:pt x="4769" y="3164"/>
                  </a:lnTo>
                  <a:lnTo>
                    <a:pt x="4787" y="3106"/>
                  </a:lnTo>
                  <a:lnTo>
                    <a:pt x="4803" y="3048"/>
                  </a:lnTo>
                  <a:lnTo>
                    <a:pt x="4817" y="2990"/>
                  </a:lnTo>
                  <a:lnTo>
                    <a:pt x="4831" y="2930"/>
                  </a:lnTo>
                  <a:lnTo>
                    <a:pt x="4841" y="2872"/>
                  </a:lnTo>
                  <a:lnTo>
                    <a:pt x="4851" y="2810"/>
                  </a:lnTo>
                  <a:lnTo>
                    <a:pt x="4861" y="2750"/>
                  </a:lnTo>
                  <a:lnTo>
                    <a:pt x="4867" y="2688"/>
                  </a:lnTo>
                  <a:lnTo>
                    <a:pt x="4873" y="2628"/>
                  </a:lnTo>
                  <a:lnTo>
                    <a:pt x="4877" y="2566"/>
                  </a:lnTo>
                  <a:lnTo>
                    <a:pt x="4879" y="2502"/>
                  </a:lnTo>
                  <a:lnTo>
                    <a:pt x="4879" y="2440"/>
                  </a:lnTo>
                  <a:lnTo>
                    <a:pt x="4879" y="2440"/>
                  </a:lnTo>
                  <a:lnTo>
                    <a:pt x="4879" y="2376"/>
                  </a:lnTo>
                  <a:lnTo>
                    <a:pt x="4877" y="2314"/>
                  </a:lnTo>
                  <a:lnTo>
                    <a:pt x="4873" y="2252"/>
                  </a:lnTo>
                  <a:lnTo>
                    <a:pt x="4867" y="2190"/>
                  </a:lnTo>
                  <a:lnTo>
                    <a:pt x="4861" y="2130"/>
                  </a:lnTo>
                  <a:lnTo>
                    <a:pt x="4851" y="2068"/>
                  </a:lnTo>
                  <a:lnTo>
                    <a:pt x="4841" y="2008"/>
                  </a:lnTo>
                  <a:lnTo>
                    <a:pt x="4831" y="1948"/>
                  </a:lnTo>
                  <a:lnTo>
                    <a:pt x="4817" y="1890"/>
                  </a:lnTo>
                  <a:lnTo>
                    <a:pt x="4803" y="1830"/>
                  </a:lnTo>
                  <a:lnTo>
                    <a:pt x="4787" y="1772"/>
                  </a:lnTo>
                  <a:lnTo>
                    <a:pt x="4769" y="1716"/>
                  </a:lnTo>
                  <a:lnTo>
                    <a:pt x="4751" y="1658"/>
                  </a:lnTo>
                  <a:lnTo>
                    <a:pt x="4731" y="1602"/>
                  </a:lnTo>
                  <a:lnTo>
                    <a:pt x="4711" y="1546"/>
                  </a:lnTo>
                  <a:lnTo>
                    <a:pt x="4687" y="1492"/>
                  </a:lnTo>
                  <a:lnTo>
                    <a:pt x="4663" y="1436"/>
                  </a:lnTo>
                  <a:lnTo>
                    <a:pt x="4639" y="1384"/>
                  </a:lnTo>
                  <a:lnTo>
                    <a:pt x="4613" y="1330"/>
                  </a:lnTo>
                  <a:lnTo>
                    <a:pt x="4585" y="1278"/>
                  </a:lnTo>
                  <a:lnTo>
                    <a:pt x="4557" y="1226"/>
                  </a:lnTo>
                  <a:lnTo>
                    <a:pt x="4527" y="1176"/>
                  </a:lnTo>
                  <a:lnTo>
                    <a:pt x="4495" y="1126"/>
                  </a:lnTo>
                  <a:lnTo>
                    <a:pt x="4463" y="1078"/>
                  </a:lnTo>
                  <a:lnTo>
                    <a:pt x="4429" y="1028"/>
                  </a:lnTo>
                  <a:lnTo>
                    <a:pt x="4395" y="982"/>
                  </a:lnTo>
                  <a:lnTo>
                    <a:pt x="4359" y="934"/>
                  </a:lnTo>
                  <a:lnTo>
                    <a:pt x="4323" y="890"/>
                  </a:lnTo>
                  <a:lnTo>
                    <a:pt x="4285" y="844"/>
                  </a:lnTo>
                  <a:lnTo>
                    <a:pt x="4245" y="800"/>
                  </a:lnTo>
                  <a:lnTo>
                    <a:pt x="4205" y="758"/>
                  </a:lnTo>
                  <a:lnTo>
                    <a:pt x="4165" y="716"/>
                  </a:lnTo>
                  <a:lnTo>
                    <a:pt x="4123" y="676"/>
                  </a:lnTo>
                  <a:lnTo>
                    <a:pt x="4079" y="636"/>
                  </a:lnTo>
                  <a:lnTo>
                    <a:pt x="4035" y="596"/>
                  </a:lnTo>
                  <a:lnTo>
                    <a:pt x="3991" y="558"/>
                  </a:lnTo>
                  <a:lnTo>
                    <a:pt x="3945" y="522"/>
                  </a:lnTo>
                  <a:lnTo>
                    <a:pt x="3899" y="486"/>
                  </a:lnTo>
                  <a:lnTo>
                    <a:pt x="3851" y="452"/>
                  </a:lnTo>
                  <a:lnTo>
                    <a:pt x="3803" y="418"/>
                  </a:lnTo>
                  <a:lnTo>
                    <a:pt x="3755" y="386"/>
                  </a:lnTo>
                  <a:lnTo>
                    <a:pt x="3705" y="354"/>
                  </a:lnTo>
                  <a:lnTo>
                    <a:pt x="3653" y="324"/>
                  </a:lnTo>
                  <a:lnTo>
                    <a:pt x="3603" y="296"/>
                  </a:lnTo>
                  <a:lnTo>
                    <a:pt x="3551" y="268"/>
                  </a:lnTo>
                  <a:lnTo>
                    <a:pt x="3497" y="242"/>
                  </a:lnTo>
                  <a:lnTo>
                    <a:pt x="3443" y="216"/>
                  </a:lnTo>
                  <a:lnTo>
                    <a:pt x="3389" y="192"/>
                  </a:lnTo>
                  <a:lnTo>
                    <a:pt x="3335" y="170"/>
                  </a:lnTo>
                  <a:lnTo>
                    <a:pt x="3279" y="150"/>
                  </a:lnTo>
                  <a:lnTo>
                    <a:pt x="3223" y="130"/>
                  </a:lnTo>
                  <a:lnTo>
                    <a:pt x="3165" y="110"/>
                  </a:lnTo>
                  <a:lnTo>
                    <a:pt x="3107" y="94"/>
                  </a:lnTo>
                  <a:lnTo>
                    <a:pt x="3049" y="78"/>
                  </a:lnTo>
                  <a:lnTo>
                    <a:pt x="2991" y="64"/>
                  </a:lnTo>
                  <a:lnTo>
                    <a:pt x="2931" y="50"/>
                  </a:lnTo>
                  <a:lnTo>
                    <a:pt x="2871" y="38"/>
                  </a:lnTo>
                  <a:lnTo>
                    <a:pt x="2811" y="28"/>
                  </a:lnTo>
                  <a:lnTo>
                    <a:pt x="2751" y="20"/>
                  </a:lnTo>
                  <a:lnTo>
                    <a:pt x="2689" y="14"/>
                  </a:lnTo>
                  <a:lnTo>
                    <a:pt x="2627" y="8"/>
                  </a:lnTo>
                  <a:lnTo>
                    <a:pt x="2565" y="4"/>
                  </a:lnTo>
                  <a:lnTo>
                    <a:pt x="2503" y="2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376" y="2"/>
                  </a:lnTo>
                  <a:lnTo>
                    <a:pt x="2314" y="4"/>
                  </a:lnTo>
                  <a:lnTo>
                    <a:pt x="2252" y="8"/>
                  </a:lnTo>
                  <a:lnTo>
                    <a:pt x="2190" y="14"/>
                  </a:lnTo>
                  <a:lnTo>
                    <a:pt x="2130" y="20"/>
                  </a:lnTo>
                  <a:lnTo>
                    <a:pt x="2068" y="28"/>
                  </a:lnTo>
                  <a:lnTo>
                    <a:pt x="2008" y="38"/>
                  </a:lnTo>
                  <a:lnTo>
                    <a:pt x="1948" y="50"/>
                  </a:lnTo>
                  <a:lnTo>
                    <a:pt x="1890" y="64"/>
                  </a:lnTo>
                  <a:lnTo>
                    <a:pt x="1830" y="78"/>
                  </a:lnTo>
                  <a:lnTo>
                    <a:pt x="1772" y="94"/>
                  </a:lnTo>
                  <a:lnTo>
                    <a:pt x="1716" y="110"/>
                  </a:lnTo>
                  <a:lnTo>
                    <a:pt x="1658" y="130"/>
                  </a:lnTo>
                  <a:lnTo>
                    <a:pt x="1602" y="150"/>
                  </a:lnTo>
                  <a:lnTo>
                    <a:pt x="1546" y="170"/>
                  </a:lnTo>
                  <a:lnTo>
                    <a:pt x="1492" y="192"/>
                  </a:lnTo>
                  <a:lnTo>
                    <a:pt x="1436" y="216"/>
                  </a:lnTo>
                  <a:lnTo>
                    <a:pt x="1384" y="242"/>
                  </a:lnTo>
                  <a:lnTo>
                    <a:pt x="1330" y="268"/>
                  </a:lnTo>
                  <a:lnTo>
                    <a:pt x="1278" y="296"/>
                  </a:lnTo>
                  <a:lnTo>
                    <a:pt x="1226" y="324"/>
                  </a:lnTo>
                  <a:lnTo>
                    <a:pt x="1176" y="354"/>
                  </a:lnTo>
                  <a:lnTo>
                    <a:pt x="1126" y="386"/>
                  </a:lnTo>
                  <a:lnTo>
                    <a:pt x="1076" y="418"/>
                  </a:lnTo>
                  <a:lnTo>
                    <a:pt x="1028" y="452"/>
                  </a:lnTo>
                  <a:lnTo>
                    <a:pt x="982" y="486"/>
                  </a:lnTo>
                  <a:lnTo>
                    <a:pt x="934" y="522"/>
                  </a:lnTo>
                  <a:lnTo>
                    <a:pt x="890" y="558"/>
                  </a:lnTo>
                  <a:lnTo>
                    <a:pt x="844" y="596"/>
                  </a:lnTo>
                  <a:lnTo>
                    <a:pt x="800" y="636"/>
                  </a:lnTo>
                  <a:lnTo>
                    <a:pt x="758" y="676"/>
                  </a:lnTo>
                  <a:lnTo>
                    <a:pt x="716" y="716"/>
                  </a:lnTo>
                  <a:lnTo>
                    <a:pt x="674" y="758"/>
                  </a:lnTo>
                  <a:lnTo>
                    <a:pt x="634" y="800"/>
                  </a:lnTo>
                  <a:lnTo>
                    <a:pt x="596" y="844"/>
                  </a:lnTo>
                  <a:lnTo>
                    <a:pt x="558" y="890"/>
                  </a:lnTo>
                  <a:lnTo>
                    <a:pt x="522" y="934"/>
                  </a:lnTo>
                  <a:lnTo>
                    <a:pt x="486" y="982"/>
                  </a:lnTo>
                  <a:lnTo>
                    <a:pt x="452" y="1028"/>
                  </a:lnTo>
                  <a:lnTo>
                    <a:pt x="418" y="1078"/>
                  </a:lnTo>
                  <a:lnTo>
                    <a:pt x="386" y="1126"/>
                  </a:lnTo>
                  <a:lnTo>
                    <a:pt x="354" y="1176"/>
                  </a:lnTo>
                  <a:lnTo>
                    <a:pt x="324" y="1226"/>
                  </a:lnTo>
                  <a:lnTo>
                    <a:pt x="296" y="1278"/>
                  </a:lnTo>
                  <a:lnTo>
                    <a:pt x="268" y="1330"/>
                  </a:lnTo>
                  <a:lnTo>
                    <a:pt x="242" y="1384"/>
                  </a:lnTo>
                  <a:lnTo>
                    <a:pt x="216" y="1436"/>
                  </a:lnTo>
                  <a:lnTo>
                    <a:pt x="192" y="1492"/>
                  </a:lnTo>
                  <a:lnTo>
                    <a:pt x="170" y="1546"/>
                  </a:lnTo>
                  <a:lnTo>
                    <a:pt x="148" y="1602"/>
                  </a:lnTo>
                  <a:lnTo>
                    <a:pt x="128" y="1658"/>
                  </a:lnTo>
                  <a:lnTo>
                    <a:pt x="110" y="1716"/>
                  </a:lnTo>
                  <a:lnTo>
                    <a:pt x="94" y="1772"/>
                  </a:lnTo>
                  <a:lnTo>
                    <a:pt x="78" y="1830"/>
                  </a:lnTo>
                  <a:lnTo>
                    <a:pt x="64" y="1890"/>
                  </a:lnTo>
                  <a:lnTo>
                    <a:pt x="50" y="1948"/>
                  </a:lnTo>
                  <a:lnTo>
                    <a:pt x="38" y="2008"/>
                  </a:lnTo>
                  <a:lnTo>
                    <a:pt x="28" y="2068"/>
                  </a:lnTo>
                  <a:lnTo>
                    <a:pt x="20" y="2130"/>
                  </a:lnTo>
                  <a:lnTo>
                    <a:pt x="14" y="2190"/>
                  </a:lnTo>
                  <a:lnTo>
                    <a:pt x="8" y="2252"/>
                  </a:lnTo>
                  <a:lnTo>
                    <a:pt x="4" y="2314"/>
                  </a:lnTo>
                  <a:lnTo>
                    <a:pt x="2" y="2376"/>
                  </a:lnTo>
                  <a:lnTo>
                    <a:pt x="0" y="2440"/>
                  </a:lnTo>
                  <a:lnTo>
                    <a:pt x="0" y="2440"/>
                  </a:lnTo>
                  <a:lnTo>
                    <a:pt x="2" y="2502"/>
                  </a:lnTo>
                  <a:lnTo>
                    <a:pt x="4" y="2566"/>
                  </a:lnTo>
                  <a:lnTo>
                    <a:pt x="8" y="2628"/>
                  </a:lnTo>
                  <a:lnTo>
                    <a:pt x="14" y="2688"/>
                  </a:lnTo>
                  <a:lnTo>
                    <a:pt x="20" y="2750"/>
                  </a:lnTo>
                  <a:lnTo>
                    <a:pt x="28" y="2810"/>
                  </a:lnTo>
                  <a:lnTo>
                    <a:pt x="38" y="2872"/>
                  </a:lnTo>
                  <a:lnTo>
                    <a:pt x="50" y="2930"/>
                  </a:lnTo>
                  <a:lnTo>
                    <a:pt x="64" y="2990"/>
                  </a:lnTo>
                  <a:lnTo>
                    <a:pt x="78" y="3048"/>
                  </a:lnTo>
                  <a:lnTo>
                    <a:pt x="94" y="3106"/>
                  </a:lnTo>
                  <a:lnTo>
                    <a:pt x="110" y="3164"/>
                  </a:lnTo>
                  <a:lnTo>
                    <a:pt x="128" y="3222"/>
                  </a:lnTo>
                  <a:lnTo>
                    <a:pt x="148" y="3278"/>
                  </a:lnTo>
                  <a:lnTo>
                    <a:pt x="170" y="3334"/>
                  </a:lnTo>
                  <a:lnTo>
                    <a:pt x="192" y="3388"/>
                  </a:lnTo>
                  <a:lnTo>
                    <a:pt x="216" y="3442"/>
                  </a:lnTo>
                  <a:lnTo>
                    <a:pt x="242" y="3496"/>
                  </a:lnTo>
                  <a:lnTo>
                    <a:pt x="268" y="3550"/>
                  </a:lnTo>
                  <a:lnTo>
                    <a:pt x="296" y="3602"/>
                  </a:lnTo>
                  <a:lnTo>
                    <a:pt x="324" y="3652"/>
                  </a:lnTo>
                  <a:lnTo>
                    <a:pt x="354" y="3704"/>
                  </a:lnTo>
                  <a:lnTo>
                    <a:pt x="386" y="3754"/>
                  </a:lnTo>
                  <a:lnTo>
                    <a:pt x="418" y="3802"/>
                  </a:lnTo>
                  <a:lnTo>
                    <a:pt x="452" y="3850"/>
                  </a:lnTo>
                  <a:lnTo>
                    <a:pt x="486" y="3898"/>
                  </a:lnTo>
                  <a:lnTo>
                    <a:pt x="522" y="3944"/>
                  </a:lnTo>
                  <a:lnTo>
                    <a:pt x="558" y="3990"/>
                  </a:lnTo>
                  <a:lnTo>
                    <a:pt x="596" y="4036"/>
                  </a:lnTo>
                  <a:lnTo>
                    <a:pt x="634" y="4078"/>
                  </a:lnTo>
                  <a:lnTo>
                    <a:pt x="674" y="4122"/>
                  </a:lnTo>
                  <a:lnTo>
                    <a:pt x="716" y="4164"/>
                  </a:lnTo>
                  <a:lnTo>
                    <a:pt x="758" y="4204"/>
                  </a:lnTo>
                  <a:lnTo>
                    <a:pt x="800" y="4244"/>
                  </a:lnTo>
                  <a:lnTo>
                    <a:pt x="844" y="4284"/>
                  </a:lnTo>
                  <a:lnTo>
                    <a:pt x="890" y="4322"/>
                  </a:lnTo>
                  <a:lnTo>
                    <a:pt x="934" y="4358"/>
                  </a:lnTo>
                  <a:lnTo>
                    <a:pt x="982" y="4394"/>
                  </a:lnTo>
                  <a:lnTo>
                    <a:pt x="1028" y="4428"/>
                  </a:lnTo>
                  <a:lnTo>
                    <a:pt x="1076" y="4462"/>
                  </a:lnTo>
                  <a:lnTo>
                    <a:pt x="1126" y="4494"/>
                  </a:lnTo>
                  <a:lnTo>
                    <a:pt x="1176" y="4526"/>
                  </a:lnTo>
                  <a:lnTo>
                    <a:pt x="1226" y="4556"/>
                  </a:lnTo>
                  <a:lnTo>
                    <a:pt x="1278" y="4584"/>
                  </a:lnTo>
                  <a:lnTo>
                    <a:pt x="1330" y="4612"/>
                  </a:lnTo>
                  <a:lnTo>
                    <a:pt x="1384" y="4638"/>
                  </a:lnTo>
                  <a:lnTo>
                    <a:pt x="1436" y="4664"/>
                  </a:lnTo>
                  <a:lnTo>
                    <a:pt x="1492" y="4686"/>
                  </a:lnTo>
                  <a:lnTo>
                    <a:pt x="1546" y="4710"/>
                  </a:lnTo>
                  <a:lnTo>
                    <a:pt x="1602" y="4730"/>
                  </a:lnTo>
                  <a:lnTo>
                    <a:pt x="1658" y="4750"/>
                  </a:lnTo>
                  <a:lnTo>
                    <a:pt x="1716" y="4770"/>
                  </a:lnTo>
                  <a:lnTo>
                    <a:pt x="1772" y="4786"/>
                  </a:lnTo>
                  <a:lnTo>
                    <a:pt x="1830" y="4802"/>
                  </a:lnTo>
                  <a:lnTo>
                    <a:pt x="1890" y="4816"/>
                  </a:lnTo>
                  <a:lnTo>
                    <a:pt x="1948" y="4830"/>
                  </a:lnTo>
                  <a:lnTo>
                    <a:pt x="2008" y="4840"/>
                  </a:lnTo>
                  <a:lnTo>
                    <a:pt x="2068" y="4850"/>
                  </a:lnTo>
                  <a:lnTo>
                    <a:pt x="2130" y="4860"/>
                  </a:lnTo>
                  <a:lnTo>
                    <a:pt x="2190" y="4866"/>
                  </a:lnTo>
                  <a:lnTo>
                    <a:pt x="2252" y="4872"/>
                  </a:lnTo>
                  <a:lnTo>
                    <a:pt x="2314" y="4876"/>
                  </a:lnTo>
                  <a:lnTo>
                    <a:pt x="2376" y="4878"/>
                  </a:lnTo>
                  <a:lnTo>
                    <a:pt x="2441" y="4878"/>
                  </a:lnTo>
                  <a:lnTo>
                    <a:pt x="2441" y="4878"/>
                  </a:lnTo>
                  <a:close/>
                  <a:moveTo>
                    <a:pt x="716" y="3730"/>
                  </a:moveTo>
                  <a:lnTo>
                    <a:pt x="1206" y="3730"/>
                  </a:lnTo>
                  <a:lnTo>
                    <a:pt x="1206" y="3730"/>
                  </a:lnTo>
                  <a:lnTo>
                    <a:pt x="1244" y="3830"/>
                  </a:lnTo>
                  <a:lnTo>
                    <a:pt x="1284" y="3924"/>
                  </a:lnTo>
                  <a:lnTo>
                    <a:pt x="1328" y="4016"/>
                  </a:lnTo>
                  <a:lnTo>
                    <a:pt x="1374" y="4104"/>
                  </a:lnTo>
                  <a:lnTo>
                    <a:pt x="1422" y="4188"/>
                  </a:lnTo>
                  <a:lnTo>
                    <a:pt x="1472" y="4268"/>
                  </a:lnTo>
                  <a:lnTo>
                    <a:pt x="1526" y="4344"/>
                  </a:lnTo>
                  <a:lnTo>
                    <a:pt x="1580" y="4416"/>
                  </a:lnTo>
                  <a:lnTo>
                    <a:pt x="1580" y="4416"/>
                  </a:lnTo>
                  <a:lnTo>
                    <a:pt x="1516" y="4386"/>
                  </a:lnTo>
                  <a:lnTo>
                    <a:pt x="1454" y="4354"/>
                  </a:lnTo>
                  <a:lnTo>
                    <a:pt x="1392" y="4322"/>
                  </a:lnTo>
                  <a:lnTo>
                    <a:pt x="1332" y="4286"/>
                  </a:lnTo>
                  <a:lnTo>
                    <a:pt x="1272" y="4250"/>
                  </a:lnTo>
                  <a:lnTo>
                    <a:pt x="1214" y="4210"/>
                  </a:lnTo>
                  <a:lnTo>
                    <a:pt x="1158" y="4170"/>
                  </a:lnTo>
                  <a:lnTo>
                    <a:pt x="1102" y="4128"/>
                  </a:lnTo>
                  <a:lnTo>
                    <a:pt x="1048" y="4084"/>
                  </a:lnTo>
                  <a:lnTo>
                    <a:pt x="996" y="4038"/>
                  </a:lnTo>
                  <a:lnTo>
                    <a:pt x="946" y="3990"/>
                  </a:lnTo>
                  <a:lnTo>
                    <a:pt x="896" y="3942"/>
                  </a:lnTo>
                  <a:lnTo>
                    <a:pt x="848" y="3892"/>
                  </a:lnTo>
                  <a:lnTo>
                    <a:pt x="802" y="3840"/>
                  </a:lnTo>
                  <a:lnTo>
                    <a:pt x="758" y="3786"/>
                  </a:lnTo>
                  <a:lnTo>
                    <a:pt x="716" y="3730"/>
                  </a:lnTo>
                  <a:lnTo>
                    <a:pt x="716" y="3730"/>
                  </a:lnTo>
                  <a:close/>
                  <a:moveTo>
                    <a:pt x="852" y="1434"/>
                  </a:moveTo>
                  <a:lnTo>
                    <a:pt x="852" y="1434"/>
                  </a:lnTo>
                  <a:lnTo>
                    <a:pt x="864" y="1480"/>
                  </a:lnTo>
                  <a:lnTo>
                    <a:pt x="880" y="1526"/>
                  </a:lnTo>
                  <a:lnTo>
                    <a:pt x="900" y="1568"/>
                  </a:lnTo>
                  <a:lnTo>
                    <a:pt x="924" y="1608"/>
                  </a:lnTo>
                  <a:lnTo>
                    <a:pt x="952" y="1648"/>
                  </a:lnTo>
                  <a:lnTo>
                    <a:pt x="982" y="1682"/>
                  </a:lnTo>
                  <a:lnTo>
                    <a:pt x="1016" y="1716"/>
                  </a:lnTo>
                  <a:lnTo>
                    <a:pt x="1052" y="1746"/>
                  </a:lnTo>
                  <a:lnTo>
                    <a:pt x="1052" y="1746"/>
                  </a:lnTo>
                  <a:lnTo>
                    <a:pt x="1040" y="1812"/>
                  </a:lnTo>
                  <a:lnTo>
                    <a:pt x="1030" y="1880"/>
                  </a:lnTo>
                  <a:lnTo>
                    <a:pt x="1014" y="2018"/>
                  </a:lnTo>
                  <a:lnTo>
                    <a:pt x="1002" y="2158"/>
                  </a:lnTo>
                  <a:lnTo>
                    <a:pt x="998" y="2228"/>
                  </a:lnTo>
                  <a:lnTo>
                    <a:pt x="996" y="2298"/>
                  </a:lnTo>
                  <a:lnTo>
                    <a:pt x="290" y="2298"/>
                  </a:lnTo>
                  <a:lnTo>
                    <a:pt x="290" y="2298"/>
                  </a:lnTo>
                  <a:lnTo>
                    <a:pt x="294" y="2240"/>
                  </a:lnTo>
                  <a:lnTo>
                    <a:pt x="302" y="2182"/>
                  </a:lnTo>
                  <a:lnTo>
                    <a:pt x="308" y="2124"/>
                  </a:lnTo>
                  <a:lnTo>
                    <a:pt x="318" y="2068"/>
                  </a:lnTo>
                  <a:lnTo>
                    <a:pt x="328" y="2012"/>
                  </a:lnTo>
                  <a:lnTo>
                    <a:pt x="340" y="1956"/>
                  </a:lnTo>
                  <a:lnTo>
                    <a:pt x="354" y="1902"/>
                  </a:lnTo>
                  <a:lnTo>
                    <a:pt x="368" y="1848"/>
                  </a:lnTo>
                  <a:lnTo>
                    <a:pt x="384" y="1794"/>
                  </a:lnTo>
                  <a:lnTo>
                    <a:pt x="402" y="1740"/>
                  </a:lnTo>
                  <a:lnTo>
                    <a:pt x="422" y="1688"/>
                  </a:lnTo>
                  <a:lnTo>
                    <a:pt x="442" y="1636"/>
                  </a:lnTo>
                  <a:lnTo>
                    <a:pt x="464" y="1584"/>
                  </a:lnTo>
                  <a:lnTo>
                    <a:pt x="486" y="1534"/>
                  </a:lnTo>
                  <a:lnTo>
                    <a:pt x="510" y="1484"/>
                  </a:lnTo>
                  <a:lnTo>
                    <a:pt x="536" y="1434"/>
                  </a:lnTo>
                  <a:lnTo>
                    <a:pt x="852" y="1434"/>
                  </a:lnTo>
                  <a:close/>
                  <a:moveTo>
                    <a:pt x="4589" y="2298"/>
                  </a:moveTo>
                  <a:lnTo>
                    <a:pt x="4253" y="2298"/>
                  </a:lnTo>
                  <a:lnTo>
                    <a:pt x="4253" y="2298"/>
                  </a:lnTo>
                  <a:lnTo>
                    <a:pt x="4241" y="2266"/>
                  </a:lnTo>
                  <a:lnTo>
                    <a:pt x="4225" y="2236"/>
                  </a:lnTo>
                  <a:lnTo>
                    <a:pt x="4209" y="2206"/>
                  </a:lnTo>
                  <a:lnTo>
                    <a:pt x="4191" y="2178"/>
                  </a:lnTo>
                  <a:lnTo>
                    <a:pt x="4171" y="2152"/>
                  </a:lnTo>
                  <a:lnTo>
                    <a:pt x="4149" y="2126"/>
                  </a:lnTo>
                  <a:lnTo>
                    <a:pt x="4125" y="2102"/>
                  </a:lnTo>
                  <a:lnTo>
                    <a:pt x="4101" y="2080"/>
                  </a:lnTo>
                  <a:lnTo>
                    <a:pt x="4075" y="2058"/>
                  </a:lnTo>
                  <a:lnTo>
                    <a:pt x="4049" y="2040"/>
                  </a:lnTo>
                  <a:lnTo>
                    <a:pt x="4019" y="2022"/>
                  </a:lnTo>
                  <a:lnTo>
                    <a:pt x="3989" y="2006"/>
                  </a:lnTo>
                  <a:lnTo>
                    <a:pt x="3959" y="1992"/>
                  </a:lnTo>
                  <a:lnTo>
                    <a:pt x="3927" y="1980"/>
                  </a:lnTo>
                  <a:lnTo>
                    <a:pt x="3895" y="1970"/>
                  </a:lnTo>
                  <a:lnTo>
                    <a:pt x="3861" y="1962"/>
                  </a:lnTo>
                  <a:lnTo>
                    <a:pt x="3861" y="1962"/>
                  </a:lnTo>
                  <a:lnTo>
                    <a:pt x="3853" y="1894"/>
                  </a:lnTo>
                  <a:lnTo>
                    <a:pt x="3843" y="1824"/>
                  </a:lnTo>
                  <a:lnTo>
                    <a:pt x="3831" y="1758"/>
                  </a:lnTo>
                  <a:lnTo>
                    <a:pt x="3819" y="1690"/>
                  </a:lnTo>
                  <a:lnTo>
                    <a:pt x="3807" y="1626"/>
                  </a:lnTo>
                  <a:lnTo>
                    <a:pt x="3793" y="1560"/>
                  </a:lnTo>
                  <a:lnTo>
                    <a:pt x="3779" y="1496"/>
                  </a:lnTo>
                  <a:lnTo>
                    <a:pt x="3763" y="1434"/>
                  </a:lnTo>
                  <a:lnTo>
                    <a:pt x="4345" y="1434"/>
                  </a:lnTo>
                  <a:lnTo>
                    <a:pt x="4345" y="1434"/>
                  </a:lnTo>
                  <a:lnTo>
                    <a:pt x="4371" y="1484"/>
                  </a:lnTo>
                  <a:lnTo>
                    <a:pt x="4395" y="1534"/>
                  </a:lnTo>
                  <a:lnTo>
                    <a:pt x="4417" y="1584"/>
                  </a:lnTo>
                  <a:lnTo>
                    <a:pt x="4439" y="1636"/>
                  </a:lnTo>
                  <a:lnTo>
                    <a:pt x="4459" y="1688"/>
                  </a:lnTo>
                  <a:lnTo>
                    <a:pt x="4477" y="1740"/>
                  </a:lnTo>
                  <a:lnTo>
                    <a:pt x="4495" y="1794"/>
                  </a:lnTo>
                  <a:lnTo>
                    <a:pt x="4511" y="1848"/>
                  </a:lnTo>
                  <a:lnTo>
                    <a:pt x="4527" y="1902"/>
                  </a:lnTo>
                  <a:lnTo>
                    <a:pt x="4539" y="1956"/>
                  </a:lnTo>
                  <a:lnTo>
                    <a:pt x="4551" y="2012"/>
                  </a:lnTo>
                  <a:lnTo>
                    <a:pt x="4563" y="2068"/>
                  </a:lnTo>
                  <a:lnTo>
                    <a:pt x="4571" y="2124"/>
                  </a:lnTo>
                  <a:lnTo>
                    <a:pt x="4579" y="2182"/>
                  </a:lnTo>
                  <a:lnTo>
                    <a:pt x="4585" y="2240"/>
                  </a:lnTo>
                  <a:lnTo>
                    <a:pt x="4589" y="2298"/>
                  </a:lnTo>
                  <a:lnTo>
                    <a:pt x="4589" y="2298"/>
                  </a:lnTo>
                  <a:close/>
                  <a:moveTo>
                    <a:pt x="1884" y="1434"/>
                  </a:moveTo>
                  <a:lnTo>
                    <a:pt x="2298" y="1434"/>
                  </a:lnTo>
                  <a:lnTo>
                    <a:pt x="2298" y="2298"/>
                  </a:lnTo>
                  <a:lnTo>
                    <a:pt x="1280" y="2298"/>
                  </a:lnTo>
                  <a:lnTo>
                    <a:pt x="1280" y="2298"/>
                  </a:lnTo>
                  <a:lnTo>
                    <a:pt x="1286" y="2184"/>
                  </a:lnTo>
                  <a:lnTo>
                    <a:pt x="1294" y="2070"/>
                  </a:lnTo>
                  <a:lnTo>
                    <a:pt x="1308" y="1960"/>
                  </a:lnTo>
                  <a:lnTo>
                    <a:pt x="1322" y="1850"/>
                  </a:lnTo>
                  <a:lnTo>
                    <a:pt x="1322" y="1850"/>
                  </a:lnTo>
                  <a:lnTo>
                    <a:pt x="1368" y="1852"/>
                  </a:lnTo>
                  <a:lnTo>
                    <a:pt x="1368" y="1852"/>
                  </a:lnTo>
                  <a:lnTo>
                    <a:pt x="1414" y="1850"/>
                  </a:lnTo>
                  <a:lnTo>
                    <a:pt x="1460" y="1844"/>
                  </a:lnTo>
                  <a:lnTo>
                    <a:pt x="1504" y="1834"/>
                  </a:lnTo>
                  <a:lnTo>
                    <a:pt x="1548" y="1820"/>
                  </a:lnTo>
                  <a:lnTo>
                    <a:pt x="1590" y="1802"/>
                  </a:lnTo>
                  <a:lnTo>
                    <a:pt x="1628" y="1782"/>
                  </a:lnTo>
                  <a:lnTo>
                    <a:pt x="1666" y="1758"/>
                  </a:lnTo>
                  <a:lnTo>
                    <a:pt x="1702" y="1732"/>
                  </a:lnTo>
                  <a:lnTo>
                    <a:pt x="1734" y="1702"/>
                  </a:lnTo>
                  <a:lnTo>
                    <a:pt x="1764" y="1670"/>
                  </a:lnTo>
                  <a:lnTo>
                    <a:pt x="1792" y="1636"/>
                  </a:lnTo>
                  <a:lnTo>
                    <a:pt x="1818" y="1600"/>
                  </a:lnTo>
                  <a:lnTo>
                    <a:pt x="1838" y="1560"/>
                  </a:lnTo>
                  <a:lnTo>
                    <a:pt x="1858" y="1520"/>
                  </a:lnTo>
                  <a:lnTo>
                    <a:pt x="1872" y="1478"/>
                  </a:lnTo>
                  <a:lnTo>
                    <a:pt x="1884" y="1434"/>
                  </a:lnTo>
                  <a:lnTo>
                    <a:pt x="1884" y="1434"/>
                  </a:lnTo>
                  <a:close/>
                  <a:moveTo>
                    <a:pt x="2298" y="2582"/>
                  </a:moveTo>
                  <a:lnTo>
                    <a:pt x="2298" y="3054"/>
                  </a:lnTo>
                  <a:lnTo>
                    <a:pt x="2298" y="3054"/>
                  </a:lnTo>
                  <a:lnTo>
                    <a:pt x="2264" y="3064"/>
                  </a:lnTo>
                  <a:lnTo>
                    <a:pt x="2230" y="3078"/>
                  </a:lnTo>
                  <a:lnTo>
                    <a:pt x="2200" y="3094"/>
                  </a:lnTo>
                  <a:lnTo>
                    <a:pt x="2168" y="3112"/>
                  </a:lnTo>
                  <a:lnTo>
                    <a:pt x="2140" y="3130"/>
                  </a:lnTo>
                  <a:lnTo>
                    <a:pt x="2112" y="3152"/>
                  </a:lnTo>
                  <a:lnTo>
                    <a:pt x="2086" y="3174"/>
                  </a:lnTo>
                  <a:lnTo>
                    <a:pt x="2062" y="3200"/>
                  </a:lnTo>
                  <a:lnTo>
                    <a:pt x="2038" y="3226"/>
                  </a:lnTo>
                  <a:lnTo>
                    <a:pt x="2018" y="3254"/>
                  </a:lnTo>
                  <a:lnTo>
                    <a:pt x="1998" y="3282"/>
                  </a:lnTo>
                  <a:lnTo>
                    <a:pt x="1980" y="3312"/>
                  </a:lnTo>
                  <a:lnTo>
                    <a:pt x="1966" y="3344"/>
                  </a:lnTo>
                  <a:lnTo>
                    <a:pt x="1952" y="3378"/>
                  </a:lnTo>
                  <a:lnTo>
                    <a:pt x="1940" y="3412"/>
                  </a:lnTo>
                  <a:lnTo>
                    <a:pt x="1932" y="3446"/>
                  </a:lnTo>
                  <a:lnTo>
                    <a:pt x="1416" y="3446"/>
                  </a:lnTo>
                  <a:lnTo>
                    <a:pt x="1416" y="3446"/>
                  </a:lnTo>
                  <a:lnTo>
                    <a:pt x="1388" y="3346"/>
                  </a:lnTo>
                  <a:lnTo>
                    <a:pt x="1364" y="3244"/>
                  </a:lnTo>
                  <a:lnTo>
                    <a:pt x="1342" y="3138"/>
                  </a:lnTo>
                  <a:lnTo>
                    <a:pt x="1324" y="3032"/>
                  </a:lnTo>
                  <a:lnTo>
                    <a:pt x="1308" y="2922"/>
                  </a:lnTo>
                  <a:lnTo>
                    <a:pt x="1296" y="2810"/>
                  </a:lnTo>
                  <a:lnTo>
                    <a:pt x="1286" y="2698"/>
                  </a:lnTo>
                  <a:lnTo>
                    <a:pt x="1280" y="2582"/>
                  </a:lnTo>
                  <a:lnTo>
                    <a:pt x="2298" y="2582"/>
                  </a:lnTo>
                  <a:close/>
                  <a:moveTo>
                    <a:pt x="2447" y="3802"/>
                  </a:moveTo>
                  <a:lnTo>
                    <a:pt x="2447" y="3802"/>
                  </a:lnTo>
                  <a:lnTo>
                    <a:pt x="2422" y="3802"/>
                  </a:lnTo>
                  <a:lnTo>
                    <a:pt x="2398" y="3798"/>
                  </a:lnTo>
                  <a:lnTo>
                    <a:pt x="2374" y="3792"/>
                  </a:lnTo>
                  <a:lnTo>
                    <a:pt x="2352" y="3784"/>
                  </a:lnTo>
                  <a:lnTo>
                    <a:pt x="2332" y="3774"/>
                  </a:lnTo>
                  <a:lnTo>
                    <a:pt x="2312" y="3760"/>
                  </a:lnTo>
                  <a:lnTo>
                    <a:pt x="2292" y="3746"/>
                  </a:lnTo>
                  <a:lnTo>
                    <a:pt x="2276" y="3732"/>
                  </a:lnTo>
                  <a:lnTo>
                    <a:pt x="2260" y="3714"/>
                  </a:lnTo>
                  <a:lnTo>
                    <a:pt x="2246" y="3696"/>
                  </a:lnTo>
                  <a:lnTo>
                    <a:pt x="2234" y="3676"/>
                  </a:lnTo>
                  <a:lnTo>
                    <a:pt x="2222" y="3654"/>
                  </a:lnTo>
                  <a:lnTo>
                    <a:pt x="2214" y="3632"/>
                  </a:lnTo>
                  <a:lnTo>
                    <a:pt x="2208" y="3608"/>
                  </a:lnTo>
                  <a:lnTo>
                    <a:pt x="2206" y="3584"/>
                  </a:lnTo>
                  <a:lnTo>
                    <a:pt x="2204" y="3560"/>
                  </a:lnTo>
                  <a:lnTo>
                    <a:pt x="2204" y="3560"/>
                  </a:lnTo>
                  <a:lnTo>
                    <a:pt x="2206" y="3534"/>
                  </a:lnTo>
                  <a:lnTo>
                    <a:pt x="2208" y="3510"/>
                  </a:lnTo>
                  <a:lnTo>
                    <a:pt x="2214" y="3488"/>
                  </a:lnTo>
                  <a:lnTo>
                    <a:pt x="2222" y="3464"/>
                  </a:lnTo>
                  <a:lnTo>
                    <a:pt x="2234" y="3444"/>
                  </a:lnTo>
                  <a:lnTo>
                    <a:pt x="2246" y="3424"/>
                  </a:lnTo>
                  <a:lnTo>
                    <a:pt x="2260" y="3404"/>
                  </a:lnTo>
                  <a:lnTo>
                    <a:pt x="2276" y="3388"/>
                  </a:lnTo>
                  <a:lnTo>
                    <a:pt x="2292" y="3372"/>
                  </a:lnTo>
                  <a:lnTo>
                    <a:pt x="2312" y="3358"/>
                  </a:lnTo>
                  <a:lnTo>
                    <a:pt x="2332" y="3346"/>
                  </a:lnTo>
                  <a:lnTo>
                    <a:pt x="2352" y="3336"/>
                  </a:lnTo>
                  <a:lnTo>
                    <a:pt x="2374" y="3328"/>
                  </a:lnTo>
                  <a:lnTo>
                    <a:pt x="2398" y="3322"/>
                  </a:lnTo>
                  <a:lnTo>
                    <a:pt x="2422" y="3318"/>
                  </a:lnTo>
                  <a:lnTo>
                    <a:pt x="2447" y="3316"/>
                  </a:lnTo>
                  <a:lnTo>
                    <a:pt x="2447" y="3316"/>
                  </a:lnTo>
                  <a:lnTo>
                    <a:pt x="2473" y="3318"/>
                  </a:lnTo>
                  <a:lnTo>
                    <a:pt x="2497" y="3322"/>
                  </a:lnTo>
                  <a:lnTo>
                    <a:pt x="2521" y="3328"/>
                  </a:lnTo>
                  <a:lnTo>
                    <a:pt x="2543" y="3336"/>
                  </a:lnTo>
                  <a:lnTo>
                    <a:pt x="2563" y="3346"/>
                  </a:lnTo>
                  <a:lnTo>
                    <a:pt x="2583" y="3358"/>
                  </a:lnTo>
                  <a:lnTo>
                    <a:pt x="2603" y="3372"/>
                  </a:lnTo>
                  <a:lnTo>
                    <a:pt x="2619" y="3388"/>
                  </a:lnTo>
                  <a:lnTo>
                    <a:pt x="2635" y="3404"/>
                  </a:lnTo>
                  <a:lnTo>
                    <a:pt x="2649" y="3424"/>
                  </a:lnTo>
                  <a:lnTo>
                    <a:pt x="2661" y="3444"/>
                  </a:lnTo>
                  <a:lnTo>
                    <a:pt x="2673" y="3464"/>
                  </a:lnTo>
                  <a:lnTo>
                    <a:pt x="2681" y="3488"/>
                  </a:lnTo>
                  <a:lnTo>
                    <a:pt x="2687" y="3510"/>
                  </a:lnTo>
                  <a:lnTo>
                    <a:pt x="2689" y="3534"/>
                  </a:lnTo>
                  <a:lnTo>
                    <a:pt x="2691" y="3560"/>
                  </a:lnTo>
                  <a:lnTo>
                    <a:pt x="2691" y="3560"/>
                  </a:lnTo>
                  <a:lnTo>
                    <a:pt x="2689" y="3584"/>
                  </a:lnTo>
                  <a:lnTo>
                    <a:pt x="2687" y="3608"/>
                  </a:lnTo>
                  <a:lnTo>
                    <a:pt x="2681" y="3632"/>
                  </a:lnTo>
                  <a:lnTo>
                    <a:pt x="2673" y="3654"/>
                  </a:lnTo>
                  <a:lnTo>
                    <a:pt x="2661" y="3676"/>
                  </a:lnTo>
                  <a:lnTo>
                    <a:pt x="2649" y="3696"/>
                  </a:lnTo>
                  <a:lnTo>
                    <a:pt x="2635" y="3714"/>
                  </a:lnTo>
                  <a:lnTo>
                    <a:pt x="2619" y="3732"/>
                  </a:lnTo>
                  <a:lnTo>
                    <a:pt x="2603" y="3746"/>
                  </a:lnTo>
                  <a:lnTo>
                    <a:pt x="2583" y="3760"/>
                  </a:lnTo>
                  <a:lnTo>
                    <a:pt x="2563" y="3774"/>
                  </a:lnTo>
                  <a:lnTo>
                    <a:pt x="2543" y="3784"/>
                  </a:lnTo>
                  <a:lnTo>
                    <a:pt x="2521" y="3792"/>
                  </a:lnTo>
                  <a:lnTo>
                    <a:pt x="2497" y="3798"/>
                  </a:lnTo>
                  <a:lnTo>
                    <a:pt x="2473" y="3802"/>
                  </a:lnTo>
                  <a:lnTo>
                    <a:pt x="2447" y="3802"/>
                  </a:lnTo>
                  <a:lnTo>
                    <a:pt x="2447" y="3802"/>
                  </a:lnTo>
                  <a:close/>
                  <a:moveTo>
                    <a:pt x="1948" y="3730"/>
                  </a:moveTo>
                  <a:lnTo>
                    <a:pt x="1948" y="3730"/>
                  </a:lnTo>
                  <a:lnTo>
                    <a:pt x="1960" y="3760"/>
                  </a:lnTo>
                  <a:lnTo>
                    <a:pt x="1972" y="3788"/>
                  </a:lnTo>
                  <a:lnTo>
                    <a:pt x="1988" y="3816"/>
                  </a:lnTo>
                  <a:lnTo>
                    <a:pt x="2004" y="3844"/>
                  </a:lnTo>
                  <a:lnTo>
                    <a:pt x="2020" y="3870"/>
                  </a:lnTo>
                  <a:lnTo>
                    <a:pt x="2040" y="3894"/>
                  </a:lnTo>
                  <a:lnTo>
                    <a:pt x="2060" y="3918"/>
                  </a:lnTo>
                  <a:lnTo>
                    <a:pt x="2082" y="3940"/>
                  </a:lnTo>
                  <a:lnTo>
                    <a:pt x="2106" y="3960"/>
                  </a:lnTo>
                  <a:lnTo>
                    <a:pt x="2130" y="3980"/>
                  </a:lnTo>
                  <a:lnTo>
                    <a:pt x="2156" y="3998"/>
                  </a:lnTo>
                  <a:lnTo>
                    <a:pt x="2182" y="4014"/>
                  </a:lnTo>
                  <a:lnTo>
                    <a:pt x="2210" y="4030"/>
                  </a:lnTo>
                  <a:lnTo>
                    <a:pt x="2238" y="4044"/>
                  </a:lnTo>
                  <a:lnTo>
                    <a:pt x="2268" y="4056"/>
                  </a:lnTo>
                  <a:lnTo>
                    <a:pt x="2298" y="4066"/>
                  </a:lnTo>
                  <a:lnTo>
                    <a:pt x="2298" y="4576"/>
                  </a:lnTo>
                  <a:lnTo>
                    <a:pt x="2298" y="4576"/>
                  </a:lnTo>
                  <a:lnTo>
                    <a:pt x="2268" y="4570"/>
                  </a:lnTo>
                  <a:lnTo>
                    <a:pt x="2238" y="4560"/>
                  </a:lnTo>
                  <a:lnTo>
                    <a:pt x="2210" y="4550"/>
                  </a:lnTo>
                  <a:lnTo>
                    <a:pt x="2182" y="4538"/>
                  </a:lnTo>
                  <a:lnTo>
                    <a:pt x="2152" y="4524"/>
                  </a:lnTo>
                  <a:lnTo>
                    <a:pt x="2124" y="4510"/>
                  </a:lnTo>
                  <a:lnTo>
                    <a:pt x="2096" y="4494"/>
                  </a:lnTo>
                  <a:lnTo>
                    <a:pt x="2068" y="4476"/>
                  </a:lnTo>
                  <a:lnTo>
                    <a:pt x="2014" y="4438"/>
                  </a:lnTo>
                  <a:lnTo>
                    <a:pt x="1962" y="4396"/>
                  </a:lnTo>
                  <a:lnTo>
                    <a:pt x="1910" y="4348"/>
                  </a:lnTo>
                  <a:lnTo>
                    <a:pt x="1858" y="4296"/>
                  </a:lnTo>
                  <a:lnTo>
                    <a:pt x="1810" y="4238"/>
                  </a:lnTo>
                  <a:lnTo>
                    <a:pt x="1762" y="4178"/>
                  </a:lnTo>
                  <a:lnTo>
                    <a:pt x="1716" y="4112"/>
                  </a:lnTo>
                  <a:lnTo>
                    <a:pt x="1672" y="4044"/>
                  </a:lnTo>
                  <a:lnTo>
                    <a:pt x="1630" y="3970"/>
                  </a:lnTo>
                  <a:lnTo>
                    <a:pt x="1590" y="3894"/>
                  </a:lnTo>
                  <a:lnTo>
                    <a:pt x="1552" y="3814"/>
                  </a:lnTo>
                  <a:lnTo>
                    <a:pt x="1516" y="3730"/>
                  </a:lnTo>
                  <a:lnTo>
                    <a:pt x="1948" y="3730"/>
                  </a:lnTo>
                  <a:close/>
                  <a:moveTo>
                    <a:pt x="2583" y="4576"/>
                  </a:moveTo>
                  <a:lnTo>
                    <a:pt x="2583" y="4068"/>
                  </a:lnTo>
                  <a:lnTo>
                    <a:pt x="2583" y="4068"/>
                  </a:lnTo>
                  <a:lnTo>
                    <a:pt x="2615" y="4060"/>
                  </a:lnTo>
                  <a:lnTo>
                    <a:pt x="2645" y="4048"/>
                  </a:lnTo>
                  <a:lnTo>
                    <a:pt x="2675" y="4036"/>
                  </a:lnTo>
                  <a:lnTo>
                    <a:pt x="2703" y="4020"/>
                  </a:lnTo>
                  <a:lnTo>
                    <a:pt x="2731" y="4004"/>
                  </a:lnTo>
                  <a:lnTo>
                    <a:pt x="2757" y="3986"/>
                  </a:lnTo>
                  <a:lnTo>
                    <a:pt x="2783" y="3966"/>
                  </a:lnTo>
                  <a:lnTo>
                    <a:pt x="2807" y="3944"/>
                  </a:lnTo>
                  <a:lnTo>
                    <a:pt x="2831" y="3922"/>
                  </a:lnTo>
                  <a:lnTo>
                    <a:pt x="2851" y="3898"/>
                  </a:lnTo>
                  <a:lnTo>
                    <a:pt x="2871" y="3874"/>
                  </a:lnTo>
                  <a:lnTo>
                    <a:pt x="2889" y="3846"/>
                  </a:lnTo>
                  <a:lnTo>
                    <a:pt x="2907" y="3820"/>
                  </a:lnTo>
                  <a:lnTo>
                    <a:pt x="2921" y="3790"/>
                  </a:lnTo>
                  <a:lnTo>
                    <a:pt x="2935" y="3762"/>
                  </a:lnTo>
                  <a:lnTo>
                    <a:pt x="2947" y="3730"/>
                  </a:lnTo>
                  <a:lnTo>
                    <a:pt x="3365" y="3730"/>
                  </a:lnTo>
                  <a:lnTo>
                    <a:pt x="3365" y="3730"/>
                  </a:lnTo>
                  <a:lnTo>
                    <a:pt x="3329" y="3814"/>
                  </a:lnTo>
                  <a:lnTo>
                    <a:pt x="3289" y="3894"/>
                  </a:lnTo>
                  <a:lnTo>
                    <a:pt x="3249" y="3972"/>
                  </a:lnTo>
                  <a:lnTo>
                    <a:pt x="3207" y="4044"/>
                  </a:lnTo>
                  <a:lnTo>
                    <a:pt x="3163" y="4114"/>
                  </a:lnTo>
                  <a:lnTo>
                    <a:pt x="3117" y="4178"/>
                  </a:lnTo>
                  <a:lnTo>
                    <a:pt x="3069" y="4238"/>
                  </a:lnTo>
                  <a:lnTo>
                    <a:pt x="3019" y="4296"/>
                  </a:lnTo>
                  <a:lnTo>
                    <a:pt x="2969" y="4348"/>
                  </a:lnTo>
                  <a:lnTo>
                    <a:pt x="2917" y="4394"/>
                  </a:lnTo>
                  <a:lnTo>
                    <a:pt x="2863" y="4438"/>
                  </a:lnTo>
                  <a:lnTo>
                    <a:pt x="2809" y="4476"/>
                  </a:lnTo>
                  <a:lnTo>
                    <a:pt x="2783" y="4492"/>
                  </a:lnTo>
                  <a:lnTo>
                    <a:pt x="2755" y="4508"/>
                  </a:lnTo>
                  <a:lnTo>
                    <a:pt x="2727" y="4522"/>
                  </a:lnTo>
                  <a:lnTo>
                    <a:pt x="2697" y="4536"/>
                  </a:lnTo>
                  <a:lnTo>
                    <a:pt x="2669" y="4548"/>
                  </a:lnTo>
                  <a:lnTo>
                    <a:pt x="2641" y="4558"/>
                  </a:lnTo>
                  <a:lnTo>
                    <a:pt x="2611" y="4568"/>
                  </a:lnTo>
                  <a:lnTo>
                    <a:pt x="2583" y="4576"/>
                  </a:lnTo>
                  <a:lnTo>
                    <a:pt x="2583" y="4576"/>
                  </a:lnTo>
                  <a:close/>
                  <a:moveTo>
                    <a:pt x="2963" y="3446"/>
                  </a:moveTo>
                  <a:lnTo>
                    <a:pt x="2963" y="3446"/>
                  </a:lnTo>
                  <a:lnTo>
                    <a:pt x="2953" y="3410"/>
                  </a:lnTo>
                  <a:lnTo>
                    <a:pt x="2943" y="3376"/>
                  </a:lnTo>
                  <a:lnTo>
                    <a:pt x="2929" y="3342"/>
                  </a:lnTo>
                  <a:lnTo>
                    <a:pt x="2913" y="3310"/>
                  </a:lnTo>
                  <a:lnTo>
                    <a:pt x="2895" y="3278"/>
                  </a:lnTo>
                  <a:lnTo>
                    <a:pt x="2875" y="3250"/>
                  </a:lnTo>
                  <a:lnTo>
                    <a:pt x="2853" y="3220"/>
                  </a:lnTo>
                  <a:lnTo>
                    <a:pt x="2829" y="3194"/>
                  </a:lnTo>
                  <a:lnTo>
                    <a:pt x="2803" y="3170"/>
                  </a:lnTo>
                  <a:lnTo>
                    <a:pt x="2775" y="3146"/>
                  </a:lnTo>
                  <a:lnTo>
                    <a:pt x="2747" y="3126"/>
                  </a:lnTo>
                  <a:lnTo>
                    <a:pt x="2717" y="3106"/>
                  </a:lnTo>
                  <a:lnTo>
                    <a:pt x="2685" y="3088"/>
                  </a:lnTo>
                  <a:lnTo>
                    <a:pt x="2651" y="3074"/>
                  </a:lnTo>
                  <a:lnTo>
                    <a:pt x="2617" y="3060"/>
                  </a:lnTo>
                  <a:lnTo>
                    <a:pt x="2583" y="3050"/>
                  </a:lnTo>
                  <a:lnTo>
                    <a:pt x="2583" y="2582"/>
                  </a:lnTo>
                  <a:lnTo>
                    <a:pt x="3241" y="2582"/>
                  </a:lnTo>
                  <a:lnTo>
                    <a:pt x="3241" y="2582"/>
                  </a:lnTo>
                  <a:lnTo>
                    <a:pt x="3249" y="2616"/>
                  </a:lnTo>
                  <a:lnTo>
                    <a:pt x="3259" y="2648"/>
                  </a:lnTo>
                  <a:lnTo>
                    <a:pt x="3269" y="2678"/>
                  </a:lnTo>
                  <a:lnTo>
                    <a:pt x="3283" y="2708"/>
                  </a:lnTo>
                  <a:lnTo>
                    <a:pt x="3299" y="2738"/>
                  </a:lnTo>
                  <a:lnTo>
                    <a:pt x="3315" y="2766"/>
                  </a:lnTo>
                  <a:lnTo>
                    <a:pt x="3335" y="2794"/>
                  </a:lnTo>
                  <a:lnTo>
                    <a:pt x="3355" y="2818"/>
                  </a:lnTo>
                  <a:lnTo>
                    <a:pt x="3377" y="2844"/>
                  </a:lnTo>
                  <a:lnTo>
                    <a:pt x="3399" y="2866"/>
                  </a:lnTo>
                  <a:lnTo>
                    <a:pt x="3425" y="2888"/>
                  </a:lnTo>
                  <a:lnTo>
                    <a:pt x="3451" y="2908"/>
                  </a:lnTo>
                  <a:lnTo>
                    <a:pt x="3477" y="2926"/>
                  </a:lnTo>
                  <a:lnTo>
                    <a:pt x="3505" y="2942"/>
                  </a:lnTo>
                  <a:lnTo>
                    <a:pt x="3535" y="2958"/>
                  </a:lnTo>
                  <a:lnTo>
                    <a:pt x="3565" y="2970"/>
                  </a:lnTo>
                  <a:lnTo>
                    <a:pt x="3565" y="2970"/>
                  </a:lnTo>
                  <a:lnTo>
                    <a:pt x="3547" y="3094"/>
                  </a:lnTo>
                  <a:lnTo>
                    <a:pt x="3523" y="3216"/>
                  </a:lnTo>
                  <a:lnTo>
                    <a:pt x="3495" y="3332"/>
                  </a:lnTo>
                  <a:lnTo>
                    <a:pt x="3465" y="3446"/>
                  </a:lnTo>
                  <a:lnTo>
                    <a:pt x="2963" y="3446"/>
                  </a:lnTo>
                  <a:close/>
                  <a:moveTo>
                    <a:pt x="3759" y="2236"/>
                  </a:moveTo>
                  <a:lnTo>
                    <a:pt x="3759" y="2236"/>
                  </a:lnTo>
                  <a:lnTo>
                    <a:pt x="3783" y="2238"/>
                  </a:lnTo>
                  <a:lnTo>
                    <a:pt x="3807" y="2242"/>
                  </a:lnTo>
                  <a:lnTo>
                    <a:pt x="3831" y="2248"/>
                  </a:lnTo>
                  <a:lnTo>
                    <a:pt x="3853" y="2256"/>
                  </a:lnTo>
                  <a:lnTo>
                    <a:pt x="3875" y="2266"/>
                  </a:lnTo>
                  <a:lnTo>
                    <a:pt x="3895" y="2278"/>
                  </a:lnTo>
                  <a:lnTo>
                    <a:pt x="3913" y="2292"/>
                  </a:lnTo>
                  <a:lnTo>
                    <a:pt x="3931" y="2308"/>
                  </a:lnTo>
                  <a:lnTo>
                    <a:pt x="3947" y="2326"/>
                  </a:lnTo>
                  <a:lnTo>
                    <a:pt x="3961" y="2344"/>
                  </a:lnTo>
                  <a:lnTo>
                    <a:pt x="3973" y="2364"/>
                  </a:lnTo>
                  <a:lnTo>
                    <a:pt x="3983" y="2386"/>
                  </a:lnTo>
                  <a:lnTo>
                    <a:pt x="3991" y="2408"/>
                  </a:lnTo>
                  <a:lnTo>
                    <a:pt x="3997" y="2432"/>
                  </a:lnTo>
                  <a:lnTo>
                    <a:pt x="4001" y="2456"/>
                  </a:lnTo>
                  <a:lnTo>
                    <a:pt x="4001" y="2480"/>
                  </a:lnTo>
                  <a:lnTo>
                    <a:pt x="4001" y="2480"/>
                  </a:lnTo>
                  <a:lnTo>
                    <a:pt x="4001" y="2504"/>
                  </a:lnTo>
                  <a:lnTo>
                    <a:pt x="3997" y="2528"/>
                  </a:lnTo>
                  <a:lnTo>
                    <a:pt x="3991" y="2552"/>
                  </a:lnTo>
                  <a:lnTo>
                    <a:pt x="3983" y="2574"/>
                  </a:lnTo>
                  <a:lnTo>
                    <a:pt x="3973" y="2596"/>
                  </a:lnTo>
                  <a:lnTo>
                    <a:pt x="3961" y="2616"/>
                  </a:lnTo>
                  <a:lnTo>
                    <a:pt x="3947" y="2634"/>
                  </a:lnTo>
                  <a:lnTo>
                    <a:pt x="3931" y="2652"/>
                  </a:lnTo>
                  <a:lnTo>
                    <a:pt x="3913" y="2668"/>
                  </a:lnTo>
                  <a:lnTo>
                    <a:pt x="3895" y="2682"/>
                  </a:lnTo>
                  <a:lnTo>
                    <a:pt x="3875" y="2694"/>
                  </a:lnTo>
                  <a:lnTo>
                    <a:pt x="3853" y="2704"/>
                  </a:lnTo>
                  <a:lnTo>
                    <a:pt x="3831" y="2712"/>
                  </a:lnTo>
                  <a:lnTo>
                    <a:pt x="3807" y="2718"/>
                  </a:lnTo>
                  <a:lnTo>
                    <a:pt x="3783" y="2722"/>
                  </a:lnTo>
                  <a:lnTo>
                    <a:pt x="3759" y="2724"/>
                  </a:lnTo>
                  <a:lnTo>
                    <a:pt x="3759" y="2724"/>
                  </a:lnTo>
                  <a:lnTo>
                    <a:pt x="3733" y="2722"/>
                  </a:lnTo>
                  <a:lnTo>
                    <a:pt x="3709" y="2718"/>
                  </a:lnTo>
                  <a:lnTo>
                    <a:pt x="3687" y="2712"/>
                  </a:lnTo>
                  <a:lnTo>
                    <a:pt x="3663" y="2704"/>
                  </a:lnTo>
                  <a:lnTo>
                    <a:pt x="3643" y="2694"/>
                  </a:lnTo>
                  <a:lnTo>
                    <a:pt x="3623" y="2682"/>
                  </a:lnTo>
                  <a:lnTo>
                    <a:pt x="3603" y="2668"/>
                  </a:lnTo>
                  <a:lnTo>
                    <a:pt x="3587" y="2652"/>
                  </a:lnTo>
                  <a:lnTo>
                    <a:pt x="3571" y="2634"/>
                  </a:lnTo>
                  <a:lnTo>
                    <a:pt x="3557" y="2616"/>
                  </a:lnTo>
                  <a:lnTo>
                    <a:pt x="3545" y="2596"/>
                  </a:lnTo>
                  <a:lnTo>
                    <a:pt x="3535" y="2574"/>
                  </a:lnTo>
                  <a:lnTo>
                    <a:pt x="3527" y="2552"/>
                  </a:lnTo>
                  <a:lnTo>
                    <a:pt x="3521" y="2528"/>
                  </a:lnTo>
                  <a:lnTo>
                    <a:pt x="3517" y="2504"/>
                  </a:lnTo>
                  <a:lnTo>
                    <a:pt x="3515" y="2480"/>
                  </a:lnTo>
                  <a:lnTo>
                    <a:pt x="3515" y="2480"/>
                  </a:lnTo>
                  <a:lnTo>
                    <a:pt x="3517" y="2456"/>
                  </a:lnTo>
                  <a:lnTo>
                    <a:pt x="3521" y="2432"/>
                  </a:lnTo>
                  <a:lnTo>
                    <a:pt x="3527" y="2408"/>
                  </a:lnTo>
                  <a:lnTo>
                    <a:pt x="3535" y="2386"/>
                  </a:lnTo>
                  <a:lnTo>
                    <a:pt x="3545" y="2364"/>
                  </a:lnTo>
                  <a:lnTo>
                    <a:pt x="3557" y="2344"/>
                  </a:lnTo>
                  <a:lnTo>
                    <a:pt x="3571" y="2326"/>
                  </a:lnTo>
                  <a:lnTo>
                    <a:pt x="3587" y="2308"/>
                  </a:lnTo>
                  <a:lnTo>
                    <a:pt x="3603" y="2292"/>
                  </a:lnTo>
                  <a:lnTo>
                    <a:pt x="3623" y="2278"/>
                  </a:lnTo>
                  <a:lnTo>
                    <a:pt x="3643" y="2266"/>
                  </a:lnTo>
                  <a:lnTo>
                    <a:pt x="3663" y="2256"/>
                  </a:lnTo>
                  <a:lnTo>
                    <a:pt x="3687" y="2248"/>
                  </a:lnTo>
                  <a:lnTo>
                    <a:pt x="3709" y="2242"/>
                  </a:lnTo>
                  <a:lnTo>
                    <a:pt x="3733" y="2238"/>
                  </a:lnTo>
                  <a:lnTo>
                    <a:pt x="3759" y="2236"/>
                  </a:lnTo>
                  <a:lnTo>
                    <a:pt x="3759" y="2236"/>
                  </a:lnTo>
                  <a:close/>
                  <a:moveTo>
                    <a:pt x="3851" y="3000"/>
                  </a:moveTo>
                  <a:lnTo>
                    <a:pt x="3851" y="3000"/>
                  </a:lnTo>
                  <a:lnTo>
                    <a:pt x="3889" y="2990"/>
                  </a:lnTo>
                  <a:lnTo>
                    <a:pt x="3929" y="2980"/>
                  </a:lnTo>
                  <a:lnTo>
                    <a:pt x="3965" y="2964"/>
                  </a:lnTo>
                  <a:lnTo>
                    <a:pt x="4001" y="2948"/>
                  </a:lnTo>
                  <a:lnTo>
                    <a:pt x="4035" y="2928"/>
                  </a:lnTo>
                  <a:lnTo>
                    <a:pt x="4069" y="2906"/>
                  </a:lnTo>
                  <a:lnTo>
                    <a:pt x="4099" y="2882"/>
                  </a:lnTo>
                  <a:lnTo>
                    <a:pt x="4127" y="2856"/>
                  </a:lnTo>
                  <a:lnTo>
                    <a:pt x="4155" y="2828"/>
                  </a:lnTo>
                  <a:lnTo>
                    <a:pt x="4179" y="2798"/>
                  </a:lnTo>
                  <a:lnTo>
                    <a:pt x="4201" y="2766"/>
                  </a:lnTo>
                  <a:lnTo>
                    <a:pt x="4223" y="2732"/>
                  </a:lnTo>
                  <a:lnTo>
                    <a:pt x="4239" y="2696"/>
                  </a:lnTo>
                  <a:lnTo>
                    <a:pt x="4255" y="2660"/>
                  </a:lnTo>
                  <a:lnTo>
                    <a:pt x="4267" y="2622"/>
                  </a:lnTo>
                  <a:lnTo>
                    <a:pt x="4277" y="2582"/>
                  </a:lnTo>
                  <a:lnTo>
                    <a:pt x="4589" y="2582"/>
                  </a:lnTo>
                  <a:lnTo>
                    <a:pt x="4589" y="2582"/>
                  </a:lnTo>
                  <a:lnTo>
                    <a:pt x="4585" y="2640"/>
                  </a:lnTo>
                  <a:lnTo>
                    <a:pt x="4579" y="2698"/>
                  </a:lnTo>
                  <a:lnTo>
                    <a:pt x="4571" y="2754"/>
                  </a:lnTo>
                  <a:lnTo>
                    <a:pt x="4563" y="2812"/>
                  </a:lnTo>
                  <a:lnTo>
                    <a:pt x="4551" y="2868"/>
                  </a:lnTo>
                  <a:lnTo>
                    <a:pt x="4539" y="2924"/>
                  </a:lnTo>
                  <a:lnTo>
                    <a:pt x="4527" y="2978"/>
                  </a:lnTo>
                  <a:lnTo>
                    <a:pt x="4511" y="3032"/>
                  </a:lnTo>
                  <a:lnTo>
                    <a:pt x="4495" y="3086"/>
                  </a:lnTo>
                  <a:lnTo>
                    <a:pt x="4477" y="3140"/>
                  </a:lnTo>
                  <a:lnTo>
                    <a:pt x="4459" y="3192"/>
                  </a:lnTo>
                  <a:lnTo>
                    <a:pt x="4439" y="3244"/>
                  </a:lnTo>
                  <a:lnTo>
                    <a:pt x="4417" y="3296"/>
                  </a:lnTo>
                  <a:lnTo>
                    <a:pt x="4395" y="3346"/>
                  </a:lnTo>
                  <a:lnTo>
                    <a:pt x="4371" y="3396"/>
                  </a:lnTo>
                  <a:lnTo>
                    <a:pt x="4345" y="3446"/>
                  </a:lnTo>
                  <a:lnTo>
                    <a:pt x="3761" y="3446"/>
                  </a:lnTo>
                  <a:lnTo>
                    <a:pt x="3761" y="3446"/>
                  </a:lnTo>
                  <a:lnTo>
                    <a:pt x="3787" y="3338"/>
                  </a:lnTo>
                  <a:lnTo>
                    <a:pt x="3811" y="3228"/>
                  </a:lnTo>
                  <a:lnTo>
                    <a:pt x="3833" y="3114"/>
                  </a:lnTo>
                  <a:lnTo>
                    <a:pt x="3851" y="3000"/>
                  </a:lnTo>
                  <a:lnTo>
                    <a:pt x="3851" y="3000"/>
                  </a:lnTo>
                  <a:close/>
                  <a:moveTo>
                    <a:pt x="3577" y="1986"/>
                  </a:moveTo>
                  <a:lnTo>
                    <a:pt x="3577" y="1986"/>
                  </a:lnTo>
                  <a:lnTo>
                    <a:pt x="3549" y="1996"/>
                  </a:lnTo>
                  <a:lnTo>
                    <a:pt x="3523" y="2008"/>
                  </a:lnTo>
                  <a:lnTo>
                    <a:pt x="3499" y="2022"/>
                  </a:lnTo>
                  <a:lnTo>
                    <a:pt x="3475" y="2036"/>
                  </a:lnTo>
                  <a:lnTo>
                    <a:pt x="3451" y="2052"/>
                  </a:lnTo>
                  <a:lnTo>
                    <a:pt x="3429" y="2070"/>
                  </a:lnTo>
                  <a:lnTo>
                    <a:pt x="3407" y="2088"/>
                  </a:lnTo>
                  <a:lnTo>
                    <a:pt x="3387" y="2108"/>
                  </a:lnTo>
                  <a:lnTo>
                    <a:pt x="3367" y="2128"/>
                  </a:lnTo>
                  <a:lnTo>
                    <a:pt x="3349" y="2150"/>
                  </a:lnTo>
                  <a:lnTo>
                    <a:pt x="3331" y="2172"/>
                  </a:lnTo>
                  <a:lnTo>
                    <a:pt x="3315" y="2196"/>
                  </a:lnTo>
                  <a:lnTo>
                    <a:pt x="3301" y="2220"/>
                  </a:lnTo>
                  <a:lnTo>
                    <a:pt x="3287" y="2244"/>
                  </a:lnTo>
                  <a:lnTo>
                    <a:pt x="3275" y="2270"/>
                  </a:lnTo>
                  <a:lnTo>
                    <a:pt x="3263" y="2298"/>
                  </a:lnTo>
                  <a:lnTo>
                    <a:pt x="2583" y="2298"/>
                  </a:lnTo>
                  <a:lnTo>
                    <a:pt x="2583" y="1434"/>
                  </a:lnTo>
                  <a:lnTo>
                    <a:pt x="3467" y="1434"/>
                  </a:lnTo>
                  <a:lnTo>
                    <a:pt x="3467" y="1434"/>
                  </a:lnTo>
                  <a:lnTo>
                    <a:pt x="3485" y="1498"/>
                  </a:lnTo>
                  <a:lnTo>
                    <a:pt x="3501" y="1564"/>
                  </a:lnTo>
                  <a:lnTo>
                    <a:pt x="3517" y="1632"/>
                  </a:lnTo>
                  <a:lnTo>
                    <a:pt x="3531" y="1700"/>
                  </a:lnTo>
                  <a:lnTo>
                    <a:pt x="3545" y="1770"/>
                  </a:lnTo>
                  <a:lnTo>
                    <a:pt x="3557" y="1840"/>
                  </a:lnTo>
                  <a:lnTo>
                    <a:pt x="3567" y="1912"/>
                  </a:lnTo>
                  <a:lnTo>
                    <a:pt x="3577" y="1986"/>
                  </a:lnTo>
                  <a:lnTo>
                    <a:pt x="3577" y="1986"/>
                  </a:lnTo>
                  <a:close/>
                  <a:moveTo>
                    <a:pt x="2583" y="1150"/>
                  </a:moveTo>
                  <a:lnTo>
                    <a:pt x="2583" y="302"/>
                  </a:lnTo>
                  <a:lnTo>
                    <a:pt x="2583" y="302"/>
                  </a:lnTo>
                  <a:lnTo>
                    <a:pt x="2613" y="310"/>
                  </a:lnTo>
                  <a:lnTo>
                    <a:pt x="2641" y="320"/>
                  </a:lnTo>
                  <a:lnTo>
                    <a:pt x="2671" y="330"/>
                  </a:lnTo>
                  <a:lnTo>
                    <a:pt x="2699" y="342"/>
                  </a:lnTo>
                  <a:lnTo>
                    <a:pt x="2727" y="354"/>
                  </a:lnTo>
                  <a:lnTo>
                    <a:pt x="2757" y="368"/>
                  </a:lnTo>
                  <a:lnTo>
                    <a:pt x="2785" y="384"/>
                  </a:lnTo>
                  <a:lnTo>
                    <a:pt x="2813" y="402"/>
                  </a:lnTo>
                  <a:lnTo>
                    <a:pt x="2867" y="440"/>
                  </a:lnTo>
                  <a:lnTo>
                    <a:pt x="2921" y="482"/>
                  </a:lnTo>
                  <a:lnTo>
                    <a:pt x="2973" y="530"/>
                  </a:lnTo>
                  <a:lnTo>
                    <a:pt x="3023" y="582"/>
                  </a:lnTo>
                  <a:lnTo>
                    <a:pt x="3073" y="638"/>
                  </a:lnTo>
                  <a:lnTo>
                    <a:pt x="3121" y="700"/>
                  </a:lnTo>
                  <a:lnTo>
                    <a:pt x="3167" y="764"/>
                  </a:lnTo>
                  <a:lnTo>
                    <a:pt x="3211" y="834"/>
                  </a:lnTo>
                  <a:lnTo>
                    <a:pt x="3253" y="908"/>
                  </a:lnTo>
                  <a:lnTo>
                    <a:pt x="3293" y="984"/>
                  </a:lnTo>
                  <a:lnTo>
                    <a:pt x="3331" y="1064"/>
                  </a:lnTo>
                  <a:lnTo>
                    <a:pt x="3367" y="1150"/>
                  </a:lnTo>
                  <a:lnTo>
                    <a:pt x="2583" y="1150"/>
                  </a:lnTo>
                  <a:close/>
                  <a:moveTo>
                    <a:pt x="2298" y="302"/>
                  </a:moveTo>
                  <a:lnTo>
                    <a:pt x="2298" y="1150"/>
                  </a:lnTo>
                  <a:lnTo>
                    <a:pt x="1866" y="1150"/>
                  </a:lnTo>
                  <a:lnTo>
                    <a:pt x="1866" y="1150"/>
                  </a:lnTo>
                  <a:lnTo>
                    <a:pt x="1848" y="1108"/>
                  </a:lnTo>
                  <a:lnTo>
                    <a:pt x="1828" y="1068"/>
                  </a:lnTo>
                  <a:lnTo>
                    <a:pt x="1804" y="1030"/>
                  </a:lnTo>
                  <a:lnTo>
                    <a:pt x="1778" y="994"/>
                  </a:lnTo>
                  <a:lnTo>
                    <a:pt x="1750" y="960"/>
                  </a:lnTo>
                  <a:lnTo>
                    <a:pt x="1718" y="930"/>
                  </a:lnTo>
                  <a:lnTo>
                    <a:pt x="1684" y="902"/>
                  </a:lnTo>
                  <a:lnTo>
                    <a:pt x="1646" y="876"/>
                  </a:lnTo>
                  <a:lnTo>
                    <a:pt x="1646" y="876"/>
                  </a:lnTo>
                  <a:lnTo>
                    <a:pt x="1682" y="818"/>
                  </a:lnTo>
                  <a:lnTo>
                    <a:pt x="1716" y="764"/>
                  </a:lnTo>
                  <a:lnTo>
                    <a:pt x="1754" y="712"/>
                  </a:lnTo>
                  <a:lnTo>
                    <a:pt x="1790" y="662"/>
                  </a:lnTo>
                  <a:lnTo>
                    <a:pt x="1830" y="614"/>
                  </a:lnTo>
                  <a:lnTo>
                    <a:pt x="1868" y="572"/>
                  </a:lnTo>
                  <a:lnTo>
                    <a:pt x="1908" y="530"/>
                  </a:lnTo>
                  <a:lnTo>
                    <a:pt x="1950" y="492"/>
                  </a:lnTo>
                  <a:lnTo>
                    <a:pt x="1992" y="458"/>
                  </a:lnTo>
                  <a:lnTo>
                    <a:pt x="2034" y="426"/>
                  </a:lnTo>
                  <a:lnTo>
                    <a:pt x="2076" y="398"/>
                  </a:lnTo>
                  <a:lnTo>
                    <a:pt x="2120" y="372"/>
                  </a:lnTo>
                  <a:lnTo>
                    <a:pt x="2164" y="350"/>
                  </a:lnTo>
                  <a:lnTo>
                    <a:pt x="2208" y="330"/>
                  </a:lnTo>
                  <a:lnTo>
                    <a:pt x="2252" y="316"/>
                  </a:lnTo>
                  <a:lnTo>
                    <a:pt x="2298" y="302"/>
                  </a:lnTo>
                  <a:lnTo>
                    <a:pt x="2298" y="302"/>
                  </a:lnTo>
                  <a:close/>
                  <a:moveTo>
                    <a:pt x="1368" y="1080"/>
                  </a:moveTo>
                  <a:lnTo>
                    <a:pt x="1368" y="1080"/>
                  </a:lnTo>
                  <a:lnTo>
                    <a:pt x="1392" y="1082"/>
                  </a:lnTo>
                  <a:lnTo>
                    <a:pt x="1416" y="1086"/>
                  </a:lnTo>
                  <a:lnTo>
                    <a:pt x="1440" y="1092"/>
                  </a:lnTo>
                  <a:lnTo>
                    <a:pt x="1462" y="1100"/>
                  </a:lnTo>
                  <a:lnTo>
                    <a:pt x="1484" y="1110"/>
                  </a:lnTo>
                  <a:lnTo>
                    <a:pt x="1504" y="1122"/>
                  </a:lnTo>
                  <a:lnTo>
                    <a:pt x="1522" y="1136"/>
                  </a:lnTo>
                  <a:lnTo>
                    <a:pt x="1540" y="1152"/>
                  </a:lnTo>
                  <a:lnTo>
                    <a:pt x="1556" y="1168"/>
                  </a:lnTo>
                  <a:lnTo>
                    <a:pt x="1570" y="1188"/>
                  </a:lnTo>
                  <a:lnTo>
                    <a:pt x="1582" y="1208"/>
                  </a:lnTo>
                  <a:lnTo>
                    <a:pt x="1592" y="1230"/>
                  </a:lnTo>
                  <a:lnTo>
                    <a:pt x="1600" y="1252"/>
                  </a:lnTo>
                  <a:lnTo>
                    <a:pt x="1606" y="1274"/>
                  </a:lnTo>
                  <a:lnTo>
                    <a:pt x="1610" y="1298"/>
                  </a:lnTo>
                  <a:lnTo>
                    <a:pt x="1610" y="1324"/>
                  </a:lnTo>
                  <a:lnTo>
                    <a:pt x="1610" y="1324"/>
                  </a:lnTo>
                  <a:lnTo>
                    <a:pt x="1610" y="1348"/>
                  </a:lnTo>
                  <a:lnTo>
                    <a:pt x="1606" y="1372"/>
                  </a:lnTo>
                  <a:lnTo>
                    <a:pt x="1600" y="1396"/>
                  </a:lnTo>
                  <a:lnTo>
                    <a:pt x="1592" y="1418"/>
                  </a:lnTo>
                  <a:lnTo>
                    <a:pt x="1582" y="1440"/>
                  </a:lnTo>
                  <a:lnTo>
                    <a:pt x="1570" y="1460"/>
                  </a:lnTo>
                  <a:lnTo>
                    <a:pt x="1556" y="1478"/>
                  </a:lnTo>
                  <a:lnTo>
                    <a:pt x="1540" y="1496"/>
                  </a:lnTo>
                  <a:lnTo>
                    <a:pt x="1522" y="1512"/>
                  </a:lnTo>
                  <a:lnTo>
                    <a:pt x="1504" y="1526"/>
                  </a:lnTo>
                  <a:lnTo>
                    <a:pt x="1484" y="1538"/>
                  </a:lnTo>
                  <a:lnTo>
                    <a:pt x="1462" y="1548"/>
                  </a:lnTo>
                  <a:lnTo>
                    <a:pt x="1440" y="1556"/>
                  </a:lnTo>
                  <a:lnTo>
                    <a:pt x="1416" y="1562"/>
                  </a:lnTo>
                  <a:lnTo>
                    <a:pt x="1392" y="1566"/>
                  </a:lnTo>
                  <a:lnTo>
                    <a:pt x="1368" y="1566"/>
                  </a:lnTo>
                  <a:lnTo>
                    <a:pt x="1368" y="1566"/>
                  </a:lnTo>
                  <a:lnTo>
                    <a:pt x="1342" y="1566"/>
                  </a:lnTo>
                  <a:lnTo>
                    <a:pt x="1318" y="1562"/>
                  </a:lnTo>
                  <a:lnTo>
                    <a:pt x="1296" y="1556"/>
                  </a:lnTo>
                  <a:lnTo>
                    <a:pt x="1274" y="1548"/>
                  </a:lnTo>
                  <a:lnTo>
                    <a:pt x="1252" y="1538"/>
                  </a:lnTo>
                  <a:lnTo>
                    <a:pt x="1232" y="1526"/>
                  </a:lnTo>
                  <a:lnTo>
                    <a:pt x="1214" y="1512"/>
                  </a:lnTo>
                  <a:lnTo>
                    <a:pt x="1196" y="1496"/>
                  </a:lnTo>
                  <a:lnTo>
                    <a:pt x="1180" y="1478"/>
                  </a:lnTo>
                  <a:lnTo>
                    <a:pt x="1166" y="1460"/>
                  </a:lnTo>
                  <a:lnTo>
                    <a:pt x="1154" y="1440"/>
                  </a:lnTo>
                  <a:lnTo>
                    <a:pt x="1144" y="1418"/>
                  </a:lnTo>
                  <a:lnTo>
                    <a:pt x="1136" y="1396"/>
                  </a:lnTo>
                  <a:lnTo>
                    <a:pt x="1130" y="1372"/>
                  </a:lnTo>
                  <a:lnTo>
                    <a:pt x="1126" y="1348"/>
                  </a:lnTo>
                  <a:lnTo>
                    <a:pt x="1124" y="1324"/>
                  </a:lnTo>
                  <a:lnTo>
                    <a:pt x="1124" y="1324"/>
                  </a:lnTo>
                  <a:lnTo>
                    <a:pt x="1126" y="1298"/>
                  </a:lnTo>
                  <a:lnTo>
                    <a:pt x="1130" y="1274"/>
                  </a:lnTo>
                  <a:lnTo>
                    <a:pt x="1136" y="1252"/>
                  </a:lnTo>
                  <a:lnTo>
                    <a:pt x="1144" y="1230"/>
                  </a:lnTo>
                  <a:lnTo>
                    <a:pt x="1154" y="1208"/>
                  </a:lnTo>
                  <a:lnTo>
                    <a:pt x="1166" y="1188"/>
                  </a:lnTo>
                  <a:lnTo>
                    <a:pt x="1180" y="1168"/>
                  </a:lnTo>
                  <a:lnTo>
                    <a:pt x="1196" y="1152"/>
                  </a:lnTo>
                  <a:lnTo>
                    <a:pt x="1214" y="1136"/>
                  </a:lnTo>
                  <a:lnTo>
                    <a:pt x="1232" y="1122"/>
                  </a:lnTo>
                  <a:lnTo>
                    <a:pt x="1252" y="1110"/>
                  </a:lnTo>
                  <a:lnTo>
                    <a:pt x="1274" y="1100"/>
                  </a:lnTo>
                  <a:lnTo>
                    <a:pt x="1296" y="1092"/>
                  </a:lnTo>
                  <a:lnTo>
                    <a:pt x="1318" y="1086"/>
                  </a:lnTo>
                  <a:lnTo>
                    <a:pt x="1342" y="1082"/>
                  </a:lnTo>
                  <a:lnTo>
                    <a:pt x="1368" y="1080"/>
                  </a:lnTo>
                  <a:lnTo>
                    <a:pt x="1368" y="1080"/>
                  </a:lnTo>
                  <a:close/>
                  <a:moveTo>
                    <a:pt x="994" y="2582"/>
                  </a:moveTo>
                  <a:lnTo>
                    <a:pt x="994" y="2582"/>
                  </a:lnTo>
                  <a:lnTo>
                    <a:pt x="1000" y="2696"/>
                  </a:lnTo>
                  <a:lnTo>
                    <a:pt x="1008" y="2810"/>
                  </a:lnTo>
                  <a:lnTo>
                    <a:pt x="1020" y="2920"/>
                  </a:lnTo>
                  <a:lnTo>
                    <a:pt x="1034" y="3030"/>
                  </a:lnTo>
                  <a:lnTo>
                    <a:pt x="1050" y="3138"/>
                  </a:lnTo>
                  <a:lnTo>
                    <a:pt x="1070" y="3242"/>
                  </a:lnTo>
                  <a:lnTo>
                    <a:pt x="1092" y="3346"/>
                  </a:lnTo>
                  <a:lnTo>
                    <a:pt x="1116" y="3446"/>
                  </a:lnTo>
                  <a:lnTo>
                    <a:pt x="536" y="3446"/>
                  </a:lnTo>
                  <a:lnTo>
                    <a:pt x="536" y="3446"/>
                  </a:lnTo>
                  <a:lnTo>
                    <a:pt x="510" y="3396"/>
                  </a:lnTo>
                  <a:lnTo>
                    <a:pt x="486" y="3346"/>
                  </a:lnTo>
                  <a:lnTo>
                    <a:pt x="464" y="3296"/>
                  </a:lnTo>
                  <a:lnTo>
                    <a:pt x="442" y="3244"/>
                  </a:lnTo>
                  <a:lnTo>
                    <a:pt x="422" y="3192"/>
                  </a:lnTo>
                  <a:lnTo>
                    <a:pt x="402" y="3140"/>
                  </a:lnTo>
                  <a:lnTo>
                    <a:pt x="384" y="3086"/>
                  </a:lnTo>
                  <a:lnTo>
                    <a:pt x="368" y="3032"/>
                  </a:lnTo>
                  <a:lnTo>
                    <a:pt x="354" y="2978"/>
                  </a:lnTo>
                  <a:lnTo>
                    <a:pt x="340" y="2924"/>
                  </a:lnTo>
                  <a:lnTo>
                    <a:pt x="328" y="2868"/>
                  </a:lnTo>
                  <a:lnTo>
                    <a:pt x="318" y="2812"/>
                  </a:lnTo>
                  <a:lnTo>
                    <a:pt x="308" y="2754"/>
                  </a:lnTo>
                  <a:lnTo>
                    <a:pt x="302" y="2698"/>
                  </a:lnTo>
                  <a:lnTo>
                    <a:pt x="294" y="2640"/>
                  </a:lnTo>
                  <a:lnTo>
                    <a:pt x="290" y="2582"/>
                  </a:lnTo>
                  <a:lnTo>
                    <a:pt x="994" y="2582"/>
                  </a:lnTo>
                  <a:close/>
                  <a:moveTo>
                    <a:pt x="3287" y="4422"/>
                  </a:moveTo>
                  <a:lnTo>
                    <a:pt x="3287" y="4422"/>
                  </a:lnTo>
                  <a:lnTo>
                    <a:pt x="3343" y="4350"/>
                  </a:lnTo>
                  <a:lnTo>
                    <a:pt x="3397" y="4274"/>
                  </a:lnTo>
                  <a:lnTo>
                    <a:pt x="3449" y="4192"/>
                  </a:lnTo>
                  <a:lnTo>
                    <a:pt x="3499" y="4108"/>
                  </a:lnTo>
                  <a:lnTo>
                    <a:pt x="3545" y="4020"/>
                  </a:lnTo>
                  <a:lnTo>
                    <a:pt x="3589" y="3928"/>
                  </a:lnTo>
                  <a:lnTo>
                    <a:pt x="3631" y="3830"/>
                  </a:lnTo>
                  <a:lnTo>
                    <a:pt x="3671" y="3730"/>
                  </a:lnTo>
                  <a:lnTo>
                    <a:pt x="4165" y="3730"/>
                  </a:lnTo>
                  <a:lnTo>
                    <a:pt x="4165" y="3730"/>
                  </a:lnTo>
                  <a:lnTo>
                    <a:pt x="4121" y="3786"/>
                  </a:lnTo>
                  <a:lnTo>
                    <a:pt x="4077" y="3840"/>
                  </a:lnTo>
                  <a:lnTo>
                    <a:pt x="4029" y="3894"/>
                  </a:lnTo>
                  <a:lnTo>
                    <a:pt x="3981" y="3944"/>
                  </a:lnTo>
                  <a:lnTo>
                    <a:pt x="3931" y="3994"/>
                  </a:lnTo>
                  <a:lnTo>
                    <a:pt x="3879" y="4042"/>
                  </a:lnTo>
                  <a:lnTo>
                    <a:pt x="3827" y="4088"/>
                  </a:lnTo>
                  <a:lnTo>
                    <a:pt x="3773" y="4132"/>
                  </a:lnTo>
                  <a:lnTo>
                    <a:pt x="3717" y="4176"/>
                  </a:lnTo>
                  <a:lnTo>
                    <a:pt x="3659" y="4216"/>
                  </a:lnTo>
                  <a:lnTo>
                    <a:pt x="3599" y="4256"/>
                  </a:lnTo>
                  <a:lnTo>
                    <a:pt x="3539" y="4292"/>
                  </a:lnTo>
                  <a:lnTo>
                    <a:pt x="3479" y="4328"/>
                  </a:lnTo>
                  <a:lnTo>
                    <a:pt x="3415" y="4360"/>
                  </a:lnTo>
                  <a:lnTo>
                    <a:pt x="3351" y="4392"/>
                  </a:lnTo>
                  <a:lnTo>
                    <a:pt x="3287" y="4422"/>
                  </a:lnTo>
                  <a:lnTo>
                    <a:pt x="3287" y="4422"/>
                  </a:lnTo>
                  <a:close/>
                  <a:moveTo>
                    <a:pt x="4165" y="1150"/>
                  </a:moveTo>
                  <a:lnTo>
                    <a:pt x="3673" y="1150"/>
                  </a:lnTo>
                  <a:lnTo>
                    <a:pt x="3673" y="1150"/>
                  </a:lnTo>
                  <a:lnTo>
                    <a:pt x="3635" y="1050"/>
                  </a:lnTo>
                  <a:lnTo>
                    <a:pt x="3593" y="954"/>
                  </a:lnTo>
                  <a:lnTo>
                    <a:pt x="3549" y="862"/>
                  </a:lnTo>
                  <a:lnTo>
                    <a:pt x="3503" y="774"/>
                  </a:lnTo>
                  <a:lnTo>
                    <a:pt x="3455" y="690"/>
                  </a:lnTo>
                  <a:lnTo>
                    <a:pt x="3403" y="610"/>
                  </a:lnTo>
                  <a:lnTo>
                    <a:pt x="3349" y="534"/>
                  </a:lnTo>
                  <a:lnTo>
                    <a:pt x="3295" y="462"/>
                  </a:lnTo>
                  <a:lnTo>
                    <a:pt x="3295" y="462"/>
                  </a:lnTo>
                  <a:lnTo>
                    <a:pt x="3359" y="492"/>
                  </a:lnTo>
                  <a:lnTo>
                    <a:pt x="3423" y="522"/>
                  </a:lnTo>
                  <a:lnTo>
                    <a:pt x="3485" y="556"/>
                  </a:lnTo>
                  <a:lnTo>
                    <a:pt x="3545" y="590"/>
                  </a:lnTo>
                  <a:lnTo>
                    <a:pt x="3605" y="628"/>
                  </a:lnTo>
                  <a:lnTo>
                    <a:pt x="3663" y="666"/>
                  </a:lnTo>
                  <a:lnTo>
                    <a:pt x="3719" y="708"/>
                  </a:lnTo>
                  <a:lnTo>
                    <a:pt x="3775" y="750"/>
                  </a:lnTo>
                  <a:lnTo>
                    <a:pt x="3829" y="794"/>
                  </a:lnTo>
                  <a:lnTo>
                    <a:pt x="3883" y="840"/>
                  </a:lnTo>
                  <a:lnTo>
                    <a:pt x="3933" y="888"/>
                  </a:lnTo>
                  <a:lnTo>
                    <a:pt x="3983" y="936"/>
                  </a:lnTo>
                  <a:lnTo>
                    <a:pt x="4031" y="988"/>
                  </a:lnTo>
                  <a:lnTo>
                    <a:pt x="4077" y="1040"/>
                  </a:lnTo>
                  <a:lnTo>
                    <a:pt x="4121" y="1094"/>
                  </a:lnTo>
                  <a:lnTo>
                    <a:pt x="4165" y="1150"/>
                  </a:lnTo>
                  <a:lnTo>
                    <a:pt x="4165" y="1150"/>
                  </a:lnTo>
                  <a:close/>
                  <a:moveTo>
                    <a:pt x="1588" y="462"/>
                  </a:moveTo>
                  <a:lnTo>
                    <a:pt x="1588" y="462"/>
                  </a:lnTo>
                  <a:lnTo>
                    <a:pt x="1558" y="498"/>
                  </a:lnTo>
                  <a:lnTo>
                    <a:pt x="1528" y="538"/>
                  </a:lnTo>
                  <a:lnTo>
                    <a:pt x="1500" y="578"/>
                  </a:lnTo>
                  <a:lnTo>
                    <a:pt x="1472" y="618"/>
                  </a:lnTo>
                  <a:lnTo>
                    <a:pt x="1444" y="660"/>
                  </a:lnTo>
                  <a:lnTo>
                    <a:pt x="1418" y="704"/>
                  </a:lnTo>
                  <a:lnTo>
                    <a:pt x="1392" y="750"/>
                  </a:lnTo>
                  <a:lnTo>
                    <a:pt x="1366" y="796"/>
                  </a:lnTo>
                  <a:lnTo>
                    <a:pt x="1366" y="796"/>
                  </a:lnTo>
                  <a:lnTo>
                    <a:pt x="1324" y="798"/>
                  </a:lnTo>
                  <a:lnTo>
                    <a:pt x="1282" y="802"/>
                  </a:lnTo>
                  <a:lnTo>
                    <a:pt x="1240" y="812"/>
                  </a:lnTo>
                  <a:lnTo>
                    <a:pt x="1202" y="822"/>
                  </a:lnTo>
                  <a:lnTo>
                    <a:pt x="1164" y="838"/>
                  </a:lnTo>
                  <a:lnTo>
                    <a:pt x="1128" y="854"/>
                  </a:lnTo>
                  <a:lnTo>
                    <a:pt x="1092" y="874"/>
                  </a:lnTo>
                  <a:lnTo>
                    <a:pt x="1060" y="896"/>
                  </a:lnTo>
                  <a:lnTo>
                    <a:pt x="1028" y="920"/>
                  </a:lnTo>
                  <a:lnTo>
                    <a:pt x="998" y="948"/>
                  </a:lnTo>
                  <a:lnTo>
                    <a:pt x="970" y="976"/>
                  </a:lnTo>
                  <a:lnTo>
                    <a:pt x="946" y="1008"/>
                  </a:lnTo>
                  <a:lnTo>
                    <a:pt x="924" y="1040"/>
                  </a:lnTo>
                  <a:lnTo>
                    <a:pt x="902" y="1076"/>
                  </a:lnTo>
                  <a:lnTo>
                    <a:pt x="886" y="1112"/>
                  </a:lnTo>
                  <a:lnTo>
                    <a:pt x="870" y="1150"/>
                  </a:lnTo>
                  <a:lnTo>
                    <a:pt x="716" y="1150"/>
                  </a:lnTo>
                  <a:lnTo>
                    <a:pt x="716" y="1150"/>
                  </a:lnTo>
                  <a:lnTo>
                    <a:pt x="758" y="1094"/>
                  </a:lnTo>
                  <a:lnTo>
                    <a:pt x="804" y="1040"/>
                  </a:lnTo>
                  <a:lnTo>
                    <a:pt x="850" y="988"/>
                  </a:lnTo>
                  <a:lnTo>
                    <a:pt x="898" y="936"/>
                  </a:lnTo>
                  <a:lnTo>
                    <a:pt x="948" y="888"/>
                  </a:lnTo>
                  <a:lnTo>
                    <a:pt x="998" y="840"/>
                  </a:lnTo>
                  <a:lnTo>
                    <a:pt x="1052" y="794"/>
                  </a:lnTo>
                  <a:lnTo>
                    <a:pt x="1106" y="750"/>
                  </a:lnTo>
                  <a:lnTo>
                    <a:pt x="1162" y="706"/>
                  </a:lnTo>
                  <a:lnTo>
                    <a:pt x="1218" y="666"/>
                  </a:lnTo>
                  <a:lnTo>
                    <a:pt x="1276" y="628"/>
                  </a:lnTo>
                  <a:lnTo>
                    <a:pt x="1336" y="590"/>
                  </a:lnTo>
                  <a:lnTo>
                    <a:pt x="1398" y="554"/>
                  </a:lnTo>
                  <a:lnTo>
                    <a:pt x="1460" y="522"/>
                  </a:lnTo>
                  <a:lnTo>
                    <a:pt x="1522" y="490"/>
                  </a:lnTo>
                  <a:lnTo>
                    <a:pt x="1588" y="462"/>
                  </a:lnTo>
                  <a:lnTo>
                    <a:pt x="1588" y="4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10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697" name="Google Shape;697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756" r="38756"/>
          <a:stretch/>
        </p:blipFill>
        <p:spPr>
          <a:xfrm>
            <a:off x="9715782" y="586213"/>
            <a:ext cx="2274600" cy="5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09"/>
          <p:cNvSpPr/>
          <p:nvPr/>
        </p:nvSpPr>
        <p:spPr>
          <a:xfrm>
            <a:off x="632200" y="586125"/>
            <a:ext cx="9086502" cy="5685727"/>
          </a:xfrm>
          <a:custGeom>
            <a:avLst/>
            <a:gdLst/>
            <a:ahLst/>
            <a:cxnLst/>
            <a:rect l="l" t="t" r="r" b="b"/>
            <a:pathLst>
              <a:path w="1668779" h="1454150" extrusionOk="0">
                <a:moveTo>
                  <a:pt x="0" y="1453899"/>
                </a:moveTo>
                <a:lnTo>
                  <a:pt x="1668349" y="1453899"/>
                </a:lnTo>
                <a:lnTo>
                  <a:pt x="1668349" y="0"/>
                </a:lnTo>
                <a:lnTo>
                  <a:pt x="0" y="0"/>
                </a:lnTo>
                <a:lnTo>
                  <a:pt x="0" y="1453899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91425" rIns="13715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</a:rPr>
              <a:t>IFRS 13 considerations </a:t>
            </a:r>
            <a:br>
              <a:rPr lang="en-GB" sz="1800" b="1">
                <a:solidFill>
                  <a:srgbClr val="FFFFFF"/>
                </a:solidFill>
              </a:rPr>
            </a:br>
            <a:endParaRPr sz="18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Inactive markets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Consider if inactive security prices are orderly and representative of FV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Market prices in inactive markets still need to be considered, even in a period of volatility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Significant changes in market prices after the reporting date may need to be disclosed as non-adjusting subsequent events </a:t>
            </a:r>
            <a:endParaRPr sz="1600" b="1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FV model estimates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Cash flow forecasts should be revised to account for the current uncertainty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Discount rates should consider changes to risk free rate and risk premiums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Use of internal valuation specialists </a:t>
            </a:r>
            <a:endParaRPr sz="1600" b="1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Availability of information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Fund of fund valuation information/prices received at a lag </a:t>
            </a:r>
            <a:endParaRPr sz="16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10"/>
          <p:cNvGrpSpPr/>
          <p:nvPr/>
        </p:nvGrpSpPr>
        <p:grpSpPr>
          <a:xfrm>
            <a:off x="10803702" y="1469354"/>
            <a:ext cx="505036" cy="494376"/>
            <a:chOff x="4814144" y="3313818"/>
            <a:chExt cx="504078" cy="504003"/>
          </a:xfrm>
        </p:grpSpPr>
        <p:sp>
          <p:nvSpPr>
            <p:cNvPr id="705" name="Google Shape;705;p110"/>
            <p:cNvSpPr/>
            <p:nvPr/>
          </p:nvSpPr>
          <p:spPr>
            <a:xfrm>
              <a:off x="4814144" y="3313818"/>
              <a:ext cx="504078" cy="504003"/>
            </a:xfrm>
            <a:custGeom>
              <a:avLst/>
              <a:gdLst/>
              <a:ahLst/>
              <a:cxnLst/>
              <a:rect l="l" t="t" r="r" b="b"/>
              <a:pathLst>
                <a:path w="6673" h="6672" extrusionOk="0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8"/>
                  </a:moveTo>
                  <a:lnTo>
                    <a:pt x="284" y="6388"/>
                  </a:lnTo>
                  <a:lnTo>
                    <a:pt x="284" y="284"/>
                  </a:lnTo>
                  <a:lnTo>
                    <a:pt x="6389" y="284"/>
                  </a:lnTo>
                  <a:lnTo>
                    <a:pt x="6389" y="6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4881828" y="3381501"/>
              <a:ext cx="368560" cy="368484"/>
            </a:xfrm>
            <a:custGeom>
              <a:avLst/>
              <a:gdLst/>
              <a:ahLst/>
              <a:cxnLst/>
              <a:rect l="l" t="t" r="r" b="b"/>
              <a:pathLst>
                <a:path w="4879" h="4878" extrusionOk="0">
                  <a:moveTo>
                    <a:pt x="2441" y="4878"/>
                  </a:moveTo>
                  <a:lnTo>
                    <a:pt x="2441" y="4878"/>
                  </a:lnTo>
                  <a:lnTo>
                    <a:pt x="2503" y="4878"/>
                  </a:lnTo>
                  <a:lnTo>
                    <a:pt x="2565" y="4876"/>
                  </a:lnTo>
                  <a:lnTo>
                    <a:pt x="2627" y="4872"/>
                  </a:lnTo>
                  <a:lnTo>
                    <a:pt x="2689" y="4866"/>
                  </a:lnTo>
                  <a:lnTo>
                    <a:pt x="2751" y="4860"/>
                  </a:lnTo>
                  <a:lnTo>
                    <a:pt x="2811" y="4850"/>
                  </a:lnTo>
                  <a:lnTo>
                    <a:pt x="2871" y="4840"/>
                  </a:lnTo>
                  <a:lnTo>
                    <a:pt x="2931" y="4830"/>
                  </a:lnTo>
                  <a:lnTo>
                    <a:pt x="2991" y="4816"/>
                  </a:lnTo>
                  <a:lnTo>
                    <a:pt x="3049" y="4802"/>
                  </a:lnTo>
                  <a:lnTo>
                    <a:pt x="3107" y="4786"/>
                  </a:lnTo>
                  <a:lnTo>
                    <a:pt x="3165" y="4770"/>
                  </a:lnTo>
                  <a:lnTo>
                    <a:pt x="3223" y="4750"/>
                  </a:lnTo>
                  <a:lnTo>
                    <a:pt x="3279" y="4730"/>
                  </a:lnTo>
                  <a:lnTo>
                    <a:pt x="3335" y="4710"/>
                  </a:lnTo>
                  <a:lnTo>
                    <a:pt x="3389" y="4686"/>
                  </a:lnTo>
                  <a:lnTo>
                    <a:pt x="3443" y="4664"/>
                  </a:lnTo>
                  <a:lnTo>
                    <a:pt x="3497" y="4638"/>
                  </a:lnTo>
                  <a:lnTo>
                    <a:pt x="3551" y="4612"/>
                  </a:lnTo>
                  <a:lnTo>
                    <a:pt x="3603" y="4584"/>
                  </a:lnTo>
                  <a:lnTo>
                    <a:pt x="3653" y="4556"/>
                  </a:lnTo>
                  <a:lnTo>
                    <a:pt x="3705" y="4526"/>
                  </a:lnTo>
                  <a:lnTo>
                    <a:pt x="3755" y="4494"/>
                  </a:lnTo>
                  <a:lnTo>
                    <a:pt x="3803" y="4462"/>
                  </a:lnTo>
                  <a:lnTo>
                    <a:pt x="3851" y="4428"/>
                  </a:lnTo>
                  <a:lnTo>
                    <a:pt x="3899" y="4394"/>
                  </a:lnTo>
                  <a:lnTo>
                    <a:pt x="3945" y="4358"/>
                  </a:lnTo>
                  <a:lnTo>
                    <a:pt x="3991" y="4322"/>
                  </a:lnTo>
                  <a:lnTo>
                    <a:pt x="4035" y="4284"/>
                  </a:lnTo>
                  <a:lnTo>
                    <a:pt x="4079" y="4244"/>
                  </a:lnTo>
                  <a:lnTo>
                    <a:pt x="4123" y="4204"/>
                  </a:lnTo>
                  <a:lnTo>
                    <a:pt x="4165" y="4164"/>
                  </a:lnTo>
                  <a:lnTo>
                    <a:pt x="4205" y="4122"/>
                  </a:lnTo>
                  <a:lnTo>
                    <a:pt x="4245" y="4078"/>
                  </a:lnTo>
                  <a:lnTo>
                    <a:pt x="4285" y="4036"/>
                  </a:lnTo>
                  <a:lnTo>
                    <a:pt x="4323" y="3990"/>
                  </a:lnTo>
                  <a:lnTo>
                    <a:pt x="4359" y="3944"/>
                  </a:lnTo>
                  <a:lnTo>
                    <a:pt x="4395" y="3898"/>
                  </a:lnTo>
                  <a:lnTo>
                    <a:pt x="4429" y="3850"/>
                  </a:lnTo>
                  <a:lnTo>
                    <a:pt x="4463" y="3802"/>
                  </a:lnTo>
                  <a:lnTo>
                    <a:pt x="4495" y="3754"/>
                  </a:lnTo>
                  <a:lnTo>
                    <a:pt x="4527" y="3704"/>
                  </a:lnTo>
                  <a:lnTo>
                    <a:pt x="4557" y="3652"/>
                  </a:lnTo>
                  <a:lnTo>
                    <a:pt x="4585" y="3602"/>
                  </a:lnTo>
                  <a:lnTo>
                    <a:pt x="4613" y="3550"/>
                  </a:lnTo>
                  <a:lnTo>
                    <a:pt x="4639" y="3496"/>
                  </a:lnTo>
                  <a:lnTo>
                    <a:pt x="4663" y="3442"/>
                  </a:lnTo>
                  <a:lnTo>
                    <a:pt x="4687" y="3388"/>
                  </a:lnTo>
                  <a:lnTo>
                    <a:pt x="4711" y="3334"/>
                  </a:lnTo>
                  <a:lnTo>
                    <a:pt x="4731" y="3278"/>
                  </a:lnTo>
                  <a:lnTo>
                    <a:pt x="4751" y="3222"/>
                  </a:lnTo>
                  <a:lnTo>
                    <a:pt x="4769" y="3164"/>
                  </a:lnTo>
                  <a:lnTo>
                    <a:pt x="4787" y="3106"/>
                  </a:lnTo>
                  <a:lnTo>
                    <a:pt x="4803" y="3048"/>
                  </a:lnTo>
                  <a:lnTo>
                    <a:pt x="4817" y="2990"/>
                  </a:lnTo>
                  <a:lnTo>
                    <a:pt x="4831" y="2930"/>
                  </a:lnTo>
                  <a:lnTo>
                    <a:pt x="4841" y="2872"/>
                  </a:lnTo>
                  <a:lnTo>
                    <a:pt x="4851" y="2810"/>
                  </a:lnTo>
                  <a:lnTo>
                    <a:pt x="4861" y="2750"/>
                  </a:lnTo>
                  <a:lnTo>
                    <a:pt x="4867" y="2688"/>
                  </a:lnTo>
                  <a:lnTo>
                    <a:pt x="4873" y="2628"/>
                  </a:lnTo>
                  <a:lnTo>
                    <a:pt x="4877" y="2566"/>
                  </a:lnTo>
                  <a:lnTo>
                    <a:pt x="4879" y="2502"/>
                  </a:lnTo>
                  <a:lnTo>
                    <a:pt x="4879" y="2440"/>
                  </a:lnTo>
                  <a:lnTo>
                    <a:pt x="4879" y="2440"/>
                  </a:lnTo>
                  <a:lnTo>
                    <a:pt x="4879" y="2376"/>
                  </a:lnTo>
                  <a:lnTo>
                    <a:pt x="4877" y="2314"/>
                  </a:lnTo>
                  <a:lnTo>
                    <a:pt x="4873" y="2252"/>
                  </a:lnTo>
                  <a:lnTo>
                    <a:pt x="4867" y="2190"/>
                  </a:lnTo>
                  <a:lnTo>
                    <a:pt x="4861" y="2130"/>
                  </a:lnTo>
                  <a:lnTo>
                    <a:pt x="4851" y="2068"/>
                  </a:lnTo>
                  <a:lnTo>
                    <a:pt x="4841" y="2008"/>
                  </a:lnTo>
                  <a:lnTo>
                    <a:pt x="4831" y="1948"/>
                  </a:lnTo>
                  <a:lnTo>
                    <a:pt x="4817" y="1890"/>
                  </a:lnTo>
                  <a:lnTo>
                    <a:pt x="4803" y="1830"/>
                  </a:lnTo>
                  <a:lnTo>
                    <a:pt x="4787" y="1772"/>
                  </a:lnTo>
                  <a:lnTo>
                    <a:pt x="4769" y="1716"/>
                  </a:lnTo>
                  <a:lnTo>
                    <a:pt x="4751" y="1658"/>
                  </a:lnTo>
                  <a:lnTo>
                    <a:pt x="4731" y="1602"/>
                  </a:lnTo>
                  <a:lnTo>
                    <a:pt x="4711" y="1546"/>
                  </a:lnTo>
                  <a:lnTo>
                    <a:pt x="4687" y="1492"/>
                  </a:lnTo>
                  <a:lnTo>
                    <a:pt x="4663" y="1436"/>
                  </a:lnTo>
                  <a:lnTo>
                    <a:pt x="4639" y="1384"/>
                  </a:lnTo>
                  <a:lnTo>
                    <a:pt x="4613" y="1330"/>
                  </a:lnTo>
                  <a:lnTo>
                    <a:pt x="4585" y="1278"/>
                  </a:lnTo>
                  <a:lnTo>
                    <a:pt x="4557" y="1226"/>
                  </a:lnTo>
                  <a:lnTo>
                    <a:pt x="4527" y="1176"/>
                  </a:lnTo>
                  <a:lnTo>
                    <a:pt x="4495" y="1126"/>
                  </a:lnTo>
                  <a:lnTo>
                    <a:pt x="4463" y="1078"/>
                  </a:lnTo>
                  <a:lnTo>
                    <a:pt x="4429" y="1028"/>
                  </a:lnTo>
                  <a:lnTo>
                    <a:pt x="4395" y="982"/>
                  </a:lnTo>
                  <a:lnTo>
                    <a:pt x="4359" y="934"/>
                  </a:lnTo>
                  <a:lnTo>
                    <a:pt x="4323" y="890"/>
                  </a:lnTo>
                  <a:lnTo>
                    <a:pt x="4285" y="844"/>
                  </a:lnTo>
                  <a:lnTo>
                    <a:pt x="4245" y="800"/>
                  </a:lnTo>
                  <a:lnTo>
                    <a:pt x="4205" y="758"/>
                  </a:lnTo>
                  <a:lnTo>
                    <a:pt x="4165" y="716"/>
                  </a:lnTo>
                  <a:lnTo>
                    <a:pt x="4123" y="676"/>
                  </a:lnTo>
                  <a:lnTo>
                    <a:pt x="4079" y="636"/>
                  </a:lnTo>
                  <a:lnTo>
                    <a:pt x="4035" y="596"/>
                  </a:lnTo>
                  <a:lnTo>
                    <a:pt x="3991" y="558"/>
                  </a:lnTo>
                  <a:lnTo>
                    <a:pt x="3945" y="522"/>
                  </a:lnTo>
                  <a:lnTo>
                    <a:pt x="3899" y="486"/>
                  </a:lnTo>
                  <a:lnTo>
                    <a:pt x="3851" y="452"/>
                  </a:lnTo>
                  <a:lnTo>
                    <a:pt x="3803" y="418"/>
                  </a:lnTo>
                  <a:lnTo>
                    <a:pt x="3755" y="386"/>
                  </a:lnTo>
                  <a:lnTo>
                    <a:pt x="3705" y="354"/>
                  </a:lnTo>
                  <a:lnTo>
                    <a:pt x="3653" y="324"/>
                  </a:lnTo>
                  <a:lnTo>
                    <a:pt x="3603" y="296"/>
                  </a:lnTo>
                  <a:lnTo>
                    <a:pt x="3551" y="268"/>
                  </a:lnTo>
                  <a:lnTo>
                    <a:pt x="3497" y="242"/>
                  </a:lnTo>
                  <a:lnTo>
                    <a:pt x="3443" y="216"/>
                  </a:lnTo>
                  <a:lnTo>
                    <a:pt x="3389" y="192"/>
                  </a:lnTo>
                  <a:lnTo>
                    <a:pt x="3335" y="170"/>
                  </a:lnTo>
                  <a:lnTo>
                    <a:pt x="3279" y="150"/>
                  </a:lnTo>
                  <a:lnTo>
                    <a:pt x="3223" y="130"/>
                  </a:lnTo>
                  <a:lnTo>
                    <a:pt x="3165" y="110"/>
                  </a:lnTo>
                  <a:lnTo>
                    <a:pt x="3107" y="94"/>
                  </a:lnTo>
                  <a:lnTo>
                    <a:pt x="3049" y="78"/>
                  </a:lnTo>
                  <a:lnTo>
                    <a:pt x="2991" y="64"/>
                  </a:lnTo>
                  <a:lnTo>
                    <a:pt x="2931" y="50"/>
                  </a:lnTo>
                  <a:lnTo>
                    <a:pt x="2871" y="38"/>
                  </a:lnTo>
                  <a:lnTo>
                    <a:pt x="2811" y="28"/>
                  </a:lnTo>
                  <a:lnTo>
                    <a:pt x="2751" y="20"/>
                  </a:lnTo>
                  <a:lnTo>
                    <a:pt x="2689" y="14"/>
                  </a:lnTo>
                  <a:lnTo>
                    <a:pt x="2627" y="8"/>
                  </a:lnTo>
                  <a:lnTo>
                    <a:pt x="2565" y="4"/>
                  </a:lnTo>
                  <a:lnTo>
                    <a:pt x="2503" y="2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376" y="2"/>
                  </a:lnTo>
                  <a:lnTo>
                    <a:pt x="2314" y="4"/>
                  </a:lnTo>
                  <a:lnTo>
                    <a:pt x="2252" y="8"/>
                  </a:lnTo>
                  <a:lnTo>
                    <a:pt x="2190" y="14"/>
                  </a:lnTo>
                  <a:lnTo>
                    <a:pt x="2130" y="20"/>
                  </a:lnTo>
                  <a:lnTo>
                    <a:pt x="2068" y="28"/>
                  </a:lnTo>
                  <a:lnTo>
                    <a:pt x="2008" y="38"/>
                  </a:lnTo>
                  <a:lnTo>
                    <a:pt x="1948" y="50"/>
                  </a:lnTo>
                  <a:lnTo>
                    <a:pt x="1890" y="64"/>
                  </a:lnTo>
                  <a:lnTo>
                    <a:pt x="1830" y="78"/>
                  </a:lnTo>
                  <a:lnTo>
                    <a:pt x="1772" y="94"/>
                  </a:lnTo>
                  <a:lnTo>
                    <a:pt x="1716" y="110"/>
                  </a:lnTo>
                  <a:lnTo>
                    <a:pt x="1658" y="130"/>
                  </a:lnTo>
                  <a:lnTo>
                    <a:pt x="1602" y="150"/>
                  </a:lnTo>
                  <a:lnTo>
                    <a:pt x="1546" y="170"/>
                  </a:lnTo>
                  <a:lnTo>
                    <a:pt x="1492" y="192"/>
                  </a:lnTo>
                  <a:lnTo>
                    <a:pt x="1436" y="216"/>
                  </a:lnTo>
                  <a:lnTo>
                    <a:pt x="1384" y="242"/>
                  </a:lnTo>
                  <a:lnTo>
                    <a:pt x="1330" y="268"/>
                  </a:lnTo>
                  <a:lnTo>
                    <a:pt x="1278" y="296"/>
                  </a:lnTo>
                  <a:lnTo>
                    <a:pt x="1226" y="324"/>
                  </a:lnTo>
                  <a:lnTo>
                    <a:pt x="1176" y="354"/>
                  </a:lnTo>
                  <a:lnTo>
                    <a:pt x="1126" y="386"/>
                  </a:lnTo>
                  <a:lnTo>
                    <a:pt x="1076" y="418"/>
                  </a:lnTo>
                  <a:lnTo>
                    <a:pt x="1028" y="452"/>
                  </a:lnTo>
                  <a:lnTo>
                    <a:pt x="982" y="486"/>
                  </a:lnTo>
                  <a:lnTo>
                    <a:pt x="934" y="522"/>
                  </a:lnTo>
                  <a:lnTo>
                    <a:pt x="890" y="558"/>
                  </a:lnTo>
                  <a:lnTo>
                    <a:pt x="844" y="596"/>
                  </a:lnTo>
                  <a:lnTo>
                    <a:pt x="800" y="636"/>
                  </a:lnTo>
                  <a:lnTo>
                    <a:pt x="758" y="676"/>
                  </a:lnTo>
                  <a:lnTo>
                    <a:pt x="716" y="716"/>
                  </a:lnTo>
                  <a:lnTo>
                    <a:pt x="674" y="758"/>
                  </a:lnTo>
                  <a:lnTo>
                    <a:pt x="634" y="800"/>
                  </a:lnTo>
                  <a:lnTo>
                    <a:pt x="596" y="844"/>
                  </a:lnTo>
                  <a:lnTo>
                    <a:pt x="558" y="890"/>
                  </a:lnTo>
                  <a:lnTo>
                    <a:pt x="522" y="934"/>
                  </a:lnTo>
                  <a:lnTo>
                    <a:pt x="486" y="982"/>
                  </a:lnTo>
                  <a:lnTo>
                    <a:pt x="452" y="1028"/>
                  </a:lnTo>
                  <a:lnTo>
                    <a:pt x="418" y="1078"/>
                  </a:lnTo>
                  <a:lnTo>
                    <a:pt x="386" y="1126"/>
                  </a:lnTo>
                  <a:lnTo>
                    <a:pt x="354" y="1176"/>
                  </a:lnTo>
                  <a:lnTo>
                    <a:pt x="324" y="1226"/>
                  </a:lnTo>
                  <a:lnTo>
                    <a:pt x="296" y="1278"/>
                  </a:lnTo>
                  <a:lnTo>
                    <a:pt x="268" y="1330"/>
                  </a:lnTo>
                  <a:lnTo>
                    <a:pt x="242" y="1384"/>
                  </a:lnTo>
                  <a:lnTo>
                    <a:pt x="216" y="1436"/>
                  </a:lnTo>
                  <a:lnTo>
                    <a:pt x="192" y="1492"/>
                  </a:lnTo>
                  <a:lnTo>
                    <a:pt x="170" y="1546"/>
                  </a:lnTo>
                  <a:lnTo>
                    <a:pt x="148" y="1602"/>
                  </a:lnTo>
                  <a:lnTo>
                    <a:pt x="128" y="1658"/>
                  </a:lnTo>
                  <a:lnTo>
                    <a:pt x="110" y="1716"/>
                  </a:lnTo>
                  <a:lnTo>
                    <a:pt x="94" y="1772"/>
                  </a:lnTo>
                  <a:lnTo>
                    <a:pt x="78" y="1830"/>
                  </a:lnTo>
                  <a:lnTo>
                    <a:pt x="64" y="1890"/>
                  </a:lnTo>
                  <a:lnTo>
                    <a:pt x="50" y="1948"/>
                  </a:lnTo>
                  <a:lnTo>
                    <a:pt x="38" y="2008"/>
                  </a:lnTo>
                  <a:lnTo>
                    <a:pt x="28" y="2068"/>
                  </a:lnTo>
                  <a:lnTo>
                    <a:pt x="20" y="2130"/>
                  </a:lnTo>
                  <a:lnTo>
                    <a:pt x="14" y="2190"/>
                  </a:lnTo>
                  <a:lnTo>
                    <a:pt x="8" y="2252"/>
                  </a:lnTo>
                  <a:lnTo>
                    <a:pt x="4" y="2314"/>
                  </a:lnTo>
                  <a:lnTo>
                    <a:pt x="2" y="2376"/>
                  </a:lnTo>
                  <a:lnTo>
                    <a:pt x="0" y="2440"/>
                  </a:lnTo>
                  <a:lnTo>
                    <a:pt x="0" y="2440"/>
                  </a:lnTo>
                  <a:lnTo>
                    <a:pt x="2" y="2502"/>
                  </a:lnTo>
                  <a:lnTo>
                    <a:pt x="4" y="2566"/>
                  </a:lnTo>
                  <a:lnTo>
                    <a:pt x="8" y="2628"/>
                  </a:lnTo>
                  <a:lnTo>
                    <a:pt x="14" y="2688"/>
                  </a:lnTo>
                  <a:lnTo>
                    <a:pt x="20" y="2750"/>
                  </a:lnTo>
                  <a:lnTo>
                    <a:pt x="28" y="2810"/>
                  </a:lnTo>
                  <a:lnTo>
                    <a:pt x="38" y="2872"/>
                  </a:lnTo>
                  <a:lnTo>
                    <a:pt x="50" y="2930"/>
                  </a:lnTo>
                  <a:lnTo>
                    <a:pt x="64" y="2990"/>
                  </a:lnTo>
                  <a:lnTo>
                    <a:pt x="78" y="3048"/>
                  </a:lnTo>
                  <a:lnTo>
                    <a:pt x="94" y="3106"/>
                  </a:lnTo>
                  <a:lnTo>
                    <a:pt x="110" y="3164"/>
                  </a:lnTo>
                  <a:lnTo>
                    <a:pt x="128" y="3222"/>
                  </a:lnTo>
                  <a:lnTo>
                    <a:pt x="148" y="3278"/>
                  </a:lnTo>
                  <a:lnTo>
                    <a:pt x="170" y="3334"/>
                  </a:lnTo>
                  <a:lnTo>
                    <a:pt x="192" y="3388"/>
                  </a:lnTo>
                  <a:lnTo>
                    <a:pt x="216" y="3442"/>
                  </a:lnTo>
                  <a:lnTo>
                    <a:pt x="242" y="3496"/>
                  </a:lnTo>
                  <a:lnTo>
                    <a:pt x="268" y="3550"/>
                  </a:lnTo>
                  <a:lnTo>
                    <a:pt x="296" y="3602"/>
                  </a:lnTo>
                  <a:lnTo>
                    <a:pt x="324" y="3652"/>
                  </a:lnTo>
                  <a:lnTo>
                    <a:pt x="354" y="3704"/>
                  </a:lnTo>
                  <a:lnTo>
                    <a:pt x="386" y="3754"/>
                  </a:lnTo>
                  <a:lnTo>
                    <a:pt x="418" y="3802"/>
                  </a:lnTo>
                  <a:lnTo>
                    <a:pt x="452" y="3850"/>
                  </a:lnTo>
                  <a:lnTo>
                    <a:pt x="486" y="3898"/>
                  </a:lnTo>
                  <a:lnTo>
                    <a:pt x="522" y="3944"/>
                  </a:lnTo>
                  <a:lnTo>
                    <a:pt x="558" y="3990"/>
                  </a:lnTo>
                  <a:lnTo>
                    <a:pt x="596" y="4036"/>
                  </a:lnTo>
                  <a:lnTo>
                    <a:pt x="634" y="4078"/>
                  </a:lnTo>
                  <a:lnTo>
                    <a:pt x="674" y="4122"/>
                  </a:lnTo>
                  <a:lnTo>
                    <a:pt x="716" y="4164"/>
                  </a:lnTo>
                  <a:lnTo>
                    <a:pt x="758" y="4204"/>
                  </a:lnTo>
                  <a:lnTo>
                    <a:pt x="800" y="4244"/>
                  </a:lnTo>
                  <a:lnTo>
                    <a:pt x="844" y="4284"/>
                  </a:lnTo>
                  <a:lnTo>
                    <a:pt x="890" y="4322"/>
                  </a:lnTo>
                  <a:lnTo>
                    <a:pt x="934" y="4358"/>
                  </a:lnTo>
                  <a:lnTo>
                    <a:pt x="982" y="4394"/>
                  </a:lnTo>
                  <a:lnTo>
                    <a:pt x="1028" y="4428"/>
                  </a:lnTo>
                  <a:lnTo>
                    <a:pt x="1076" y="4462"/>
                  </a:lnTo>
                  <a:lnTo>
                    <a:pt x="1126" y="4494"/>
                  </a:lnTo>
                  <a:lnTo>
                    <a:pt x="1176" y="4526"/>
                  </a:lnTo>
                  <a:lnTo>
                    <a:pt x="1226" y="4556"/>
                  </a:lnTo>
                  <a:lnTo>
                    <a:pt x="1278" y="4584"/>
                  </a:lnTo>
                  <a:lnTo>
                    <a:pt x="1330" y="4612"/>
                  </a:lnTo>
                  <a:lnTo>
                    <a:pt x="1384" y="4638"/>
                  </a:lnTo>
                  <a:lnTo>
                    <a:pt x="1436" y="4664"/>
                  </a:lnTo>
                  <a:lnTo>
                    <a:pt x="1492" y="4686"/>
                  </a:lnTo>
                  <a:lnTo>
                    <a:pt x="1546" y="4710"/>
                  </a:lnTo>
                  <a:lnTo>
                    <a:pt x="1602" y="4730"/>
                  </a:lnTo>
                  <a:lnTo>
                    <a:pt x="1658" y="4750"/>
                  </a:lnTo>
                  <a:lnTo>
                    <a:pt x="1716" y="4770"/>
                  </a:lnTo>
                  <a:lnTo>
                    <a:pt x="1772" y="4786"/>
                  </a:lnTo>
                  <a:lnTo>
                    <a:pt x="1830" y="4802"/>
                  </a:lnTo>
                  <a:lnTo>
                    <a:pt x="1890" y="4816"/>
                  </a:lnTo>
                  <a:lnTo>
                    <a:pt x="1948" y="4830"/>
                  </a:lnTo>
                  <a:lnTo>
                    <a:pt x="2008" y="4840"/>
                  </a:lnTo>
                  <a:lnTo>
                    <a:pt x="2068" y="4850"/>
                  </a:lnTo>
                  <a:lnTo>
                    <a:pt x="2130" y="4860"/>
                  </a:lnTo>
                  <a:lnTo>
                    <a:pt x="2190" y="4866"/>
                  </a:lnTo>
                  <a:lnTo>
                    <a:pt x="2252" y="4872"/>
                  </a:lnTo>
                  <a:lnTo>
                    <a:pt x="2314" y="4876"/>
                  </a:lnTo>
                  <a:lnTo>
                    <a:pt x="2376" y="4878"/>
                  </a:lnTo>
                  <a:lnTo>
                    <a:pt x="2441" y="4878"/>
                  </a:lnTo>
                  <a:lnTo>
                    <a:pt x="2441" y="4878"/>
                  </a:lnTo>
                  <a:close/>
                  <a:moveTo>
                    <a:pt x="716" y="3730"/>
                  </a:moveTo>
                  <a:lnTo>
                    <a:pt x="1206" y="3730"/>
                  </a:lnTo>
                  <a:lnTo>
                    <a:pt x="1206" y="3730"/>
                  </a:lnTo>
                  <a:lnTo>
                    <a:pt x="1244" y="3830"/>
                  </a:lnTo>
                  <a:lnTo>
                    <a:pt x="1284" y="3924"/>
                  </a:lnTo>
                  <a:lnTo>
                    <a:pt x="1328" y="4016"/>
                  </a:lnTo>
                  <a:lnTo>
                    <a:pt x="1374" y="4104"/>
                  </a:lnTo>
                  <a:lnTo>
                    <a:pt x="1422" y="4188"/>
                  </a:lnTo>
                  <a:lnTo>
                    <a:pt x="1472" y="4268"/>
                  </a:lnTo>
                  <a:lnTo>
                    <a:pt x="1526" y="4344"/>
                  </a:lnTo>
                  <a:lnTo>
                    <a:pt x="1580" y="4416"/>
                  </a:lnTo>
                  <a:lnTo>
                    <a:pt x="1580" y="4416"/>
                  </a:lnTo>
                  <a:lnTo>
                    <a:pt x="1516" y="4386"/>
                  </a:lnTo>
                  <a:lnTo>
                    <a:pt x="1454" y="4354"/>
                  </a:lnTo>
                  <a:lnTo>
                    <a:pt x="1392" y="4322"/>
                  </a:lnTo>
                  <a:lnTo>
                    <a:pt x="1332" y="4286"/>
                  </a:lnTo>
                  <a:lnTo>
                    <a:pt x="1272" y="4250"/>
                  </a:lnTo>
                  <a:lnTo>
                    <a:pt x="1214" y="4210"/>
                  </a:lnTo>
                  <a:lnTo>
                    <a:pt x="1158" y="4170"/>
                  </a:lnTo>
                  <a:lnTo>
                    <a:pt x="1102" y="4128"/>
                  </a:lnTo>
                  <a:lnTo>
                    <a:pt x="1048" y="4084"/>
                  </a:lnTo>
                  <a:lnTo>
                    <a:pt x="996" y="4038"/>
                  </a:lnTo>
                  <a:lnTo>
                    <a:pt x="946" y="3990"/>
                  </a:lnTo>
                  <a:lnTo>
                    <a:pt x="896" y="3942"/>
                  </a:lnTo>
                  <a:lnTo>
                    <a:pt x="848" y="3892"/>
                  </a:lnTo>
                  <a:lnTo>
                    <a:pt x="802" y="3840"/>
                  </a:lnTo>
                  <a:lnTo>
                    <a:pt x="758" y="3786"/>
                  </a:lnTo>
                  <a:lnTo>
                    <a:pt x="716" y="3730"/>
                  </a:lnTo>
                  <a:lnTo>
                    <a:pt x="716" y="3730"/>
                  </a:lnTo>
                  <a:close/>
                  <a:moveTo>
                    <a:pt x="852" y="1434"/>
                  </a:moveTo>
                  <a:lnTo>
                    <a:pt x="852" y="1434"/>
                  </a:lnTo>
                  <a:lnTo>
                    <a:pt x="864" y="1480"/>
                  </a:lnTo>
                  <a:lnTo>
                    <a:pt x="880" y="1526"/>
                  </a:lnTo>
                  <a:lnTo>
                    <a:pt x="900" y="1568"/>
                  </a:lnTo>
                  <a:lnTo>
                    <a:pt x="924" y="1608"/>
                  </a:lnTo>
                  <a:lnTo>
                    <a:pt x="952" y="1648"/>
                  </a:lnTo>
                  <a:lnTo>
                    <a:pt x="982" y="1682"/>
                  </a:lnTo>
                  <a:lnTo>
                    <a:pt x="1016" y="1716"/>
                  </a:lnTo>
                  <a:lnTo>
                    <a:pt x="1052" y="1746"/>
                  </a:lnTo>
                  <a:lnTo>
                    <a:pt x="1052" y="1746"/>
                  </a:lnTo>
                  <a:lnTo>
                    <a:pt x="1040" y="1812"/>
                  </a:lnTo>
                  <a:lnTo>
                    <a:pt x="1030" y="1880"/>
                  </a:lnTo>
                  <a:lnTo>
                    <a:pt x="1014" y="2018"/>
                  </a:lnTo>
                  <a:lnTo>
                    <a:pt x="1002" y="2158"/>
                  </a:lnTo>
                  <a:lnTo>
                    <a:pt x="998" y="2228"/>
                  </a:lnTo>
                  <a:lnTo>
                    <a:pt x="996" y="2298"/>
                  </a:lnTo>
                  <a:lnTo>
                    <a:pt x="290" y="2298"/>
                  </a:lnTo>
                  <a:lnTo>
                    <a:pt x="290" y="2298"/>
                  </a:lnTo>
                  <a:lnTo>
                    <a:pt x="294" y="2240"/>
                  </a:lnTo>
                  <a:lnTo>
                    <a:pt x="302" y="2182"/>
                  </a:lnTo>
                  <a:lnTo>
                    <a:pt x="308" y="2124"/>
                  </a:lnTo>
                  <a:lnTo>
                    <a:pt x="318" y="2068"/>
                  </a:lnTo>
                  <a:lnTo>
                    <a:pt x="328" y="2012"/>
                  </a:lnTo>
                  <a:lnTo>
                    <a:pt x="340" y="1956"/>
                  </a:lnTo>
                  <a:lnTo>
                    <a:pt x="354" y="1902"/>
                  </a:lnTo>
                  <a:lnTo>
                    <a:pt x="368" y="1848"/>
                  </a:lnTo>
                  <a:lnTo>
                    <a:pt x="384" y="1794"/>
                  </a:lnTo>
                  <a:lnTo>
                    <a:pt x="402" y="1740"/>
                  </a:lnTo>
                  <a:lnTo>
                    <a:pt x="422" y="1688"/>
                  </a:lnTo>
                  <a:lnTo>
                    <a:pt x="442" y="1636"/>
                  </a:lnTo>
                  <a:lnTo>
                    <a:pt x="464" y="1584"/>
                  </a:lnTo>
                  <a:lnTo>
                    <a:pt x="486" y="1534"/>
                  </a:lnTo>
                  <a:lnTo>
                    <a:pt x="510" y="1484"/>
                  </a:lnTo>
                  <a:lnTo>
                    <a:pt x="536" y="1434"/>
                  </a:lnTo>
                  <a:lnTo>
                    <a:pt x="852" y="1434"/>
                  </a:lnTo>
                  <a:close/>
                  <a:moveTo>
                    <a:pt x="4589" y="2298"/>
                  </a:moveTo>
                  <a:lnTo>
                    <a:pt x="4253" y="2298"/>
                  </a:lnTo>
                  <a:lnTo>
                    <a:pt x="4253" y="2298"/>
                  </a:lnTo>
                  <a:lnTo>
                    <a:pt x="4241" y="2266"/>
                  </a:lnTo>
                  <a:lnTo>
                    <a:pt x="4225" y="2236"/>
                  </a:lnTo>
                  <a:lnTo>
                    <a:pt x="4209" y="2206"/>
                  </a:lnTo>
                  <a:lnTo>
                    <a:pt x="4191" y="2178"/>
                  </a:lnTo>
                  <a:lnTo>
                    <a:pt x="4171" y="2152"/>
                  </a:lnTo>
                  <a:lnTo>
                    <a:pt x="4149" y="2126"/>
                  </a:lnTo>
                  <a:lnTo>
                    <a:pt x="4125" y="2102"/>
                  </a:lnTo>
                  <a:lnTo>
                    <a:pt x="4101" y="2080"/>
                  </a:lnTo>
                  <a:lnTo>
                    <a:pt x="4075" y="2058"/>
                  </a:lnTo>
                  <a:lnTo>
                    <a:pt x="4049" y="2040"/>
                  </a:lnTo>
                  <a:lnTo>
                    <a:pt x="4019" y="2022"/>
                  </a:lnTo>
                  <a:lnTo>
                    <a:pt x="3989" y="2006"/>
                  </a:lnTo>
                  <a:lnTo>
                    <a:pt x="3959" y="1992"/>
                  </a:lnTo>
                  <a:lnTo>
                    <a:pt x="3927" y="1980"/>
                  </a:lnTo>
                  <a:lnTo>
                    <a:pt x="3895" y="1970"/>
                  </a:lnTo>
                  <a:lnTo>
                    <a:pt x="3861" y="1962"/>
                  </a:lnTo>
                  <a:lnTo>
                    <a:pt x="3861" y="1962"/>
                  </a:lnTo>
                  <a:lnTo>
                    <a:pt x="3853" y="1894"/>
                  </a:lnTo>
                  <a:lnTo>
                    <a:pt x="3843" y="1824"/>
                  </a:lnTo>
                  <a:lnTo>
                    <a:pt x="3831" y="1758"/>
                  </a:lnTo>
                  <a:lnTo>
                    <a:pt x="3819" y="1690"/>
                  </a:lnTo>
                  <a:lnTo>
                    <a:pt x="3807" y="1626"/>
                  </a:lnTo>
                  <a:lnTo>
                    <a:pt x="3793" y="1560"/>
                  </a:lnTo>
                  <a:lnTo>
                    <a:pt x="3779" y="1496"/>
                  </a:lnTo>
                  <a:lnTo>
                    <a:pt x="3763" y="1434"/>
                  </a:lnTo>
                  <a:lnTo>
                    <a:pt x="4345" y="1434"/>
                  </a:lnTo>
                  <a:lnTo>
                    <a:pt x="4345" y="1434"/>
                  </a:lnTo>
                  <a:lnTo>
                    <a:pt x="4371" y="1484"/>
                  </a:lnTo>
                  <a:lnTo>
                    <a:pt x="4395" y="1534"/>
                  </a:lnTo>
                  <a:lnTo>
                    <a:pt x="4417" y="1584"/>
                  </a:lnTo>
                  <a:lnTo>
                    <a:pt x="4439" y="1636"/>
                  </a:lnTo>
                  <a:lnTo>
                    <a:pt x="4459" y="1688"/>
                  </a:lnTo>
                  <a:lnTo>
                    <a:pt x="4477" y="1740"/>
                  </a:lnTo>
                  <a:lnTo>
                    <a:pt x="4495" y="1794"/>
                  </a:lnTo>
                  <a:lnTo>
                    <a:pt x="4511" y="1848"/>
                  </a:lnTo>
                  <a:lnTo>
                    <a:pt x="4527" y="1902"/>
                  </a:lnTo>
                  <a:lnTo>
                    <a:pt x="4539" y="1956"/>
                  </a:lnTo>
                  <a:lnTo>
                    <a:pt x="4551" y="2012"/>
                  </a:lnTo>
                  <a:lnTo>
                    <a:pt x="4563" y="2068"/>
                  </a:lnTo>
                  <a:lnTo>
                    <a:pt x="4571" y="2124"/>
                  </a:lnTo>
                  <a:lnTo>
                    <a:pt x="4579" y="2182"/>
                  </a:lnTo>
                  <a:lnTo>
                    <a:pt x="4585" y="2240"/>
                  </a:lnTo>
                  <a:lnTo>
                    <a:pt x="4589" y="2298"/>
                  </a:lnTo>
                  <a:lnTo>
                    <a:pt x="4589" y="2298"/>
                  </a:lnTo>
                  <a:close/>
                  <a:moveTo>
                    <a:pt x="1884" y="1434"/>
                  </a:moveTo>
                  <a:lnTo>
                    <a:pt x="2298" y="1434"/>
                  </a:lnTo>
                  <a:lnTo>
                    <a:pt x="2298" y="2298"/>
                  </a:lnTo>
                  <a:lnTo>
                    <a:pt x="1280" y="2298"/>
                  </a:lnTo>
                  <a:lnTo>
                    <a:pt x="1280" y="2298"/>
                  </a:lnTo>
                  <a:lnTo>
                    <a:pt x="1286" y="2184"/>
                  </a:lnTo>
                  <a:lnTo>
                    <a:pt x="1294" y="2070"/>
                  </a:lnTo>
                  <a:lnTo>
                    <a:pt x="1308" y="1960"/>
                  </a:lnTo>
                  <a:lnTo>
                    <a:pt x="1322" y="1850"/>
                  </a:lnTo>
                  <a:lnTo>
                    <a:pt x="1322" y="1850"/>
                  </a:lnTo>
                  <a:lnTo>
                    <a:pt x="1368" y="1852"/>
                  </a:lnTo>
                  <a:lnTo>
                    <a:pt x="1368" y="1852"/>
                  </a:lnTo>
                  <a:lnTo>
                    <a:pt x="1414" y="1850"/>
                  </a:lnTo>
                  <a:lnTo>
                    <a:pt x="1460" y="1844"/>
                  </a:lnTo>
                  <a:lnTo>
                    <a:pt x="1504" y="1834"/>
                  </a:lnTo>
                  <a:lnTo>
                    <a:pt x="1548" y="1820"/>
                  </a:lnTo>
                  <a:lnTo>
                    <a:pt x="1590" y="1802"/>
                  </a:lnTo>
                  <a:lnTo>
                    <a:pt x="1628" y="1782"/>
                  </a:lnTo>
                  <a:lnTo>
                    <a:pt x="1666" y="1758"/>
                  </a:lnTo>
                  <a:lnTo>
                    <a:pt x="1702" y="1732"/>
                  </a:lnTo>
                  <a:lnTo>
                    <a:pt x="1734" y="1702"/>
                  </a:lnTo>
                  <a:lnTo>
                    <a:pt x="1764" y="1670"/>
                  </a:lnTo>
                  <a:lnTo>
                    <a:pt x="1792" y="1636"/>
                  </a:lnTo>
                  <a:lnTo>
                    <a:pt x="1818" y="1600"/>
                  </a:lnTo>
                  <a:lnTo>
                    <a:pt x="1838" y="1560"/>
                  </a:lnTo>
                  <a:lnTo>
                    <a:pt x="1858" y="1520"/>
                  </a:lnTo>
                  <a:lnTo>
                    <a:pt x="1872" y="1478"/>
                  </a:lnTo>
                  <a:lnTo>
                    <a:pt x="1884" y="1434"/>
                  </a:lnTo>
                  <a:lnTo>
                    <a:pt x="1884" y="1434"/>
                  </a:lnTo>
                  <a:close/>
                  <a:moveTo>
                    <a:pt x="2298" y="2582"/>
                  </a:moveTo>
                  <a:lnTo>
                    <a:pt x="2298" y="3054"/>
                  </a:lnTo>
                  <a:lnTo>
                    <a:pt x="2298" y="3054"/>
                  </a:lnTo>
                  <a:lnTo>
                    <a:pt x="2264" y="3064"/>
                  </a:lnTo>
                  <a:lnTo>
                    <a:pt x="2230" y="3078"/>
                  </a:lnTo>
                  <a:lnTo>
                    <a:pt x="2200" y="3094"/>
                  </a:lnTo>
                  <a:lnTo>
                    <a:pt x="2168" y="3112"/>
                  </a:lnTo>
                  <a:lnTo>
                    <a:pt x="2140" y="3130"/>
                  </a:lnTo>
                  <a:lnTo>
                    <a:pt x="2112" y="3152"/>
                  </a:lnTo>
                  <a:lnTo>
                    <a:pt x="2086" y="3174"/>
                  </a:lnTo>
                  <a:lnTo>
                    <a:pt x="2062" y="3200"/>
                  </a:lnTo>
                  <a:lnTo>
                    <a:pt x="2038" y="3226"/>
                  </a:lnTo>
                  <a:lnTo>
                    <a:pt x="2018" y="3254"/>
                  </a:lnTo>
                  <a:lnTo>
                    <a:pt x="1998" y="3282"/>
                  </a:lnTo>
                  <a:lnTo>
                    <a:pt x="1980" y="3312"/>
                  </a:lnTo>
                  <a:lnTo>
                    <a:pt x="1966" y="3344"/>
                  </a:lnTo>
                  <a:lnTo>
                    <a:pt x="1952" y="3378"/>
                  </a:lnTo>
                  <a:lnTo>
                    <a:pt x="1940" y="3412"/>
                  </a:lnTo>
                  <a:lnTo>
                    <a:pt x="1932" y="3446"/>
                  </a:lnTo>
                  <a:lnTo>
                    <a:pt x="1416" y="3446"/>
                  </a:lnTo>
                  <a:lnTo>
                    <a:pt x="1416" y="3446"/>
                  </a:lnTo>
                  <a:lnTo>
                    <a:pt x="1388" y="3346"/>
                  </a:lnTo>
                  <a:lnTo>
                    <a:pt x="1364" y="3244"/>
                  </a:lnTo>
                  <a:lnTo>
                    <a:pt x="1342" y="3138"/>
                  </a:lnTo>
                  <a:lnTo>
                    <a:pt x="1324" y="3032"/>
                  </a:lnTo>
                  <a:lnTo>
                    <a:pt x="1308" y="2922"/>
                  </a:lnTo>
                  <a:lnTo>
                    <a:pt x="1296" y="2810"/>
                  </a:lnTo>
                  <a:lnTo>
                    <a:pt x="1286" y="2698"/>
                  </a:lnTo>
                  <a:lnTo>
                    <a:pt x="1280" y="2582"/>
                  </a:lnTo>
                  <a:lnTo>
                    <a:pt x="2298" y="2582"/>
                  </a:lnTo>
                  <a:close/>
                  <a:moveTo>
                    <a:pt x="2447" y="3802"/>
                  </a:moveTo>
                  <a:lnTo>
                    <a:pt x="2447" y="3802"/>
                  </a:lnTo>
                  <a:lnTo>
                    <a:pt x="2422" y="3802"/>
                  </a:lnTo>
                  <a:lnTo>
                    <a:pt x="2398" y="3798"/>
                  </a:lnTo>
                  <a:lnTo>
                    <a:pt x="2374" y="3792"/>
                  </a:lnTo>
                  <a:lnTo>
                    <a:pt x="2352" y="3784"/>
                  </a:lnTo>
                  <a:lnTo>
                    <a:pt x="2332" y="3774"/>
                  </a:lnTo>
                  <a:lnTo>
                    <a:pt x="2312" y="3760"/>
                  </a:lnTo>
                  <a:lnTo>
                    <a:pt x="2292" y="3746"/>
                  </a:lnTo>
                  <a:lnTo>
                    <a:pt x="2276" y="3732"/>
                  </a:lnTo>
                  <a:lnTo>
                    <a:pt x="2260" y="3714"/>
                  </a:lnTo>
                  <a:lnTo>
                    <a:pt x="2246" y="3696"/>
                  </a:lnTo>
                  <a:lnTo>
                    <a:pt x="2234" y="3676"/>
                  </a:lnTo>
                  <a:lnTo>
                    <a:pt x="2222" y="3654"/>
                  </a:lnTo>
                  <a:lnTo>
                    <a:pt x="2214" y="3632"/>
                  </a:lnTo>
                  <a:lnTo>
                    <a:pt x="2208" y="3608"/>
                  </a:lnTo>
                  <a:lnTo>
                    <a:pt x="2206" y="3584"/>
                  </a:lnTo>
                  <a:lnTo>
                    <a:pt x="2204" y="3560"/>
                  </a:lnTo>
                  <a:lnTo>
                    <a:pt x="2204" y="3560"/>
                  </a:lnTo>
                  <a:lnTo>
                    <a:pt x="2206" y="3534"/>
                  </a:lnTo>
                  <a:lnTo>
                    <a:pt x="2208" y="3510"/>
                  </a:lnTo>
                  <a:lnTo>
                    <a:pt x="2214" y="3488"/>
                  </a:lnTo>
                  <a:lnTo>
                    <a:pt x="2222" y="3464"/>
                  </a:lnTo>
                  <a:lnTo>
                    <a:pt x="2234" y="3444"/>
                  </a:lnTo>
                  <a:lnTo>
                    <a:pt x="2246" y="3424"/>
                  </a:lnTo>
                  <a:lnTo>
                    <a:pt x="2260" y="3404"/>
                  </a:lnTo>
                  <a:lnTo>
                    <a:pt x="2276" y="3388"/>
                  </a:lnTo>
                  <a:lnTo>
                    <a:pt x="2292" y="3372"/>
                  </a:lnTo>
                  <a:lnTo>
                    <a:pt x="2312" y="3358"/>
                  </a:lnTo>
                  <a:lnTo>
                    <a:pt x="2332" y="3346"/>
                  </a:lnTo>
                  <a:lnTo>
                    <a:pt x="2352" y="3336"/>
                  </a:lnTo>
                  <a:lnTo>
                    <a:pt x="2374" y="3328"/>
                  </a:lnTo>
                  <a:lnTo>
                    <a:pt x="2398" y="3322"/>
                  </a:lnTo>
                  <a:lnTo>
                    <a:pt x="2422" y="3318"/>
                  </a:lnTo>
                  <a:lnTo>
                    <a:pt x="2447" y="3316"/>
                  </a:lnTo>
                  <a:lnTo>
                    <a:pt x="2447" y="3316"/>
                  </a:lnTo>
                  <a:lnTo>
                    <a:pt x="2473" y="3318"/>
                  </a:lnTo>
                  <a:lnTo>
                    <a:pt x="2497" y="3322"/>
                  </a:lnTo>
                  <a:lnTo>
                    <a:pt x="2521" y="3328"/>
                  </a:lnTo>
                  <a:lnTo>
                    <a:pt x="2543" y="3336"/>
                  </a:lnTo>
                  <a:lnTo>
                    <a:pt x="2563" y="3346"/>
                  </a:lnTo>
                  <a:lnTo>
                    <a:pt x="2583" y="3358"/>
                  </a:lnTo>
                  <a:lnTo>
                    <a:pt x="2603" y="3372"/>
                  </a:lnTo>
                  <a:lnTo>
                    <a:pt x="2619" y="3388"/>
                  </a:lnTo>
                  <a:lnTo>
                    <a:pt x="2635" y="3404"/>
                  </a:lnTo>
                  <a:lnTo>
                    <a:pt x="2649" y="3424"/>
                  </a:lnTo>
                  <a:lnTo>
                    <a:pt x="2661" y="3444"/>
                  </a:lnTo>
                  <a:lnTo>
                    <a:pt x="2673" y="3464"/>
                  </a:lnTo>
                  <a:lnTo>
                    <a:pt x="2681" y="3488"/>
                  </a:lnTo>
                  <a:lnTo>
                    <a:pt x="2687" y="3510"/>
                  </a:lnTo>
                  <a:lnTo>
                    <a:pt x="2689" y="3534"/>
                  </a:lnTo>
                  <a:lnTo>
                    <a:pt x="2691" y="3560"/>
                  </a:lnTo>
                  <a:lnTo>
                    <a:pt x="2691" y="3560"/>
                  </a:lnTo>
                  <a:lnTo>
                    <a:pt x="2689" y="3584"/>
                  </a:lnTo>
                  <a:lnTo>
                    <a:pt x="2687" y="3608"/>
                  </a:lnTo>
                  <a:lnTo>
                    <a:pt x="2681" y="3632"/>
                  </a:lnTo>
                  <a:lnTo>
                    <a:pt x="2673" y="3654"/>
                  </a:lnTo>
                  <a:lnTo>
                    <a:pt x="2661" y="3676"/>
                  </a:lnTo>
                  <a:lnTo>
                    <a:pt x="2649" y="3696"/>
                  </a:lnTo>
                  <a:lnTo>
                    <a:pt x="2635" y="3714"/>
                  </a:lnTo>
                  <a:lnTo>
                    <a:pt x="2619" y="3732"/>
                  </a:lnTo>
                  <a:lnTo>
                    <a:pt x="2603" y="3746"/>
                  </a:lnTo>
                  <a:lnTo>
                    <a:pt x="2583" y="3760"/>
                  </a:lnTo>
                  <a:lnTo>
                    <a:pt x="2563" y="3774"/>
                  </a:lnTo>
                  <a:lnTo>
                    <a:pt x="2543" y="3784"/>
                  </a:lnTo>
                  <a:lnTo>
                    <a:pt x="2521" y="3792"/>
                  </a:lnTo>
                  <a:lnTo>
                    <a:pt x="2497" y="3798"/>
                  </a:lnTo>
                  <a:lnTo>
                    <a:pt x="2473" y="3802"/>
                  </a:lnTo>
                  <a:lnTo>
                    <a:pt x="2447" y="3802"/>
                  </a:lnTo>
                  <a:lnTo>
                    <a:pt x="2447" y="3802"/>
                  </a:lnTo>
                  <a:close/>
                  <a:moveTo>
                    <a:pt x="1948" y="3730"/>
                  </a:moveTo>
                  <a:lnTo>
                    <a:pt x="1948" y="3730"/>
                  </a:lnTo>
                  <a:lnTo>
                    <a:pt x="1960" y="3760"/>
                  </a:lnTo>
                  <a:lnTo>
                    <a:pt x="1972" y="3788"/>
                  </a:lnTo>
                  <a:lnTo>
                    <a:pt x="1988" y="3816"/>
                  </a:lnTo>
                  <a:lnTo>
                    <a:pt x="2004" y="3844"/>
                  </a:lnTo>
                  <a:lnTo>
                    <a:pt x="2020" y="3870"/>
                  </a:lnTo>
                  <a:lnTo>
                    <a:pt x="2040" y="3894"/>
                  </a:lnTo>
                  <a:lnTo>
                    <a:pt x="2060" y="3918"/>
                  </a:lnTo>
                  <a:lnTo>
                    <a:pt x="2082" y="3940"/>
                  </a:lnTo>
                  <a:lnTo>
                    <a:pt x="2106" y="3960"/>
                  </a:lnTo>
                  <a:lnTo>
                    <a:pt x="2130" y="3980"/>
                  </a:lnTo>
                  <a:lnTo>
                    <a:pt x="2156" y="3998"/>
                  </a:lnTo>
                  <a:lnTo>
                    <a:pt x="2182" y="4014"/>
                  </a:lnTo>
                  <a:lnTo>
                    <a:pt x="2210" y="4030"/>
                  </a:lnTo>
                  <a:lnTo>
                    <a:pt x="2238" y="4044"/>
                  </a:lnTo>
                  <a:lnTo>
                    <a:pt x="2268" y="4056"/>
                  </a:lnTo>
                  <a:lnTo>
                    <a:pt x="2298" y="4066"/>
                  </a:lnTo>
                  <a:lnTo>
                    <a:pt x="2298" y="4576"/>
                  </a:lnTo>
                  <a:lnTo>
                    <a:pt x="2298" y="4576"/>
                  </a:lnTo>
                  <a:lnTo>
                    <a:pt x="2268" y="4570"/>
                  </a:lnTo>
                  <a:lnTo>
                    <a:pt x="2238" y="4560"/>
                  </a:lnTo>
                  <a:lnTo>
                    <a:pt x="2210" y="4550"/>
                  </a:lnTo>
                  <a:lnTo>
                    <a:pt x="2182" y="4538"/>
                  </a:lnTo>
                  <a:lnTo>
                    <a:pt x="2152" y="4524"/>
                  </a:lnTo>
                  <a:lnTo>
                    <a:pt x="2124" y="4510"/>
                  </a:lnTo>
                  <a:lnTo>
                    <a:pt x="2096" y="4494"/>
                  </a:lnTo>
                  <a:lnTo>
                    <a:pt x="2068" y="4476"/>
                  </a:lnTo>
                  <a:lnTo>
                    <a:pt x="2014" y="4438"/>
                  </a:lnTo>
                  <a:lnTo>
                    <a:pt x="1962" y="4396"/>
                  </a:lnTo>
                  <a:lnTo>
                    <a:pt x="1910" y="4348"/>
                  </a:lnTo>
                  <a:lnTo>
                    <a:pt x="1858" y="4296"/>
                  </a:lnTo>
                  <a:lnTo>
                    <a:pt x="1810" y="4238"/>
                  </a:lnTo>
                  <a:lnTo>
                    <a:pt x="1762" y="4178"/>
                  </a:lnTo>
                  <a:lnTo>
                    <a:pt x="1716" y="4112"/>
                  </a:lnTo>
                  <a:lnTo>
                    <a:pt x="1672" y="4044"/>
                  </a:lnTo>
                  <a:lnTo>
                    <a:pt x="1630" y="3970"/>
                  </a:lnTo>
                  <a:lnTo>
                    <a:pt x="1590" y="3894"/>
                  </a:lnTo>
                  <a:lnTo>
                    <a:pt x="1552" y="3814"/>
                  </a:lnTo>
                  <a:lnTo>
                    <a:pt x="1516" y="3730"/>
                  </a:lnTo>
                  <a:lnTo>
                    <a:pt x="1948" y="3730"/>
                  </a:lnTo>
                  <a:close/>
                  <a:moveTo>
                    <a:pt x="2583" y="4576"/>
                  </a:moveTo>
                  <a:lnTo>
                    <a:pt x="2583" y="4068"/>
                  </a:lnTo>
                  <a:lnTo>
                    <a:pt x="2583" y="4068"/>
                  </a:lnTo>
                  <a:lnTo>
                    <a:pt x="2615" y="4060"/>
                  </a:lnTo>
                  <a:lnTo>
                    <a:pt x="2645" y="4048"/>
                  </a:lnTo>
                  <a:lnTo>
                    <a:pt x="2675" y="4036"/>
                  </a:lnTo>
                  <a:lnTo>
                    <a:pt x="2703" y="4020"/>
                  </a:lnTo>
                  <a:lnTo>
                    <a:pt x="2731" y="4004"/>
                  </a:lnTo>
                  <a:lnTo>
                    <a:pt x="2757" y="3986"/>
                  </a:lnTo>
                  <a:lnTo>
                    <a:pt x="2783" y="3966"/>
                  </a:lnTo>
                  <a:lnTo>
                    <a:pt x="2807" y="3944"/>
                  </a:lnTo>
                  <a:lnTo>
                    <a:pt x="2831" y="3922"/>
                  </a:lnTo>
                  <a:lnTo>
                    <a:pt x="2851" y="3898"/>
                  </a:lnTo>
                  <a:lnTo>
                    <a:pt x="2871" y="3874"/>
                  </a:lnTo>
                  <a:lnTo>
                    <a:pt x="2889" y="3846"/>
                  </a:lnTo>
                  <a:lnTo>
                    <a:pt x="2907" y="3820"/>
                  </a:lnTo>
                  <a:lnTo>
                    <a:pt x="2921" y="3790"/>
                  </a:lnTo>
                  <a:lnTo>
                    <a:pt x="2935" y="3762"/>
                  </a:lnTo>
                  <a:lnTo>
                    <a:pt x="2947" y="3730"/>
                  </a:lnTo>
                  <a:lnTo>
                    <a:pt x="3365" y="3730"/>
                  </a:lnTo>
                  <a:lnTo>
                    <a:pt x="3365" y="3730"/>
                  </a:lnTo>
                  <a:lnTo>
                    <a:pt x="3329" y="3814"/>
                  </a:lnTo>
                  <a:lnTo>
                    <a:pt x="3289" y="3894"/>
                  </a:lnTo>
                  <a:lnTo>
                    <a:pt x="3249" y="3972"/>
                  </a:lnTo>
                  <a:lnTo>
                    <a:pt x="3207" y="4044"/>
                  </a:lnTo>
                  <a:lnTo>
                    <a:pt x="3163" y="4114"/>
                  </a:lnTo>
                  <a:lnTo>
                    <a:pt x="3117" y="4178"/>
                  </a:lnTo>
                  <a:lnTo>
                    <a:pt x="3069" y="4238"/>
                  </a:lnTo>
                  <a:lnTo>
                    <a:pt x="3019" y="4296"/>
                  </a:lnTo>
                  <a:lnTo>
                    <a:pt x="2969" y="4348"/>
                  </a:lnTo>
                  <a:lnTo>
                    <a:pt x="2917" y="4394"/>
                  </a:lnTo>
                  <a:lnTo>
                    <a:pt x="2863" y="4438"/>
                  </a:lnTo>
                  <a:lnTo>
                    <a:pt x="2809" y="4476"/>
                  </a:lnTo>
                  <a:lnTo>
                    <a:pt x="2783" y="4492"/>
                  </a:lnTo>
                  <a:lnTo>
                    <a:pt x="2755" y="4508"/>
                  </a:lnTo>
                  <a:lnTo>
                    <a:pt x="2727" y="4522"/>
                  </a:lnTo>
                  <a:lnTo>
                    <a:pt x="2697" y="4536"/>
                  </a:lnTo>
                  <a:lnTo>
                    <a:pt x="2669" y="4548"/>
                  </a:lnTo>
                  <a:lnTo>
                    <a:pt x="2641" y="4558"/>
                  </a:lnTo>
                  <a:lnTo>
                    <a:pt x="2611" y="4568"/>
                  </a:lnTo>
                  <a:lnTo>
                    <a:pt x="2583" y="4576"/>
                  </a:lnTo>
                  <a:lnTo>
                    <a:pt x="2583" y="4576"/>
                  </a:lnTo>
                  <a:close/>
                  <a:moveTo>
                    <a:pt x="2963" y="3446"/>
                  </a:moveTo>
                  <a:lnTo>
                    <a:pt x="2963" y="3446"/>
                  </a:lnTo>
                  <a:lnTo>
                    <a:pt x="2953" y="3410"/>
                  </a:lnTo>
                  <a:lnTo>
                    <a:pt x="2943" y="3376"/>
                  </a:lnTo>
                  <a:lnTo>
                    <a:pt x="2929" y="3342"/>
                  </a:lnTo>
                  <a:lnTo>
                    <a:pt x="2913" y="3310"/>
                  </a:lnTo>
                  <a:lnTo>
                    <a:pt x="2895" y="3278"/>
                  </a:lnTo>
                  <a:lnTo>
                    <a:pt x="2875" y="3250"/>
                  </a:lnTo>
                  <a:lnTo>
                    <a:pt x="2853" y="3220"/>
                  </a:lnTo>
                  <a:lnTo>
                    <a:pt x="2829" y="3194"/>
                  </a:lnTo>
                  <a:lnTo>
                    <a:pt x="2803" y="3170"/>
                  </a:lnTo>
                  <a:lnTo>
                    <a:pt x="2775" y="3146"/>
                  </a:lnTo>
                  <a:lnTo>
                    <a:pt x="2747" y="3126"/>
                  </a:lnTo>
                  <a:lnTo>
                    <a:pt x="2717" y="3106"/>
                  </a:lnTo>
                  <a:lnTo>
                    <a:pt x="2685" y="3088"/>
                  </a:lnTo>
                  <a:lnTo>
                    <a:pt x="2651" y="3074"/>
                  </a:lnTo>
                  <a:lnTo>
                    <a:pt x="2617" y="3060"/>
                  </a:lnTo>
                  <a:lnTo>
                    <a:pt x="2583" y="3050"/>
                  </a:lnTo>
                  <a:lnTo>
                    <a:pt x="2583" y="2582"/>
                  </a:lnTo>
                  <a:lnTo>
                    <a:pt x="3241" y="2582"/>
                  </a:lnTo>
                  <a:lnTo>
                    <a:pt x="3241" y="2582"/>
                  </a:lnTo>
                  <a:lnTo>
                    <a:pt x="3249" y="2616"/>
                  </a:lnTo>
                  <a:lnTo>
                    <a:pt x="3259" y="2648"/>
                  </a:lnTo>
                  <a:lnTo>
                    <a:pt x="3269" y="2678"/>
                  </a:lnTo>
                  <a:lnTo>
                    <a:pt x="3283" y="2708"/>
                  </a:lnTo>
                  <a:lnTo>
                    <a:pt x="3299" y="2738"/>
                  </a:lnTo>
                  <a:lnTo>
                    <a:pt x="3315" y="2766"/>
                  </a:lnTo>
                  <a:lnTo>
                    <a:pt x="3335" y="2794"/>
                  </a:lnTo>
                  <a:lnTo>
                    <a:pt x="3355" y="2818"/>
                  </a:lnTo>
                  <a:lnTo>
                    <a:pt x="3377" y="2844"/>
                  </a:lnTo>
                  <a:lnTo>
                    <a:pt x="3399" y="2866"/>
                  </a:lnTo>
                  <a:lnTo>
                    <a:pt x="3425" y="2888"/>
                  </a:lnTo>
                  <a:lnTo>
                    <a:pt x="3451" y="2908"/>
                  </a:lnTo>
                  <a:lnTo>
                    <a:pt x="3477" y="2926"/>
                  </a:lnTo>
                  <a:lnTo>
                    <a:pt x="3505" y="2942"/>
                  </a:lnTo>
                  <a:lnTo>
                    <a:pt x="3535" y="2958"/>
                  </a:lnTo>
                  <a:lnTo>
                    <a:pt x="3565" y="2970"/>
                  </a:lnTo>
                  <a:lnTo>
                    <a:pt x="3565" y="2970"/>
                  </a:lnTo>
                  <a:lnTo>
                    <a:pt x="3547" y="3094"/>
                  </a:lnTo>
                  <a:lnTo>
                    <a:pt x="3523" y="3216"/>
                  </a:lnTo>
                  <a:lnTo>
                    <a:pt x="3495" y="3332"/>
                  </a:lnTo>
                  <a:lnTo>
                    <a:pt x="3465" y="3446"/>
                  </a:lnTo>
                  <a:lnTo>
                    <a:pt x="2963" y="3446"/>
                  </a:lnTo>
                  <a:close/>
                  <a:moveTo>
                    <a:pt x="3759" y="2236"/>
                  </a:moveTo>
                  <a:lnTo>
                    <a:pt x="3759" y="2236"/>
                  </a:lnTo>
                  <a:lnTo>
                    <a:pt x="3783" y="2238"/>
                  </a:lnTo>
                  <a:lnTo>
                    <a:pt x="3807" y="2242"/>
                  </a:lnTo>
                  <a:lnTo>
                    <a:pt x="3831" y="2248"/>
                  </a:lnTo>
                  <a:lnTo>
                    <a:pt x="3853" y="2256"/>
                  </a:lnTo>
                  <a:lnTo>
                    <a:pt x="3875" y="2266"/>
                  </a:lnTo>
                  <a:lnTo>
                    <a:pt x="3895" y="2278"/>
                  </a:lnTo>
                  <a:lnTo>
                    <a:pt x="3913" y="2292"/>
                  </a:lnTo>
                  <a:lnTo>
                    <a:pt x="3931" y="2308"/>
                  </a:lnTo>
                  <a:lnTo>
                    <a:pt x="3947" y="2326"/>
                  </a:lnTo>
                  <a:lnTo>
                    <a:pt x="3961" y="2344"/>
                  </a:lnTo>
                  <a:lnTo>
                    <a:pt x="3973" y="2364"/>
                  </a:lnTo>
                  <a:lnTo>
                    <a:pt x="3983" y="2386"/>
                  </a:lnTo>
                  <a:lnTo>
                    <a:pt x="3991" y="2408"/>
                  </a:lnTo>
                  <a:lnTo>
                    <a:pt x="3997" y="2432"/>
                  </a:lnTo>
                  <a:lnTo>
                    <a:pt x="4001" y="2456"/>
                  </a:lnTo>
                  <a:lnTo>
                    <a:pt x="4001" y="2480"/>
                  </a:lnTo>
                  <a:lnTo>
                    <a:pt x="4001" y="2480"/>
                  </a:lnTo>
                  <a:lnTo>
                    <a:pt x="4001" y="2504"/>
                  </a:lnTo>
                  <a:lnTo>
                    <a:pt x="3997" y="2528"/>
                  </a:lnTo>
                  <a:lnTo>
                    <a:pt x="3991" y="2552"/>
                  </a:lnTo>
                  <a:lnTo>
                    <a:pt x="3983" y="2574"/>
                  </a:lnTo>
                  <a:lnTo>
                    <a:pt x="3973" y="2596"/>
                  </a:lnTo>
                  <a:lnTo>
                    <a:pt x="3961" y="2616"/>
                  </a:lnTo>
                  <a:lnTo>
                    <a:pt x="3947" y="2634"/>
                  </a:lnTo>
                  <a:lnTo>
                    <a:pt x="3931" y="2652"/>
                  </a:lnTo>
                  <a:lnTo>
                    <a:pt x="3913" y="2668"/>
                  </a:lnTo>
                  <a:lnTo>
                    <a:pt x="3895" y="2682"/>
                  </a:lnTo>
                  <a:lnTo>
                    <a:pt x="3875" y="2694"/>
                  </a:lnTo>
                  <a:lnTo>
                    <a:pt x="3853" y="2704"/>
                  </a:lnTo>
                  <a:lnTo>
                    <a:pt x="3831" y="2712"/>
                  </a:lnTo>
                  <a:lnTo>
                    <a:pt x="3807" y="2718"/>
                  </a:lnTo>
                  <a:lnTo>
                    <a:pt x="3783" y="2722"/>
                  </a:lnTo>
                  <a:lnTo>
                    <a:pt x="3759" y="2724"/>
                  </a:lnTo>
                  <a:lnTo>
                    <a:pt x="3759" y="2724"/>
                  </a:lnTo>
                  <a:lnTo>
                    <a:pt x="3733" y="2722"/>
                  </a:lnTo>
                  <a:lnTo>
                    <a:pt x="3709" y="2718"/>
                  </a:lnTo>
                  <a:lnTo>
                    <a:pt x="3687" y="2712"/>
                  </a:lnTo>
                  <a:lnTo>
                    <a:pt x="3663" y="2704"/>
                  </a:lnTo>
                  <a:lnTo>
                    <a:pt x="3643" y="2694"/>
                  </a:lnTo>
                  <a:lnTo>
                    <a:pt x="3623" y="2682"/>
                  </a:lnTo>
                  <a:lnTo>
                    <a:pt x="3603" y="2668"/>
                  </a:lnTo>
                  <a:lnTo>
                    <a:pt x="3587" y="2652"/>
                  </a:lnTo>
                  <a:lnTo>
                    <a:pt x="3571" y="2634"/>
                  </a:lnTo>
                  <a:lnTo>
                    <a:pt x="3557" y="2616"/>
                  </a:lnTo>
                  <a:lnTo>
                    <a:pt x="3545" y="2596"/>
                  </a:lnTo>
                  <a:lnTo>
                    <a:pt x="3535" y="2574"/>
                  </a:lnTo>
                  <a:lnTo>
                    <a:pt x="3527" y="2552"/>
                  </a:lnTo>
                  <a:lnTo>
                    <a:pt x="3521" y="2528"/>
                  </a:lnTo>
                  <a:lnTo>
                    <a:pt x="3517" y="2504"/>
                  </a:lnTo>
                  <a:lnTo>
                    <a:pt x="3515" y="2480"/>
                  </a:lnTo>
                  <a:lnTo>
                    <a:pt x="3515" y="2480"/>
                  </a:lnTo>
                  <a:lnTo>
                    <a:pt x="3517" y="2456"/>
                  </a:lnTo>
                  <a:lnTo>
                    <a:pt x="3521" y="2432"/>
                  </a:lnTo>
                  <a:lnTo>
                    <a:pt x="3527" y="2408"/>
                  </a:lnTo>
                  <a:lnTo>
                    <a:pt x="3535" y="2386"/>
                  </a:lnTo>
                  <a:lnTo>
                    <a:pt x="3545" y="2364"/>
                  </a:lnTo>
                  <a:lnTo>
                    <a:pt x="3557" y="2344"/>
                  </a:lnTo>
                  <a:lnTo>
                    <a:pt x="3571" y="2326"/>
                  </a:lnTo>
                  <a:lnTo>
                    <a:pt x="3587" y="2308"/>
                  </a:lnTo>
                  <a:lnTo>
                    <a:pt x="3603" y="2292"/>
                  </a:lnTo>
                  <a:lnTo>
                    <a:pt x="3623" y="2278"/>
                  </a:lnTo>
                  <a:lnTo>
                    <a:pt x="3643" y="2266"/>
                  </a:lnTo>
                  <a:lnTo>
                    <a:pt x="3663" y="2256"/>
                  </a:lnTo>
                  <a:lnTo>
                    <a:pt x="3687" y="2248"/>
                  </a:lnTo>
                  <a:lnTo>
                    <a:pt x="3709" y="2242"/>
                  </a:lnTo>
                  <a:lnTo>
                    <a:pt x="3733" y="2238"/>
                  </a:lnTo>
                  <a:lnTo>
                    <a:pt x="3759" y="2236"/>
                  </a:lnTo>
                  <a:lnTo>
                    <a:pt x="3759" y="2236"/>
                  </a:lnTo>
                  <a:close/>
                  <a:moveTo>
                    <a:pt x="3851" y="3000"/>
                  </a:moveTo>
                  <a:lnTo>
                    <a:pt x="3851" y="3000"/>
                  </a:lnTo>
                  <a:lnTo>
                    <a:pt x="3889" y="2990"/>
                  </a:lnTo>
                  <a:lnTo>
                    <a:pt x="3929" y="2980"/>
                  </a:lnTo>
                  <a:lnTo>
                    <a:pt x="3965" y="2964"/>
                  </a:lnTo>
                  <a:lnTo>
                    <a:pt x="4001" y="2948"/>
                  </a:lnTo>
                  <a:lnTo>
                    <a:pt x="4035" y="2928"/>
                  </a:lnTo>
                  <a:lnTo>
                    <a:pt x="4069" y="2906"/>
                  </a:lnTo>
                  <a:lnTo>
                    <a:pt x="4099" y="2882"/>
                  </a:lnTo>
                  <a:lnTo>
                    <a:pt x="4127" y="2856"/>
                  </a:lnTo>
                  <a:lnTo>
                    <a:pt x="4155" y="2828"/>
                  </a:lnTo>
                  <a:lnTo>
                    <a:pt x="4179" y="2798"/>
                  </a:lnTo>
                  <a:lnTo>
                    <a:pt x="4201" y="2766"/>
                  </a:lnTo>
                  <a:lnTo>
                    <a:pt x="4223" y="2732"/>
                  </a:lnTo>
                  <a:lnTo>
                    <a:pt x="4239" y="2696"/>
                  </a:lnTo>
                  <a:lnTo>
                    <a:pt x="4255" y="2660"/>
                  </a:lnTo>
                  <a:lnTo>
                    <a:pt x="4267" y="2622"/>
                  </a:lnTo>
                  <a:lnTo>
                    <a:pt x="4277" y="2582"/>
                  </a:lnTo>
                  <a:lnTo>
                    <a:pt x="4589" y="2582"/>
                  </a:lnTo>
                  <a:lnTo>
                    <a:pt x="4589" y="2582"/>
                  </a:lnTo>
                  <a:lnTo>
                    <a:pt x="4585" y="2640"/>
                  </a:lnTo>
                  <a:lnTo>
                    <a:pt x="4579" y="2698"/>
                  </a:lnTo>
                  <a:lnTo>
                    <a:pt x="4571" y="2754"/>
                  </a:lnTo>
                  <a:lnTo>
                    <a:pt x="4563" y="2812"/>
                  </a:lnTo>
                  <a:lnTo>
                    <a:pt x="4551" y="2868"/>
                  </a:lnTo>
                  <a:lnTo>
                    <a:pt x="4539" y="2924"/>
                  </a:lnTo>
                  <a:lnTo>
                    <a:pt x="4527" y="2978"/>
                  </a:lnTo>
                  <a:lnTo>
                    <a:pt x="4511" y="3032"/>
                  </a:lnTo>
                  <a:lnTo>
                    <a:pt x="4495" y="3086"/>
                  </a:lnTo>
                  <a:lnTo>
                    <a:pt x="4477" y="3140"/>
                  </a:lnTo>
                  <a:lnTo>
                    <a:pt x="4459" y="3192"/>
                  </a:lnTo>
                  <a:lnTo>
                    <a:pt x="4439" y="3244"/>
                  </a:lnTo>
                  <a:lnTo>
                    <a:pt x="4417" y="3296"/>
                  </a:lnTo>
                  <a:lnTo>
                    <a:pt x="4395" y="3346"/>
                  </a:lnTo>
                  <a:lnTo>
                    <a:pt x="4371" y="3396"/>
                  </a:lnTo>
                  <a:lnTo>
                    <a:pt x="4345" y="3446"/>
                  </a:lnTo>
                  <a:lnTo>
                    <a:pt x="3761" y="3446"/>
                  </a:lnTo>
                  <a:lnTo>
                    <a:pt x="3761" y="3446"/>
                  </a:lnTo>
                  <a:lnTo>
                    <a:pt x="3787" y="3338"/>
                  </a:lnTo>
                  <a:lnTo>
                    <a:pt x="3811" y="3228"/>
                  </a:lnTo>
                  <a:lnTo>
                    <a:pt x="3833" y="3114"/>
                  </a:lnTo>
                  <a:lnTo>
                    <a:pt x="3851" y="3000"/>
                  </a:lnTo>
                  <a:lnTo>
                    <a:pt x="3851" y="3000"/>
                  </a:lnTo>
                  <a:close/>
                  <a:moveTo>
                    <a:pt x="3577" y="1986"/>
                  </a:moveTo>
                  <a:lnTo>
                    <a:pt x="3577" y="1986"/>
                  </a:lnTo>
                  <a:lnTo>
                    <a:pt x="3549" y="1996"/>
                  </a:lnTo>
                  <a:lnTo>
                    <a:pt x="3523" y="2008"/>
                  </a:lnTo>
                  <a:lnTo>
                    <a:pt x="3499" y="2022"/>
                  </a:lnTo>
                  <a:lnTo>
                    <a:pt x="3475" y="2036"/>
                  </a:lnTo>
                  <a:lnTo>
                    <a:pt x="3451" y="2052"/>
                  </a:lnTo>
                  <a:lnTo>
                    <a:pt x="3429" y="2070"/>
                  </a:lnTo>
                  <a:lnTo>
                    <a:pt x="3407" y="2088"/>
                  </a:lnTo>
                  <a:lnTo>
                    <a:pt x="3387" y="2108"/>
                  </a:lnTo>
                  <a:lnTo>
                    <a:pt x="3367" y="2128"/>
                  </a:lnTo>
                  <a:lnTo>
                    <a:pt x="3349" y="2150"/>
                  </a:lnTo>
                  <a:lnTo>
                    <a:pt x="3331" y="2172"/>
                  </a:lnTo>
                  <a:lnTo>
                    <a:pt x="3315" y="2196"/>
                  </a:lnTo>
                  <a:lnTo>
                    <a:pt x="3301" y="2220"/>
                  </a:lnTo>
                  <a:lnTo>
                    <a:pt x="3287" y="2244"/>
                  </a:lnTo>
                  <a:lnTo>
                    <a:pt x="3275" y="2270"/>
                  </a:lnTo>
                  <a:lnTo>
                    <a:pt x="3263" y="2298"/>
                  </a:lnTo>
                  <a:lnTo>
                    <a:pt x="2583" y="2298"/>
                  </a:lnTo>
                  <a:lnTo>
                    <a:pt x="2583" y="1434"/>
                  </a:lnTo>
                  <a:lnTo>
                    <a:pt x="3467" y="1434"/>
                  </a:lnTo>
                  <a:lnTo>
                    <a:pt x="3467" y="1434"/>
                  </a:lnTo>
                  <a:lnTo>
                    <a:pt x="3485" y="1498"/>
                  </a:lnTo>
                  <a:lnTo>
                    <a:pt x="3501" y="1564"/>
                  </a:lnTo>
                  <a:lnTo>
                    <a:pt x="3517" y="1632"/>
                  </a:lnTo>
                  <a:lnTo>
                    <a:pt x="3531" y="1700"/>
                  </a:lnTo>
                  <a:lnTo>
                    <a:pt x="3545" y="1770"/>
                  </a:lnTo>
                  <a:lnTo>
                    <a:pt x="3557" y="1840"/>
                  </a:lnTo>
                  <a:lnTo>
                    <a:pt x="3567" y="1912"/>
                  </a:lnTo>
                  <a:lnTo>
                    <a:pt x="3577" y="1986"/>
                  </a:lnTo>
                  <a:lnTo>
                    <a:pt x="3577" y="1986"/>
                  </a:lnTo>
                  <a:close/>
                  <a:moveTo>
                    <a:pt x="2583" y="1150"/>
                  </a:moveTo>
                  <a:lnTo>
                    <a:pt x="2583" y="302"/>
                  </a:lnTo>
                  <a:lnTo>
                    <a:pt x="2583" y="302"/>
                  </a:lnTo>
                  <a:lnTo>
                    <a:pt x="2613" y="310"/>
                  </a:lnTo>
                  <a:lnTo>
                    <a:pt x="2641" y="320"/>
                  </a:lnTo>
                  <a:lnTo>
                    <a:pt x="2671" y="330"/>
                  </a:lnTo>
                  <a:lnTo>
                    <a:pt x="2699" y="342"/>
                  </a:lnTo>
                  <a:lnTo>
                    <a:pt x="2727" y="354"/>
                  </a:lnTo>
                  <a:lnTo>
                    <a:pt x="2757" y="368"/>
                  </a:lnTo>
                  <a:lnTo>
                    <a:pt x="2785" y="384"/>
                  </a:lnTo>
                  <a:lnTo>
                    <a:pt x="2813" y="402"/>
                  </a:lnTo>
                  <a:lnTo>
                    <a:pt x="2867" y="440"/>
                  </a:lnTo>
                  <a:lnTo>
                    <a:pt x="2921" y="482"/>
                  </a:lnTo>
                  <a:lnTo>
                    <a:pt x="2973" y="530"/>
                  </a:lnTo>
                  <a:lnTo>
                    <a:pt x="3023" y="582"/>
                  </a:lnTo>
                  <a:lnTo>
                    <a:pt x="3073" y="638"/>
                  </a:lnTo>
                  <a:lnTo>
                    <a:pt x="3121" y="700"/>
                  </a:lnTo>
                  <a:lnTo>
                    <a:pt x="3167" y="764"/>
                  </a:lnTo>
                  <a:lnTo>
                    <a:pt x="3211" y="834"/>
                  </a:lnTo>
                  <a:lnTo>
                    <a:pt x="3253" y="908"/>
                  </a:lnTo>
                  <a:lnTo>
                    <a:pt x="3293" y="984"/>
                  </a:lnTo>
                  <a:lnTo>
                    <a:pt x="3331" y="1064"/>
                  </a:lnTo>
                  <a:lnTo>
                    <a:pt x="3367" y="1150"/>
                  </a:lnTo>
                  <a:lnTo>
                    <a:pt x="2583" y="1150"/>
                  </a:lnTo>
                  <a:close/>
                  <a:moveTo>
                    <a:pt x="2298" y="302"/>
                  </a:moveTo>
                  <a:lnTo>
                    <a:pt x="2298" y="1150"/>
                  </a:lnTo>
                  <a:lnTo>
                    <a:pt x="1866" y="1150"/>
                  </a:lnTo>
                  <a:lnTo>
                    <a:pt x="1866" y="1150"/>
                  </a:lnTo>
                  <a:lnTo>
                    <a:pt x="1848" y="1108"/>
                  </a:lnTo>
                  <a:lnTo>
                    <a:pt x="1828" y="1068"/>
                  </a:lnTo>
                  <a:lnTo>
                    <a:pt x="1804" y="1030"/>
                  </a:lnTo>
                  <a:lnTo>
                    <a:pt x="1778" y="994"/>
                  </a:lnTo>
                  <a:lnTo>
                    <a:pt x="1750" y="960"/>
                  </a:lnTo>
                  <a:lnTo>
                    <a:pt x="1718" y="930"/>
                  </a:lnTo>
                  <a:lnTo>
                    <a:pt x="1684" y="902"/>
                  </a:lnTo>
                  <a:lnTo>
                    <a:pt x="1646" y="876"/>
                  </a:lnTo>
                  <a:lnTo>
                    <a:pt x="1646" y="876"/>
                  </a:lnTo>
                  <a:lnTo>
                    <a:pt x="1682" y="818"/>
                  </a:lnTo>
                  <a:lnTo>
                    <a:pt x="1716" y="764"/>
                  </a:lnTo>
                  <a:lnTo>
                    <a:pt x="1754" y="712"/>
                  </a:lnTo>
                  <a:lnTo>
                    <a:pt x="1790" y="662"/>
                  </a:lnTo>
                  <a:lnTo>
                    <a:pt x="1830" y="614"/>
                  </a:lnTo>
                  <a:lnTo>
                    <a:pt x="1868" y="572"/>
                  </a:lnTo>
                  <a:lnTo>
                    <a:pt x="1908" y="530"/>
                  </a:lnTo>
                  <a:lnTo>
                    <a:pt x="1950" y="492"/>
                  </a:lnTo>
                  <a:lnTo>
                    <a:pt x="1992" y="458"/>
                  </a:lnTo>
                  <a:lnTo>
                    <a:pt x="2034" y="426"/>
                  </a:lnTo>
                  <a:lnTo>
                    <a:pt x="2076" y="398"/>
                  </a:lnTo>
                  <a:lnTo>
                    <a:pt x="2120" y="372"/>
                  </a:lnTo>
                  <a:lnTo>
                    <a:pt x="2164" y="350"/>
                  </a:lnTo>
                  <a:lnTo>
                    <a:pt x="2208" y="330"/>
                  </a:lnTo>
                  <a:lnTo>
                    <a:pt x="2252" y="316"/>
                  </a:lnTo>
                  <a:lnTo>
                    <a:pt x="2298" y="302"/>
                  </a:lnTo>
                  <a:lnTo>
                    <a:pt x="2298" y="302"/>
                  </a:lnTo>
                  <a:close/>
                  <a:moveTo>
                    <a:pt x="1368" y="1080"/>
                  </a:moveTo>
                  <a:lnTo>
                    <a:pt x="1368" y="1080"/>
                  </a:lnTo>
                  <a:lnTo>
                    <a:pt x="1392" y="1082"/>
                  </a:lnTo>
                  <a:lnTo>
                    <a:pt x="1416" y="1086"/>
                  </a:lnTo>
                  <a:lnTo>
                    <a:pt x="1440" y="1092"/>
                  </a:lnTo>
                  <a:lnTo>
                    <a:pt x="1462" y="1100"/>
                  </a:lnTo>
                  <a:lnTo>
                    <a:pt x="1484" y="1110"/>
                  </a:lnTo>
                  <a:lnTo>
                    <a:pt x="1504" y="1122"/>
                  </a:lnTo>
                  <a:lnTo>
                    <a:pt x="1522" y="1136"/>
                  </a:lnTo>
                  <a:lnTo>
                    <a:pt x="1540" y="1152"/>
                  </a:lnTo>
                  <a:lnTo>
                    <a:pt x="1556" y="1168"/>
                  </a:lnTo>
                  <a:lnTo>
                    <a:pt x="1570" y="1188"/>
                  </a:lnTo>
                  <a:lnTo>
                    <a:pt x="1582" y="1208"/>
                  </a:lnTo>
                  <a:lnTo>
                    <a:pt x="1592" y="1230"/>
                  </a:lnTo>
                  <a:lnTo>
                    <a:pt x="1600" y="1252"/>
                  </a:lnTo>
                  <a:lnTo>
                    <a:pt x="1606" y="1274"/>
                  </a:lnTo>
                  <a:lnTo>
                    <a:pt x="1610" y="1298"/>
                  </a:lnTo>
                  <a:lnTo>
                    <a:pt x="1610" y="1324"/>
                  </a:lnTo>
                  <a:lnTo>
                    <a:pt x="1610" y="1324"/>
                  </a:lnTo>
                  <a:lnTo>
                    <a:pt x="1610" y="1348"/>
                  </a:lnTo>
                  <a:lnTo>
                    <a:pt x="1606" y="1372"/>
                  </a:lnTo>
                  <a:lnTo>
                    <a:pt x="1600" y="1396"/>
                  </a:lnTo>
                  <a:lnTo>
                    <a:pt x="1592" y="1418"/>
                  </a:lnTo>
                  <a:lnTo>
                    <a:pt x="1582" y="1440"/>
                  </a:lnTo>
                  <a:lnTo>
                    <a:pt x="1570" y="1460"/>
                  </a:lnTo>
                  <a:lnTo>
                    <a:pt x="1556" y="1478"/>
                  </a:lnTo>
                  <a:lnTo>
                    <a:pt x="1540" y="1496"/>
                  </a:lnTo>
                  <a:lnTo>
                    <a:pt x="1522" y="1512"/>
                  </a:lnTo>
                  <a:lnTo>
                    <a:pt x="1504" y="1526"/>
                  </a:lnTo>
                  <a:lnTo>
                    <a:pt x="1484" y="1538"/>
                  </a:lnTo>
                  <a:lnTo>
                    <a:pt x="1462" y="1548"/>
                  </a:lnTo>
                  <a:lnTo>
                    <a:pt x="1440" y="1556"/>
                  </a:lnTo>
                  <a:lnTo>
                    <a:pt x="1416" y="1562"/>
                  </a:lnTo>
                  <a:lnTo>
                    <a:pt x="1392" y="1566"/>
                  </a:lnTo>
                  <a:lnTo>
                    <a:pt x="1368" y="1566"/>
                  </a:lnTo>
                  <a:lnTo>
                    <a:pt x="1368" y="1566"/>
                  </a:lnTo>
                  <a:lnTo>
                    <a:pt x="1342" y="1566"/>
                  </a:lnTo>
                  <a:lnTo>
                    <a:pt x="1318" y="1562"/>
                  </a:lnTo>
                  <a:lnTo>
                    <a:pt x="1296" y="1556"/>
                  </a:lnTo>
                  <a:lnTo>
                    <a:pt x="1274" y="1548"/>
                  </a:lnTo>
                  <a:lnTo>
                    <a:pt x="1252" y="1538"/>
                  </a:lnTo>
                  <a:lnTo>
                    <a:pt x="1232" y="1526"/>
                  </a:lnTo>
                  <a:lnTo>
                    <a:pt x="1214" y="1512"/>
                  </a:lnTo>
                  <a:lnTo>
                    <a:pt x="1196" y="1496"/>
                  </a:lnTo>
                  <a:lnTo>
                    <a:pt x="1180" y="1478"/>
                  </a:lnTo>
                  <a:lnTo>
                    <a:pt x="1166" y="1460"/>
                  </a:lnTo>
                  <a:lnTo>
                    <a:pt x="1154" y="1440"/>
                  </a:lnTo>
                  <a:lnTo>
                    <a:pt x="1144" y="1418"/>
                  </a:lnTo>
                  <a:lnTo>
                    <a:pt x="1136" y="1396"/>
                  </a:lnTo>
                  <a:lnTo>
                    <a:pt x="1130" y="1372"/>
                  </a:lnTo>
                  <a:lnTo>
                    <a:pt x="1126" y="1348"/>
                  </a:lnTo>
                  <a:lnTo>
                    <a:pt x="1124" y="1324"/>
                  </a:lnTo>
                  <a:lnTo>
                    <a:pt x="1124" y="1324"/>
                  </a:lnTo>
                  <a:lnTo>
                    <a:pt x="1126" y="1298"/>
                  </a:lnTo>
                  <a:lnTo>
                    <a:pt x="1130" y="1274"/>
                  </a:lnTo>
                  <a:lnTo>
                    <a:pt x="1136" y="1252"/>
                  </a:lnTo>
                  <a:lnTo>
                    <a:pt x="1144" y="1230"/>
                  </a:lnTo>
                  <a:lnTo>
                    <a:pt x="1154" y="1208"/>
                  </a:lnTo>
                  <a:lnTo>
                    <a:pt x="1166" y="1188"/>
                  </a:lnTo>
                  <a:lnTo>
                    <a:pt x="1180" y="1168"/>
                  </a:lnTo>
                  <a:lnTo>
                    <a:pt x="1196" y="1152"/>
                  </a:lnTo>
                  <a:lnTo>
                    <a:pt x="1214" y="1136"/>
                  </a:lnTo>
                  <a:lnTo>
                    <a:pt x="1232" y="1122"/>
                  </a:lnTo>
                  <a:lnTo>
                    <a:pt x="1252" y="1110"/>
                  </a:lnTo>
                  <a:lnTo>
                    <a:pt x="1274" y="1100"/>
                  </a:lnTo>
                  <a:lnTo>
                    <a:pt x="1296" y="1092"/>
                  </a:lnTo>
                  <a:lnTo>
                    <a:pt x="1318" y="1086"/>
                  </a:lnTo>
                  <a:lnTo>
                    <a:pt x="1342" y="1082"/>
                  </a:lnTo>
                  <a:lnTo>
                    <a:pt x="1368" y="1080"/>
                  </a:lnTo>
                  <a:lnTo>
                    <a:pt x="1368" y="1080"/>
                  </a:lnTo>
                  <a:close/>
                  <a:moveTo>
                    <a:pt x="994" y="2582"/>
                  </a:moveTo>
                  <a:lnTo>
                    <a:pt x="994" y="2582"/>
                  </a:lnTo>
                  <a:lnTo>
                    <a:pt x="1000" y="2696"/>
                  </a:lnTo>
                  <a:lnTo>
                    <a:pt x="1008" y="2810"/>
                  </a:lnTo>
                  <a:lnTo>
                    <a:pt x="1020" y="2920"/>
                  </a:lnTo>
                  <a:lnTo>
                    <a:pt x="1034" y="3030"/>
                  </a:lnTo>
                  <a:lnTo>
                    <a:pt x="1050" y="3138"/>
                  </a:lnTo>
                  <a:lnTo>
                    <a:pt x="1070" y="3242"/>
                  </a:lnTo>
                  <a:lnTo>
                    <a:pt x="1092" y="3346"/>
                  </a:lnTo>
                  <a:lnTo>
                    <a:pt x="1116" y="3446"/>
                  </a:lnTo>
                  <a:lnTo>
                    <a:pt x="536" y="3446"/>
                  </a:lnTo>
                  <a:lnTo>
                    <a:pt x="536" y="3446"/>
                  </a:lnTo>
                  <a:lnTo>
                    <a:pt x="510" y="3396"/>
                  </a:lnTo>
                  <a:lnTo>
                    <a:pt x="486" y="3346"/>
                  </a:lnTo>
                  <a:lnTo>
                    <a:pt x="464" y="3296"/>
                  </a:lnTo>
                  <a:lnTo>
                    <a:pt x="442" y="3244"/>
                  </a:lnTo>
                  <a:lnTo>
                    <a:pt x="422" y="3192"/>
                  </a:lnTo>
                  <a:lnTo>
                    <a:pt x="402" y="3140"/>
                  </a:lnTo>
                  <a:lnTo>
                    <a:pt x="384" y="3086"/>
                  </a:lnTo>
                  <a:lnTo>
                    <a:pt x="368" y="3032"/>
                  </a:lnTo>
                  <a:lnTo>
                    <a:pt x="354" y="2978"/>
                  </a:lnTo>
                  <a:lnTo>
                    <a:pt x="340" y="2924"/>
                  </a:lnTo>
                  <a:lnTo>
                    <a:pt x="328" y="2868"/>
                  </a:lnTo>
                  <a:lnTo>
                    <a:pt x="318" y="2812"/>
                  </a:lnTo>
                  <a:lnTo>
                    <a:pt x="308" y="2754"/>
                  </a:lnTo>
                  <a:lnTo>
                    <a:pt x="302" y="2698"/>
                  </a:lnTo>
                  <a:lnTo>
                    <a:pt x="294" y="2640"/>
                  </a:lnTo>
                  <a:lnTo>
                    <a:pt x="290" y="2582"/>
                  </a:lnTo>
                  <a:lnTo>
                    <a:pt x="994" y="2582"/>
                  </a:lnTo>
                  <a:close/>
                  <a:moveTo>
                    <a:pt x="3287" y="4422"/>
                  </a:moveTo>
                  <a:lnTo>
                    <a:pt x="3287" y="4422"/>
                  </a:lnTo>
                  <a:lnTo>
                    <a:pt x="3343" y="4350"/>
                  </a:lnTo>
                  <a:lnTo>
                    <a:pt x="3397" y="4274"/>
                  </a:lnTo>
                  <a:lnTo>
                    <a:pt x="3449" y="4192"/>
                  </a:lnTo>
                  <a:lnTo>
                    <a:pt x="3499" y="4108"/>
                  </a:lnTo>
                  <a:lnTo>
                    <a:pt x="3545" y="4020"/>
                  </a:lnTo>
                  <a:lnTo>
                    <a:pt x="3589" y="3928"/>
                  </a:lnTo>
                  <a:lnTo>
                    <a:pt x="3631" y="3830"/>
                  </a:lnTo>
                  <a:lnTo>
                    <a:pt x="3671" y="3730"/>
                  </a:lnTo>
                  <a:lnTo>
                    <a:pt x="4165" y="3730"/>
                  </a:lnTo>
                  <a:lnTo>
                    <a:pt x="4165" y="3730"/>
                  </a:lnTo>
                  <a:lnTo>
                    <a:pt x="4121" y="3786"/>
                  </a:lnTo>
                  <a:lnTo>
                    <a:pt x="4077" y="3840"/>
                  </a:lnTo>
                  <a:lnTo>
                    <a:pt x="4029" y="3894"/>
                  </a:lnTo>
                  <a:lnTo>
                    <a:pt x="3981" y="3944"/>
                  </a:lnTo>
                  <a:lnTo>
                    <a:pt x="3931" y="3994"/>
                  </a:lnTo>
                  <a:lnTo>
                    <a:pt x="3879" y="4042"/>
                  </a:lnTo>
                  <a:lnTo>
                    <a:pt x="3827" y="4088"/>
                  </a:lnTo>
                  <a:lnTo>
                    <a:pt x="3773" y="4132"/>
                  </a:lnTo>
                  <a:lnTo>
                    <a:pt x="3717" y="4176"/>
                  </a:lnTo>
                  <a:lnTo>
                    <a:pt x="3659" y="4216"/>
                  </a:lnTo>
                  <a:lnTo>
                    <a:pt x="3599" y="4256"/>
                  </a:lnTo>
                  <a:lnTo>
                    <a:pt x="3539" y="4292"/>
                  </a:lnTo>
                  <a:lnTo>
                    <a:pt x="3479" y="4328"/>
                  </a:lnTo>
                  <a:lnTo>
                    <a:pt x="3415" y="4360"/>
                  </a:lnTo>
                  <a:lnTo>
                    <a:pt x="3351" y="4392"/>
                  </a:lnTo>
                  <a:lnTo>
                    <a:pt x="3287" y="4422"/>
                  </a:lnTo>
                  <a:lnTo>
                    <a:pt x="3287" y="4422"/>
                  </a:lnTo>
                  <a:close/>
                  <a:moveTo>
                    <a:pt x="4165" y="1150"/>
                  </a:moveTo>
                  <a:lnTo>
                    <a:pt x="3673" y="1150"/>
                  </a:lnTo>
                  <a:lnTo>
                    <a:pt x="3673" y="1150"/>
                  </a:lnTo>
                  <a:lnTo>
                    <a:pt x="3635" y="1050"/>
                  </a:lnTo>
                  <a:lnTo>
                    <a:pt x="3593" y="954"/>
                  </a:lnTo>
                  <a:lnTo>
                    <a:pt x="3549" y="862"/>
                  </a:lnTo>
                  <a:lnTo>
                    <a:pt x="3503" y="774"/>
                  </a:lnTo>
                  <a:lnTo>
                    <a:pt x="3455" y="690"/>
                  </a:lnTo>
                  <a:lnTo>
                    <a:pt x="3403" y="610"/>
                  </a:lnTo>
                  <a:lnTo>
                    <a:pt x="3349" y="534"/>
                  </a:lnTo>
                  <a:lnTo>
                    <a:pt x="3295" y="462"/>
                  </a:lnTo>
                  <a:lnTo>
                    <a:pt x="3295" y="462"/>
                  </a:lnTo>
                  <a:lnTo>
                    <a:pt x="3359" y="492"/>
                  </a:lnTo>
                  <a:lnTo>
                    <a:pt x="3423" y="522"/>
                  </a:lnTo>
                  <a:lnTo>
                    <a:pt x="3485" y="556"/>
                  </a:lnTo>
                  <a:lnTo>
                    <a:pt x="3545" y="590"/>
                  </a:lnTo>
                  <a:lnTo>
                    <a:pt x="3605" y="628"/>
                  </a:lnTo>
                  <a:lnTo>
                    <a:pt x="3663" y="666"/>
                  </a:lnTo>
                  <a:lnTo>
                    <a:pt x="3719" y="708"/>
                  </a:lnTo>
                  <a:lnTo>
                    <a:pt x="3775" y="750"/>
                  </a:lnTo>
                  <a:lnTo>
                    <a:pt x="3829" y="794"/>
                  </a:lnTo>
                  <a:lnTo>
                    <a:pt x="3883" y="840"/>
                  </a:lnTo>
                  <a:lnTo>
                    <a:pt x="3933" y="888"/>
                  </a:lnTo>
                  <a:lnTo>
                    <a:pt x="3983" y="936"/>
                  </a:lnTo>
                  <a:lnTo>
                    <a:pt x="4031" y="988"/>
                  </a:lnTo>
                  <a:lnTo>
                    <a:pt x="4077" y="1040"/>
                  </a:lnTo>
                  <a:lnTo>
                    <a:pt x="4121" y="1094"/>
                  </a:lnTo>
                  <a:lnTo>
                    <a:pt x="4165" y="1150"/>
                  </a:lnTo>
                  <a:lnTo>
                    <a:pt x="4165" y="1150"/>
                  </a:lnTo>
                  <a:close/>
                  <a:moveTo>
                    <a:pt x="1588" y="462"/>
                  </a:moveTo>
                  <a:lnTo>
                    <a:pt x="1588" y="462"/>
                  </a:lnTo>
                  <a:lnTo>
                    <a:pt x="1558" y="498"/>
                  </a:lnTo>
                  <a:lnTo>
                    <a:pt x="1528" y="538"/>
                  </a:lnTo>
                  <a:lnTo>
                    <a:pt x="1500" y="578"/>
                  </a:lnTo>
                  <a:lnTo>
                    <a:pt x="1472" y="618"/>
                  </a:lnTo>
                  <a:lnTo>
                    <a:pt x="1444" y="660"/>
                  </a:lnTo>
                  <a:lnTo>
                    <a:pt x="1418" y="704"/>
                  </a:lnTo>
                  <a:lnTo>
                    <a:pt x="1392" y="750"/>
                  </a:lnTo>
                  <a:lnTo>
                    <a:pt x="1366" y="796"/>
                  </a:lnTo>
                  <a:lnTo>
                    <a:pt x="1366" y="796"/>
                  </a:lnTo>
                  <a:lnTo>
                    <a:pt x="1324" y="798"/>
                  </a:lnTo>
                  <a:lnTo>
                    <a:pt x="1282" y="802"/>
                  </a:lnTo>
                  <a:lnTo>
                    <a:pt x="1240" y="812"/>
                  </a:lnTo>
                  <a:lnTo>
                    <a:pt x="1202" y="822"/>
                  </a:lnTo>
                  <a:lnTo>
                    <a:pt x="1164" y="838"/>
                  </a:lnTo>
                  <a:lnTo>
                    <a:pt x="1128" y="854"/>
                  </a:lnTo>
                  <a:lnTo>
                    <a:pt x="1092" y="874"/>
                  </a:lnTo>
                  <a:lnTo>
                    <a:pt x="1060" y="896"/>
                  </a:lnTo>
                  <a:lnTo>
                    <a:pt x="1028" y="920"/>
                  </a:lnTo>
                  <a:lnTo>
                    <a:pt x="998" y="948"/>
                  </a:lnTo>
                  <a:lnTo>
                    <a:pt x="970" y="976"/>
                  </a:lnTo>
                  <a:lnTo>
                    <a:pt x="946" y="1008"/>
                  </a:lnTo>
                  <a:lnTo>
                    <a:pt x="924" y="1040"/>
                  </a:lnTo>
                  <a:lnTo>
                    <a:pt x="902" y="1076"/>
                  </a:lnTo>
                  <a:lnTo>
                    <a:pt x="886" y="1112"/>
                  </a:lnTo>
                  <a:lnTo>
                    <a:pt x="870" y="1150"/>
                  </a:lnTo>
                  <a:lnTo>
                    <a:pt x="716" y="1150"/>
                  </a:lnTo>
                  <a:lnTo>
                    <a:pt x="716" y="1150"/>
                  </a:lnTo>
                  <a:lnTo>
                    <a:pt x="758" y="1094"/>
                  </a:lnTo>
                  <a:lnTo>
                    <a:pt x="804" y="1040"/>
                  </a:lnTo>
                  <a:lnTo>
                    <a:pt x="850" y="988"/>
                  </a:lnTo>
                  <a:lnTo>
                    <a:pt x="898" y="936"/>
                  </a:lnTo>
                  <a:lnTo>
                    <a:pt x="948" y="888"/>
                  </a:lnTo>
                  <a:lnTo>
                    <a:pt x="998" y="840"/>
                  </a:lnTo>
                  <a:lnTo>
                    <a:pt x="1052" y="794"/>
                  </a:lnTo>
                  <a:lnTo>
                    <a:pt x="1106" y="750"/>
                  </a:lnTo>
                  <a:lnTo>
                    <a:pt x="1162" y="706"/>
                  </a:lnTo>
                  <a:lnTo>
                    <a:pt x="1218" y="666"/>
                  </a:lnTo>
                  <a:lnTo>
                    <a:pt x="1276" y="628"/>
                  </a:lnTo>
                  <a:lnTo>
                    <a:pt x="1336" y="590"/>
                  </a:lnTo>
                  <a:lnTo>
                    <a:pt x="1398" y="554"/>
                  </a:lnTo>
                  <a:lnTo>
                    <a:pt x="1460" y="522"/>
                  </a:lnTo>
                  <a:lnTo>
                    <a:pt x="1522" y="490"/>
                  </a:lnTo>
                  <a:lnTo>
                    <a:pt x="1588" y="462"/>
                  </a:lnTo>
                  <a:lnTo>
                    <a:pt x="1588" y="4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3599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11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08" name="Google Shape;708;p110"/>
          <p:cNvSpPr/>
          <p:nvPr/>
        </p:nvSpPr>
        <p:spPr>
          <a:xfrm>
            <a:off x="381200" y="642950"/>
            <a:ext cx="8848701" cy="5685727"/>
          </a:xfrm>
          <a:custGeom>
            <a:avLst/>
            <a:gdLst/>
            <a:ahLst/>
            <a:cxnLst/>
            <a:rect l="l" t="t" r="r" b="b"/>
            <a:pathLst>
              <a:path w="1668779" h="1454150" extrusionOk="0">
                <a:moveTo>
                  <a:pt x="0" y="1453899"/>
                </a:moveTo>
                <a:lnTo>
                  <a:pt x="1668349" y="1453899"/>
                </a:lnTo>
                <a:lnTo>
                  <a:pt x="1668349" y="0"/>
                </a:lnTo>
                <a:lnTo>
                  <a:pt x="0" y="0"/>
                </a:lnTo>
                <a:lnTo>
                  <a:pt x="0" y="1453899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91425" rIns="13715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</a:rPr>
              <a:t>IFRS 13 considerations </a:t>
            </a:r>
            <a:r>
              <a:rPr lang="en-GB" sz="1600" b="1">
                <a:solidFill>
                  <a:schemeClr val="lt1"/>
                </a:solidFill>
              </a:rPr>
              <a:t>(cont'd)</a:t>
            </a:r>
            <a:r>
              <a:rPr lang="en-GB" sz="1800" b="1">
                <a:solidFill>
                  <a:srgbClr val="FFFFFF"/>
                </a:solidFill>
              </a:rPr>
              <a:t> </a:t>
            </a:r>
            <a:br>
              <a:rPr lang="en-GB" sz="1800" b="1">
                <a:solidFill>
                  <a:srgbClr val="FFFFFF"/>
                </a:solidFill>
              </a:rPr>
            </a:br>
            <a:endParaRPr sz="18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Financial statement disclosures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Ensure sufficient disclosure on uncertainty of level 3 valuation is included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Description of the valuation techniques used (and changes made to those techniques), the impact of uncertainty on the FV leveling and the sensitivity of FV measurements to significant unobservable inputs </a:t>
            </a:r>
            <a:endParaRPr sz="1600" b="1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-GB" sz="1600" b="1">
                <a:solidFill>
                  <a:srgbClr val="FFFFFF"/>
                </a:solidFill>
              </a:rPr>
              <a:t>IFRS 7 considerations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Risk disclosures should describe the impact of COVID-19, including the impact to liquidity, credit, and other risk factors Reevaluate sensitivity disclosures and consider whether these should be revised (i.e. does a 5% sensitivity remain appropriate?) </a:t>
            </a:r>
            <a:endParaRPr sz="1600" b="1">
              <a:solidFill>
                <a:srgbClr val="FFFFFF"/>
              </a:solidFill>
            </a:endParaRPr>
          </a:p>
          <a:p>
            <a:pPr marL="914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 b="1">
                <a:solidFill>
                  <a:srgbClr val="FFFFFF"/>
                </a:solidFill>
              </a:rPr>
              <a:t>Disclosure of impacts due to market volatility </a:t>
            </a:r>
            <a:endParaRPr sz="16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709" name="Google Shape;709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756" r="38756"/>
          <a:stretch/>
        </p:blipFill>
        <p:spPr>
          <a:xfrm>
            <a:off x="9229907" y="643013"/>
            <a:ext cx="2274600" cy="56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85850"/>
            <a:ext cx="4606200" cy="45834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en-GB" sz="36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3600" dirty="0">
                <a:latin typeface="Georgia"/>
                <a:ea typeface="Georgia"/>
                <a:cs typeface="Georgia"/>
                <a:sym typeface="Georgia"/>
              </a:rPr>
              <a:t>Q&amp;A Wrap-Up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1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11"/>
          <p:cNvSpPr txBox="1"/>
          <p:nvPr/>
        </p:nvSpPr>
        <p:spPr>
          <a:xfrm>
            <a:off x="442913" y="649224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">
  <a:themeElements>
    <a:clrScheme name="PwC Rose">
      <a:dk1>
        <a:srgbClr val="000000"/>
      </a:dk1>
      <a:lt1>
        <a:srgbClr val="FFFFFF"/>
      </a:lt1>
      <a:dk2>
        <a:srgbClr val="DB536A"/>
      </a:dk2>
      <a:lt2>
        <a:srgbClr val="FFFFFF"/>
      </a:lt2>
      <a:accent1>
        <a:srgbClr val="DB536A"/>
      </a:accent1>
      <a:accent2>
        <a:srgbClr val="602320"/>
      </a:accent2>
      <a:accent3>
        <a:srgbClr val="E0301E"/>
      </a:accent3>
      <a:accent4>
        <a:srgbClr val="A32020"/>
      </a:accent4>
      <a:accent5>
        <a:srgbClr val="FFB600"/>
      </a:accent5>
      <a:accent6>
        <a:srgbClr val="DC6900"/>
      </a:accent6>
      <a:hlink>
        <a:srgbClr val="DB536A"/>
      </a:hlink>
      <a:folHlink>
        <a:srgbClr val="DB53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117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Helvetica Neue Light</vt:lpstr>
      <vt:lpstr>Helvetica Neue</vt:lpstr>
      <vt:lpstr>Georgia</vt:lpstr>
      <vt:lpstr>Arial</vt:lpstr>
      <vt:lpstr>Calibri</vt:lpstr>
      <vt:lpstr>Courier New</vt:lpstr>
      <vt:lpstr>Noto Symbol</vt:lpstr>
      <vt:lpstr>PwC</vt:lpstr>
      <vt:lpstr>PwC</vt:lpstr>
      <vt:lpstr>PowerPoint Presentation</vt:lpstr>
      <vt:lpstr>With You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Adriane Moore</dc:creator>
  <cp:lastModifiedBy>Adriane Moore</cp:lastModifiedBy>
  <cp:revision>4</cp:revision>
  <dcterms:modified xsi:type="dcterms:W3CDTF">2020-07-15T12:00:12Z</dcterms:modified>
</cp:coreProperties>
</file>